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6" r:id="rId1"/>
    <p:sldMasterId id="2147483779" r:id="rId2"/>
    <p:sldMasterId id="2147483710" r:id="rId3"/>
    <p:sldMasterId id="2147483669" r:id="rId4"/>
    <p:sldMasterId id="2147483715" r:id="rId5"/>
    <p:sldMasterId id="2147483718" r:id="rId6"/>
    <p:sldMasterId id="2147483648" r:id="rId7"/>
  </p:sldMasterIdLst>
  <p:notesMasterIdLst>
    <p:notesMasterId r:id="rId44"/>
  </p:notesMasterIdLst>
  <p:sldIdLst>
    <p:sldId id="257" r:id="rId8"/>
    <p:sldId id="258" r:id="rId9"/>
    <p:sldId id="259" r:id="rId10"/>
    <p:sldId id="261" r:id="rId11"/>
    <p:sldId id="260" r:id="rId12"/>
    <p:sldId id="293" r:id="rId13"/>
    <p:sldId id="294" r:id="rId14"/>
    <p:sldId id="295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58" d="100"/>
          <a:sy n="58" d="100"/>
        </p:scale>
        <p:origin x="4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microsoft.com/office/2016/11/relationships/changesInfo" Target="changesInfos/changesInfo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tableStyles" Target="tableStyles.xml"/><Relationship Id="rId8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zabeth &quot;Libby&quot; Rigo" userId="89faecd5-8b23-4a53-b24e-fca4cb9a6ab8" providerId="ADAL" clId="{93601FCE-3D9A-41F1-8A17-A4C6ECB6B2ED}"/>
    <pc:docChg chg="undo custSel addSld delSld modSld sldOrd addMainMaster">
      <pc:chgData name="Elizabeth &quot;Libby&quot; Rigo" userId="89faecd5-8b23-4a53-b24e-fca4cb9a6ab8" providerId="ADAL" clId="{93601FCE-3D9A-41F1-8A17-A4C6ECB6B2ED}" dt="2023-12-13T19:48:38.572" v="86" actId="20577"/>
      <pc:docMkLst>
        <pc:docMk/>
      </pc:docMkLst>
      <pc:sldChg chg="modSp mod">
        <pc:chgData name="Elizabeth &quot;Libby&quot; Rigo" userId="89faecd5-8b23-4a53-b24e-fca4cb9a6ab8" providerId="ADAL" clId="{93601FCE-3D9A-41F1-8A17-A4C6ECB6B2ED}" dt="2023-12-13T14:36:00.916" v="29" actId="20577"/>
        <pc:sldMkLst>
          <pc:docMk/>
          <pc:sldMk cId="3415020568" sldId="258"/>
        </pc:sldMkLst>
        <pc:spChg chg="mod">
          <ac:chgData name="Elizabeth &quot;Libby&quot; Rigo" userId="89faecd5-8b23-4a53-b24e-fca4cb9a6ab8" providerId="ADAL" clId="{93601FCE-3D9A-41F1-8A17-A4C6ECB6B2ED}" dt="2023-12-13T14:36:00.916" v="29" actId="20577"/>
          <ac:spMkLst>
            <pc:docMk/>
            <pc:sldMk cId="3415020568" sldId="258"/>
            <ac:spMk id="10" creationId="{A98B1EC6-8CCA-A6D1-3B43-8E066CB15F34}"/>
          </ac:spMkLst>
        </pc:spChg>
      </pc:sldChg>
      <pc:sldChg chg="ord">
        <pc:chgData name="Elizabeth &quot;Libby&quot; Rigo" userId="89faecd5-8b23-4a53-b24e-fca4cb9a6ab8" providerId="ADAL" clId="{93601FCE-3D9A-41F1-8A17-A4C6ECB6B2ED}" dt="2023-12-13T19:41:48.246" v="36"/>
        <pc:sldMkLst>
          <pc:docMk/>
          <pc:sldMk cId="1676420863" sldId="260"/>
        </pc:sldMkLst>
      </pc:sldChg>
      <pc:sldChg chg="ord">
        <pc:chgData name="Elizabeth &quot;Libby&quot; Rigo" userId="89faecd5-8b23-4a53-b24e-fca4cb9a6ab8" providerId="ADAL" clId="{93601FCE-3D9A-41F1-8A17-A4C6ECB6B2ED}" dt="2023-12-13T19:41:41.552" v="34"/>
        <pc:sldMkLst>
          <pc:docMk/>
          <pc:sldMk cId="4072762997" sldId="261"/>
        </pc:sldMkLst>
      </pc:sldChg>
      <pc:sldChg chg="del">
        <pc:chgData name="Elizabeth &quot;Libby&quot; Rigo" userId="89faecd5-8b23-4a53-b24e-fca4cb9a6ab8" providerId="ADAL" clId="{93601FCE-3D9A-41F1-8A17-A4C6ECB6B2ED}" dt="2023-12-13T14:37:19.034" v="32" actId="2696"/>
        <pc:sldMkLst>
          <pc:docMk/>
          <pc:sldMk cId="4019736681" sldId="262"/>
        </pc:sldMkLst>
      </pc:sldChg>
      <pc:sldChg chg="del">
        <pc:chgData name="Elizabeth &quot;Libby&quot; Rigo" userId="89faecd5-8b23-4a53-b24e-fca4cb9a6ab8" providerId="ADAL" clId="{93601FCE-3D9A-41F1-8A17-A4C6ECB6B2ED}" dt="2023-12-13T14:37:19.034" v="32" actId="2696"/>
        <pc:sldMkLst>
          <pc:docMk/>
          <pc:sldMk cId="3457919251" sldId="263"/>
        </pc:sldMkLst>
      </pc:sldChg>
      <pc:sldChg chg="del">
        <pc:chgData name="Elizabeth &quot;Libby&quot; Rigo" userId="89faecd5-8b23-4a53-b24e-fca4cb9a6ab8" providerId="ADAL" clId="{93601FCE-3D9A-41F1-8A17-A4C6ECB6B2ED}" dt="2023-12-13T14:37:19.034" v="32" actId="2696"/>
        <pc:sldMkLst>
          <pc:docMk/>
          <pc:sldMk cId="181930753" sldId="264"/>
        </pc:sldMkLst>
      </pc:sldChg>
      <pc:sldChg chg="add">
        <pc:chgData name="Elizabeth &quot;Libby&quot; Rigo" userId="89faecd5-8b23-4a53-b24e-fca4cb9a6ab8" providerId="ADAL" clId="{93601FCE-3D9A-41F1-8A17-A4C6ECB6B2ED}" dt="2023-12-11T22:19:17.997" v="1"/>
        <pc:sldMkLst>
          <pc:docMk/>
          <pc:sldMk cId="352481560" sldId="265"/>
        </pc:sldMkLst>
      </pc:sldChg>
      <pc:sldChg chg="add">
        <pc:chgData name="Elizabeth &quot;Libby&quot; Rigo" userId="89faecd5-8b23-4a53-b24e-fca4cb9a6ab8" providerId="ADAL" clId="{93601FCE-3D9A-41F1-8A17-A4C6ECB6B2ED}" dt="2023-12-11T22:19:17.997" v="1"/>
        <pc:sldMkLst>
          <pc:docMk/>
          <pc:sldMk cId="500694917" sldId="266"/>
        </pc:sldMkLst>
      </pc:sldChg>
      <pc:sldChg chg="modSp add mod">
        <pc:chgData name="Elizabeth &quot;Libby&quot; Rigo" userId="89faecd5-8b23-4a53-b24e-fca4cb9a6ab8" providerId="ADAL" clId="{93601FCE-3D9A-41F1-8A17-A4C6ECB6B2ED}" dt="2023-12-11T22:19:18.539" v="2" actId="27636"/>
        <pc:sldMkLst>
          <pc:docMk/>
          <pc:sldMk cId="543907030" sldId="267"/>
        </pc:sldMkLst>
        <pc:spChg chg="mod">
          <ac:chgData name="Elizabeth &quot;Libby&quot; Rigo" userId="89faecd5-8b23-4a53-b24e-fca4cb9a6ab8" providerId="ADAL" clId="{93601FCE-3D9A-41F1-8A17-A4C6ECB6B2ED}" dt="2023-12-11T22:19:18.539" v="2" actId="27636"/>
          <ac:spMkLst>
            <pc:docMk/>
            <pc:sldMk cId="543907030" sldId="267"/>
            <ac:spMk id="3" creationId="{35FABDC0-94EA-8B2C-9823-E01C1094E517}"/>
          </ac:spMkLst>
        </pc:spChg>
      </pc:sldChg>
      <pc:sldChg chg="add">
        <pc:chgData name="Elizabeth &quot;Libby&quot; Rigo" userId="89faecd5-8b23-4a53-b24e-fca4cb9a6ab8" providerId="ADAL" clId="{93601FCE-3D9A-41F1-8A17-A4C6ECB6B2ED}" dt="2023-12-11T22:19:17.997" v="1"/>
        <pc:sldMkLst>
          <pc:docMk/>
          <pc:sldMk cId="2793153736" sldId="268"/>
        </pc:sldMkLst>
      </pc:sldChg>
      <pc:sldChg chg="add">
        <pc:chgData name="Elizabeth &quot;Libby&quot; Rigo" userId="89faecd5-8b23-4a53-b24e-fca4cb9a6ab8" providerId="ADAL" clId="{93601FCE-3D9A-41F1-8A17-A4C6ECB6B2ED}" dt="2023-12-11T22:19:17.997" v="1"/>
        <pc:sldMkLst>
          <pc:docMk/>
          <pc:sldMk cId="4184093558" sldId="269"/>
        </pc:sldMkLst>
      </pc:sldChg>
      <pc:sldChg chg="add">
        <pc:chgData name="Elizabeth &quot;Libby&quot; Rigo" userId="89faecd5-8b23-4a53-b24e-fca4cb9a6ab8" providerId="ADAL" clId="{93601FCE-3D9A-41F1-8A17-A4C6ECB6B2ED}" dt="2023-12-11T22:19:17.997" v="1"/>
        <pc:sldMkLst>
          <pc:docMk/>
          <pc:sldMk cId="1959469540" sldId="270"/>
        </pc:sldMkLst>
      </pc:sldChg>
      <pc:sldChg chg="add">
        <pc:chgData name="Elizabeth &quot;Libby&quot; Rigo" userId="89faecd5-8b23-4a53-b24e-fca4cb9a6ab8" providerId="ADAL" clId="{93601FCE-3D9A-41F1-8A17-A4C6ECB6B2ED}" dt="2023-12-11T22:19:17.997" v="1"/>
        <pc:sldMkLst>
          <pc:docMk/>
          <pc:sldMk cId="371778936" sldId="271"/>
        </pc:sldMkLst>
      </pc:sldChg>
      <pc:sldChg chg="add">
        <pc:chgData name="Elizabeth &quot;Libby&quot; Rigo" userId="89faecd5-8b23-4a53-b24e-fca4cb9a6ab8" providerId="ADAL" clId="{93601FCE-3D9A-41F1-8A17-A4C6ECB6B2ED}" dt="2023-12-11T22:19:17.997" v="1"/>
        <pc:sldMkLst>
          <pc:docMk/>
          <pc:sldMk cId="2136673677" sldId="272"/>
        </pc:sldMkLst>
      </pc:sldChg>
      <pc:sldChg chg="add">
        <pc:chgData name="Elizabeth &quot;Libby&quot; Rigo" userId="89faecd5-8b23-4a53-b24e-fca4cb9a6ab8" providerId="ADAL" clId="{93601FCE-3D9A-41F1-8A17-A4C6ECB6B2ED}" dt="2023-12-11T22:19:17.997" v="1"/>
        <pc:sldMkLst>
          <pc:docMk/>
          <pc:sldMk cId="2082152118" sldId="273"/>
        </pc:sldMkLst>
      </pc:sldChg>
      <pc:sldChg chg="add">
        <pc:chgData name="Elizabeth &quot;Libby&quot; Rigo" userId="89faecd5-8b23-4a53-b24e-fca4cb9a6ab8" providerId="ADAL" clId="{93601FCE-3D9A-41F1-8A17-A4C6ECB6B2ED}" dt="2023-12-11T22:19:17.997" v="1"/>
        <pc:sldMkLst>
          <pc:docMk/>
          <pc:sldMk cId="3286752408" sldId="274"/>
        </pc:sldMkLst>
      </pc:sldChg>
      <pc:sldChg chg="add">
        <pc:chgData name="Elizabeth &quot;Libby&quot; Rigo" userId="89faecd5-8b23-4a53-b24e-fca4cb9a6ab8" providerId="ADAL" clId="{93601FCE-3D9A-41F1-8A17-A4C6ECB6B2ED}" dt="2023-12-11T22:19:17.997" v="1"/>
        <pc:sldMkLst>
          <pc:docMk/>
          <pc:sldMk cId="898072872" sldId="275"/>
        </pc:sldMkLst>
      </pc:sldChg>
      <pc:sldChg chg="add">
        <pc:chgData name="Elizabeth &quot;Libby&quot; Rigo" userId="89faecd5-8b23-4a53-b24e-fca4cb9a6ab8" providerId="ADAL" clId="{93601FCE-3D9A-41F1-8A17-A4C6ECB6B2ED}" dt="2023-12-11T22:19:17.997" v="1"/>
        <pc:sldMkLst>
          <pc:docMk/>
          <pc:sldMk cId="199515089" sldId="276"/>
        </pc:sldMkLst>
      </pc:sldChg>
      <pc:sldChg chg="modSp add mod">
        <pc:chgData name="Elizabeth &quot;Libby&quot; Rigo" userId="89faecd5-8b23-4a53-b24e-fca4cb9a6ab8" providerId="ADAL" clId="{93601FCE-3D9A-41F1-8A17-A4C6ECB6B2ED}" dt="2023-12-13T19:48:38.572" v="86" actId="20577"/>
        <pc:sldMkLst>
          <pc:docMk/>
          <pc:sldMk cId="1440267778" sldId="277"/>
        </pc:sldMkLst>
        <pc:spChg chg="mod">
          <ac:chgData name="Elizabeth &quot;Libby&quot; Rigo" userId="89faecd5-8b23-4a53-b24e-fca4cb9a6ab8" providerId="ADAL" clId="{93601FCE-3D9A-41F1-8A17-A4C6ECB6B2ED}" dt="2023-12-13T19:48:38.572" v="86" actId="20577"/>
          <ac:spMkLst>
            <pc:docMk/>
            <pc:sldMk cId="1440267778" sldId="277"/>
            <ac:spMk id="3" creationId="{792F2970-922F-4CA3-AB74-5BF30F0E2DCF}"/>
          </ac:spMkLst>
        </pc:spChg>
      </pc:sldChg>
      <pc:sldChg chg="add">
        <pc:chgData name="Elizabeth &quot;Libby&quot; Rigo" userId="89faecd5-8b23-4a53-b24e-fca4cb9a6ab8" providerId="ADAL" clId="{93601FCE-3D9A-41F1-8A17-A4C6ECB6B2ED}" dt="2023-12-11T22:19:45.971" v="4"/>
        <pc:sldMkLst>
          <pc:docMk/>
          <pc:sldMk cId="3690840030" sldId="278"/>
        </pc:sldMkLst>
      </pc:sldChg>
      <pc:sldChg chg="add">
        <pc:chgData name="Elizabeth &quot;Libby&quot; Rigo" userId="89faecd5-8b23-4a53-b24e-fca4cb9a6ab8" providerId="ADAL" clId="{93601FCE-3D9A-41F1-8A17-A4C6ECB6B2ED}" dt="2023-12-11T22:19:45.971" v="4"/>
        <pc:sldMkLst>
          <pc:docMk/>
          <pc:sldMk cId="875645304" sldId="279"/>
        </pc:sldMkLst>
      </pc:sldChg>
      <pc:sldChg chg="add">
        <pc:chgData name="Elizabeth &quot;Libby&quot; Rigo" userId="89faecd5-8b23-4a53-b24e-fca4cb9a6ab8" providerId="ADAL" clId="{93601FCE-3D9A-41F1-8A17-A4C6ECB6B2ED}" dt="2023-12-11T22:19:45.971" v="4"/>
        <pc:sldMkLst>
          <pc:docMk/>
          <pc:sldMk cId="4281168052" sldId="280"/>
        </pc:sldMkLst>
      </pc:sldChg>
      <pc:sldChg chg="add">
        <pc:chgData name="Elizabeth &quot;Libby&quot; Rigo" userId="89faecd5-8b23-4a53-b24e-fca4cb9a6ab8" providerId="ADAL" clId="{93601FCE-3D9A-41F1-8A17-A4C6ECB6B2ED}" dt="2023-12-11T22:19:45.971" v="4"/>
        <pc:sldMkLst>
          <pc:docMk/>
          <pc:sldMk cId="3912105881" sldId="281"/>
        </pc:sldMkLst>
      </pc:sldChg>
      <pc:sldChg chg="add">
        <pc:chgData name="Elizabeth &quot;Libby&quot; Rigo" userId="89faecd5-8b23-4a53-b24e-fca4cb9a6ab8" providerId="ADAL" clId="{93601FCE-3D9A-41F1-8A17-A4C6ECB6B2ED}" dt="2023-12-11T22:19:45.971" v="4"/>
        <pc:sldMkLst>
          <pc:docMk/>
          <pc:sldMk cId="2931034934" sldId="282"/>
        </pc:sldMkLst>
      </pc:sldChg>
      <pc:sldChg chg="add">
        <pc:chgData name="Elizabeth &quot;Libby&quot; Rigo" userId="89faecd5-8b23-4a53-b24e-fca4cb9a6ab8" providerId="ADAL" clId="{93601FCE-3D9A-41F1-8A17-A4C6ECB6B2ED}" dt="2023-12-11T22:19:45.971" v="4"/>
        <pc:sldMkLst>
          <pc:docMk/>
          <pc:sldMk cId="2256729194" sldId="283"/>
        </pc:sldMkLst>
      </pc:sldChg>
      <pc:sldChg chg="add">
        <pc:chgData name="Elizabeth &quot;Libby&quot; Rigo" userId="89faecd5-8b23-4a53-b24e-fca4cb9a6ab8" providerId="ADAL" clId="{93601FCE-3D9A-41F1-8A17-A4C6ECB6B2ED}" dt="2023-12-11T22:19:45.971" v="4"/>
        <pc:sldMkLst>
          <pc:docMk/>
          <pc:sldMk cId="1396733341" sldId="284"/>
        </pc:sldMkLst>
      </pc:sldChg>
      <pc:sldChg chg="add">
        <pc:chgData name="Elizabeth &quot;Libby&quot; Rigo" userId="89faecd5-8b23-4a53-b24e-fca4cb9a6ab8" providerId="ADAL" clId="{93601FCE-3D9A-41F1-8A17-A4C6ECB6B2ED}" dt="2023-12-11T22:19:45.971" v="4"/>
        <pc:sldMkLst>
          <pc:docMk/>
          <pc:sldMk cId="3462583270" sldId="285"/>
        </pc:sldMkLst>
      </pc:sldChg>
      <pc:sldChg chg="add">
        <pc:chgData name="Elizabeth &quot;Libby&quot; Rigo" userId="89faecd5-8b23-4a53-b24e-fca4cb9a6ab8" providerId="ADAL" clId="{93601FCE-3D9A-41F1-8A17-A4C6ECB6B2ED}" dt="2023-12-11T22:19:45.971" v="4"/>
        <pc:sldMkLst>
          <pc:docMk/>
          <pc:sldMk cId="2039398873" sldId="286"/>
        </pc:sldMkLst>
      </pc:sldChg>
      <pc:sldChg chg="add">
        <pc:chgData name="Elizabeth &quot;Libby&quot; Rigo" userId="89faecd5-8b23-4a53-b24e-fca4cb9a6ab8" providerId="ADAL" clId="{93601FCE-3D9A-41F1-8A17-A4C6ECB6B2ED}" dt="2023-12-11T22:19:45.971" v="4"/>
        <pc:sldMkLst>
          <pc:docMk/>
          <pc:sldMk cId="1137449612" sldId="287"/>
        </pc:sldMkLst>
      </pc:sldChg>
      <pc:sldChg chg="add">
        <pc:chgData name="Elizabeth &quot;Libby&quot; Rigo" userId="89faecd5-8b23-4a53-b24e-fca4cb9a6ab8" providerId="ADAL" clId="{93601FCE-3D9A-41F1-8A17-A4C6ECB6B2ED}" dt="2023-12-11T22:19:45.971" v="4"/>
        <pc:sldMkLst>
          <pc:docMk/>
          <pc:sldMk cId="1206389698" sldId="288"/>
        </pc:sldMkLst>
      </pc:sldChg>
      <pc:sldChg chg="add">
        <pc:chgData name="Elizabeth &quot;Libby&quot; Rigo" userId="89faecd5-8b23-4a53-b24e-fca4cb9a6ab8" providerId="ADAL" clId="{93601FCE-3D9A-41F1-8A17-A4C6ECB6B2ED}" dt="2023-12-11T22:19:45.971" v="4"/>
        <pc:sldMkLst>
          <pc:docMk/>
          <pc:sldMk cId="4080236967" sldId="289"/>
        </pc:sldMkLst>
      </pc:sldChg>
      <pc:sldChg chg="modSp add mod">
        <pc:chgData name="Elizabeth &quot;Libby&quot; Rigo" userId="89faecd5-8b23-4a53-b24e-fca4cb9a6ab8" providerId="ADAL" clId="{93601FCE-3D9A-41F1-8A17-A4C6ECB6B2ED}" dt="2023-12-13T19:47:38.024" v="64" actId="20577"/>
        <pc:sldMkLst>
          <pc:docMk/>
          <pc:sldMk cId="1179098075" sldId="290"/>
        </pc:sldMkLst>
        <pc:spChg chg="mod">
          <ac:chgData name="Elizabeth &quot;Libby&quot; Rigo" userId="89faecd5-8b23-4a53-b24e-fca4cb9a6ab8" providerId="ADAL" clId="{93601FCE-3D9A-41F1-8A17-A4C6ECB6B2ED}" dt="2023-12-13T19:47:38.024" v="64" actId="20577"/>
          <ac:spMkLst>
            <pc:docMk/>
            <pc:sldMk cId="1179098075" sldId="290"/>
            <ac:spMk id="4" creationId="{41FC0D3B-9358-6C33-7B70-84ABFC63DB65}"/>
          </ac:spMkLst>
        </pc:spChg>
      </pc:sldChg>
      <pc:sldChg chg="add ord">
        <pc:chgData name="Elizabeth &quot;Libby&quot; Rigo" userId="89faecd5-8b23-4a53-b24e-fca4cb9a6ab8" providerId="ADAL" clId="{93601FCE-3D9A-41F1-8A17-A4C6ECB6B2ED}" dt="2023-12-13T14:34:03.400" v="8"/>
        <pc:sldMkLst>
          <pc:docMk/>
          <pc:sldMk cId="1236339596" sldId="291"/>
        </pc:sldMkLst>
      </pc:sldChg>
      <pc:sldChg chg="add ord">
        <pc:chgData name="Elizabeth &quot;Libby&quot; Rigo" userId="89faecd5-8b23-4a53-b24e-fca4cb9a6ab8" providerId="ADAL" clId="{93601FCE-3D9A-41F1-8A17-A4C6ECB6B2ED}" dt="2023-12-13T14:34:24.010" v="11"/>
        <pc:sldMkLst>
          <pc:docMk/>
          <pc:sldMk cId="1993691739" sldId="292"/>
        </pc:sldMkLst>
      </pc:sldChg>
      <pc:sldChg chg="add del">
        <pc:chgData name="Elizabeth &quot;Libby&quot; Rigo" userId="89faecd5-8b23-4a53-b24e-fca4cb9a6ab8" providerId="ADAL" clId="{93601FCE-3D9A-41F1-8A17-A4C6ECB6B2ED}" dt="2023-12-13T14:37:19.034" v="32" actId="2696"/>
        <pc:sldMkLst>
          <pc:docMk/>
          <pc:sldMk cId="195413771" sldId="293"/>
        </pc:sldMkLst>
      </pc:sldChg>
      <pc:sldChg chg="add del">
        <pc:chgData name="Elizabeth &quot;Libby&quot; Rigo" userId="89faecd5-8b23-4a53-b24e-fca4cb9a6ab8" providerId="ADAL" clId="{93601FCE-3D9A-41F1-8A17-A4C6ECB6B2ED}" dt="2023-12-13T14:36:05.031" v="30" actId="2696"/>
        <pc:sldMkLst>
          <pc:docMk/>
          <pc:sldMk cId="649446253" sldId="293"/>
        </pc:sldMkLst>
      </pc:sldChg>
      <pc:sldChg chg="add">
        <pc:chgData name="Elizabeth &quot;Libby&quot; Rigo" userId="89faecd5-8b23-4a53-b24e-fca4cb9a6ab8" providerId="ADAL" clId="{93601FCE-3D9A-41F1-8A17-A4C6ECB6B2ED}" dt="2023-12-13T19:42:14.217" v="38"/>
        <pc:sldMkLst>
          <pc:docMk/>
          <pc:sldMk cId="4019736681" sldId="293"/>
        </pc:sldMkLst>
      </pc:sldChg>
      <pc:sldChg chg="add">
        <pc:chgData name="Elizabeth &quot;Libby&quot; Rigo" userId="89faecd5-8b23-4a53-b24e-fca4cb9a6ab8" providerId="ADAL" clId="{93601FCE-3D9A-41F1-8A17-A4C6ECB6B2ED}" dt="2023-12-13T19:42:16.082" v="40"/>
        <pc:sldMkLst>
          <pc:docMk/>
          <pc:sldMk cId="3457919251" sldId="294"/>
        </pc:sldMkLst>
      </pc:sldChg>
      <pc:sldChg chg="add del replId">
        <pc:chgData name="Elizabeth &quot;Libby&quot; Rigo" userId="89faecd5-8b23-4a53-b24e-fca4cb9a6ab8" providerId="ADAL" clId="{93601FCE-3D9A-41F1-8A17-A4C6ECB6B2ED}" dt="2023-12-13T14:37:19.034" v="32" actId="2696"/>
        <pc:sldMkLst>
          <pc:docMk/>
          <pc:sldMk cId="4228408827" sldId="294"/>
        </pc:sldMkLst>
      </pc:sldChg>
      <pc:sldChg chg="add">
        <pc:chgData name="Elizabeth &quot;Libby&quot; Rigo" userId="89faecd5-8b23-4a53-b24e-fca4cb9a6ab8" providerId="ADAL" clId="{93601FCE-3D9A-41F1-8A17-A4C6ECB6B2ED}" dt="2023-12-13T19:42:17.467" v="42"/>
        <pc:sldMkLst>
          <pc:docMk/>
          <pc:sldMk cId="181930753" sldId="295"/>
        </pc:sldMkLst>
      </pc:sldChg>
      <pc:sldChg chg="add del replId">
        <pc:chgData name="Elizabeth &quot;Libby&quot; Rigo" userId="89faecd5-8b23-4a53-b24e-fca4cb9a6ab8" providerId="ADAL" clId="{93601FCE-3D9A-41F1-8A17-A4C6ECB6B2ED}" dt="2023-12-13T14:37:19.034" v="32" actId="2696"/>
        <pc:sldMkLst>
          <pc:docMk/>
          <pc:sldMk cId="951318968" sldId="295"/>
        </pc:sldMkLst>
      </pc:sldChg>
      <pc:sldMasterChg chg="add addSldLayout">
        <pc:chgData name="Elizabeth &quot;Libby&quot; Rigo" userId="89faecd5-8b23-4a53-b24e-fca4cb9a6ab8" providerId="ADAL" clId="{93601FCE-3D9A-41F1-8A17-A4C6ECB6B2ED}" dt="2023-12-11T22:19:45.971" v="3" actId="27028"/>
        <pc:sldMasterMkLst>
          <pc:docMk/>
          <pc:sldMasterMk cId="2327384851" sldId="2147483648"/>
        </pc:sldMasterMkLst>
        <pc:sldLayoutChg chg="add">
          <pc:chgData name="Elizabeth &quot;Libby&quot; Rigo" userId="89faecd5-8b23-4a53-b24e-fca4cb9a6ab8" providerId="ADAL" clId="{93601FCE-3D9A-41F1-8A17-A4C6ECB6B2ED}" dt="2023-12-11T22:19:45.971" v="3" actId="27028"/>
          <pc:sldLayoutMkLst>
            <pc:docMk/>
            <pc:sldMasterMk cId="2327384851" sldId="2147483648"/>
            <pc:sldLayoutMk cId="861241337" sldId="2147483649"/>
          </pc:sldLayoutMkLst>
        </pc:sldLayoutChg>
        <pc:sldLayoutChg chg="add">
          <pc:chgData name="Elizabeth &quot;Libby&quot; Rigo" userId="89faecd5-8b23-4a53-b24e-fca4cb9a6ab8" providerId="ADAL" clId="{93601FCE-3D9A-41F1-8A17-A4C6ECB6B2ED}" dt="2023-12-11T22:19:45.971" v="3" actId="27028"/>
          <pc:sldLayoutMkLst>
            <pc:docMk/>
            <pc:sldMasterMk cId="2327384851" sldId="2147483648"/>
            <pc:sldLayoutMk cId="3420116456" sldId="2147483650"/>
          </pc:sldLayoutMkLst>
        </pc:sldLayoutChg>
        <pc:sldLayoutChg chg="add">
          <pc:chgData name="Elizabeth &quot;Libby&quot; Rigo" userId="89faecd5-8b23-4a53-b24e-fca4cb9a6ab8" providerId="ADAL" clId="{93601FCE-3D9A-41F1-8A17-A4C6ECB6B2ED}" dt="2023-12-11T22:19:45.971" v="3" actId="27028"/>
          <pc:sldLayoutMkLst>
            <pc:docMk/>
            <pc:sldMasterMk cId="2327384851" sldId="2147483648"/>
            <pc:sldLayoutMk cId="2940243927" sldId="2147483651"/>
          </pc:sldLayoutMkLst>
        </pc:sldLayoutChg>
        <pc:sldLayoutChg chg="add">
          <pc:chgData name="Elizabeth &quot;Libby&quot; Rigo" userId="89faecd5-8b23-4a53-b24e-fca4cb9a6ab8" providerId="ADAL" clId="{93601FCE-3D9A-41F1-8A17-A4C6ECB6B2ED}" dt="2023-12-11T22:19:45.971" v="3" actId="27028"/>
          <pc:sldLayoutMkLst>
            <pc:docMk/>
            <pc:sldMasterMk cId="2327384851" sldId="2147483648"/>
            <pc:sldLayoutMk cId="2497983248" sldId="2147483652"/>
          </pc:sldLayoutMkLst>
        </pc:sldLayoutChg>
        <pc:sldLayoutChg chg="add">
          <pc:chgData name="Elizabeth &quot;Libby&quot; Rigo" userId="89faecd5-8b23-4a53-b24e-fca4cb9a6ab8" providerId="ADAL" clId="{93601FCE-3D9A-41F1-8A17-A4C6ECB6B2ED}" dt="2023-12-11T22:19:45.971" v="3" actId="27028"/>
          <pc:sldLayoutMkLst>
            <pc:docMk/>
            <pc:sldMasterMk cId="2327384851" sldId="2147483648"/>
            <pc:sldLayoutMk cId="755821543" sldId="2147483653"/>
          </pc:sldLayoutMkLst>
        </pc:sldLayoutChg>
        <pc:sldLayoutChg chg="add">
          <pc:chgData name="Elizabeth &quot;Libby&quot; Rigo" userId="89faecd5-8b23-4a53-b24e-fca4cb9a6ab8" providerId="ADAL" clId="{93601FCE-3D9A-41F1-8A17-A4C6ECB6B2ED}" dt="2023-12-11T22:19:45.971" v="3" actId="27028"/>
          <pc:sldLayoutMkLst>
            <pc:docMk/>
            <pc:sldMasterMk cId="2327384851" sldId="2147483648"/>
            <pc:sldLayoutMk cId="1856749601" sldId="2147483654"/>
          </pc:sldLayoutMkLst>
        </pc:sldLayoutChg>
        <pc:sldLayoutChg chg="add">
          <pc:chgData name="Elizabeth &quot;Libby&quot; Rigo" userId="89faecd5-8b23-4a53-b24e-fca4cb9a6ab8" providerId="ADAL" clId="{93601FCE-3D9A-41F1-8A17-A4C6ECB6B2ED}" dt="2023-12-11T22:19:45.971" v="3" actId="27028"/>
          <pc:sldLayoutMkLst>
            <pc:docMk/>
            <pc:sldMasterMk cId="2327384851" sldId="2147483648"/>
            <pc:sldLayoutMk cId="220532392" sldId="2147483655"/>
          </pc:sldLayoutMkLst>
        </pc:sldLayoutChg>
        <pc:sldLayoutChg chg="add">
          <pc:chgData name="Elizabeth &quot;Libby&quot; Rigo" userId="89faecd5-8b23-4a53-b24e-fca4cb9a6ab8" providerId="ADAL" clId="{93601FCE-3D9A-41F1-8A17-A4C6ECB6B2ED}" dt="2023-12-11T22:19:45.971" v="3" actId="27028"/>
          <pc:sldLayoutMkLst>
            <pc:docMk/>
            <pc:sldMasterMk cId="2327384851" sldId="2147483648"/>
            <pc:sldLayoutMk cId="3714984302" sldId="2147483656"/>
          </pc:sldLayoutMkLst>
        </pc:sldLayoutChg>
        <pc:sldLayoutChg chg="add">
          <pc:chgData name="Elizabeth &quot;Libby&quot; Rigo" userId="89faecd5-8b23-4a53-b24e-fca4cb9a6ab8" providerId="ADAL" clId="{93601FCE-3D9A-41F1-8A17-A4C6ECB6B2ED}" dt="2023-12-11T22:19:45.971" v="3" actId="27028"/>
          <pc:sldLayoutMkLst>
            <pc:docMk/>
            <pc:sldMasterMk cId="2327384851" sldId="2147483648"/>
            <pc:sldLayoutMk cId="2417207428" sldId="2147483657"/>
          </pc:sldLayoutMkLst>
        </pc:sldLayoutChg>
        <pc:sldLayoutChg chg="add">
          <pc:chgData name="Elizabeth &quot;Libby&quot; Rigo" userId="89faecd5-8b23-4a53-b24e-fca4cb9a6ab8" providerId="ADAL" clId="{93601FCE-3D9A-41F1-8A17-A4C6ECB6B2ED}" dt="2023-12-11T22:19:45.971" v="3" actId="27028"/>
          <pc:sldLayoutMkLst>
            <pc:docMk/>
            <pc:sldMasterMk cId="2327384851" sldId="2147483648"/>
            <pc:sldLayoutMk cId="2440978014" sldId="2147483660"/>
          </pc:sldLayoutMkLst>
        </pc:sldLayoutChg>
        <pc:sldLayoutChg chg="add">
          <pc:chgData name="Elizabeth &quot;Libby&quot; Rigo" userId="89faecd5-8b23-4a53-b24e-fca4cb9a6ab8" providerId="ADAL" clId="{93601FCE-3D9A-41F1-8A17-A4C6ECB6B2ED}" dt="2023-12-11T22:19:45.971" v="3" actId="27028"/>
          <pc:sldLayoutMkLst>
            <pc:docMk/>
            <pc:sldMasterMk cId="2327384851" sldId="2147483648"/>
            <pc:sldLayoutMk cId="1842563872" sldId="2147483661"/>
          </pc:sldLayoutMkLst>
        </pc:sldLayoutChg>
        <pc:sldLayoutChg chg="add">
          <pc:chgData name="Elizabeth &quot;Libby&quot; Rigo" userId="89faecd5-8b23-4a53-b24e-fca4cb9a6ab8" providerId="ADAL" clId="{93601FCE-3D9A-41F1-8A17-A4C6ECB6B2ED}" dt="2023-12-11T22:19:45.971" v="3" actId="27028"/>
          <pc:sldLayoutMkLst>
            <pc:docMk/>
            <pc:sldMasterMk cId="2327384851" sldId="2147483648"/>
            <pc:sldLayoutMk cId="3568674882" sldId="2147483662"/>
          </pc:sldLayoutMkLst>
        </pc:sldLayoutChg>
        <pc:sldLayoutChg chg="add">
          <pc:chgData name="Elizabeth &quot;Libby&quot; Rigo" userId="89faecd5-8b23-4a53-b24e-fca4cb9a6ab8" providerId="ADAL" clId="{93601FCE-3D9A-41F1-8A17-A4C6ECB6B2ED}" dt="2023-12-11T22:19:45.971" v="3" actId="27028"/>
          <pc:sldLayoutMkLst>
            <pc:docMk/>
            <pc:sldMasterMk cId="2327384851" sldId="2147483648"/>
            <pc:sldLayoutMk cId="503180018" sldId="2147483663"/>
          </pc:sldLayoutMkLst>
        </pc:sldLayoutChg>
      </pc:sldMasterChg>
      <pc:sldMasterChg chg="add addSldLayout">
        <pc:chgData name="Elizabeth &quot;Libby&quot; Rigo" userId="89faecd5-8b23-4a53-b24e-fca4cb9a6ab8" providerId="ADAL" clId="{93601FCE-3D9A-41F1-8A17-A4C6ECB6B2ED}" dt="2023-12-11T22:19:17.995" v="0" actId="27028"/>
        <pc:sldMasterMkLst>
          <pc:docMk/>
          <pc:sldMasterMk cId="1933737238" sldId="2147483669"/>
        </pc:sldMasterMkLst>
        <pc:sldLayoutChg chg="add">
          <pc:chgData name="Elizabeth &quot;Libby&quot; Rigo" userId="89faecd5-8b23-4a53-b24e-fca4cb9a6ab8" providerId="ADAL" clId="{93601FCE-3D9A-41F1-8A17-A4C6ECB6B2ED}" dt="2023-12-11T22:19:17.995" v="0" actId="27028"/>
          <pc:sldLayoutMkLst>
            <pc:docMk/>
            <pc:sldMasterMk cId="1933737238" sldId="2147483669"/>
            <pc:sldLayoutMk cId="883251195" sldId="2147483670"/>
          </pc:sldLayoutMkLst>
        </pc:sldLayoutChg>
        <pc:sldLayoutChg chg="add">
          <pc:chgData name="Elizabeth &quot;Libby&quot; Rigo" userId="89faecd5-8b23-4a53-b24e-fca4cb9a6ab8" providerId="ADAL" clId="{93601FCE-3D9A-41F1-8A17-A4C6ECB6B2ED}" dt="2023-12-11T22:19:17.995" v="0" actId="27028"/>
          <pc:sldLayoutMkLst>
            <pc:docMk/>
            <pc:sldMasterMk cId="1933737238" sldId="2147483669"/>
            <pc:sldLayoutMk cId="2615919694" sldId="2147483671"/>
          </pc:sldLayoutMkLst>
        </pc:sldLayoutChg>
        <pc:sldLayoutChg chg="add">
          <pc:chgData name="Elizabeth &quot;Libby&quot; Rigo" userId="89faecd5-8b23-4a53-b24e-fca4cb9a6ab8" providerId="ADAL" clId="{93601FCE-3D9A-41F1-8A17-A4C6ECB6B2ED}" dt="2023-12-11T22:19:17.995" v="0" actId="27028"/>
          <pc:sldLayoutMkLst>
            <pc:docMk/>
            <pc:sldMasterMk cId="1933737238" sldId="2147483669"/>
            <pc:sldLayoutMk cId="1189113100" sldId="2147483672"/>
          </pc:sldLayoutMkLst>
        </pc:sldLayoutChg>
        <pc:sldLayoutChg chg="add">
          <pc:chgData name="Elizabeth &quot;Libby&quot; Rigo" userId="89faecd5-8b23-4a53-b24e-fca4cb9a6ab8" providerId="ADAL" clId="{93601FCE-3D9A-41F1-8A17-A4C6ECB6B2ED}" dt="2023-12-11T22:19:17.995" v="0" actId="27028"/>
          <pc:sldLayoutMkLst>
            <pc:docMk/>
            <pc:sldMasterMk cId="1933737238" sldId="2147483669"/>
            <pc:sldLayoutMk cId="672836329" sldId="2147483673"/>
          </pc:sldLayoutMkLst>
        </pc:sldLayoutChg>
        <pc:sldLayoutChg chg="add">
          <pc:chgData name="Elizabeth &quot;Libby&quot; Rigo" userId="89faecd5-8b23-4a53-b24e-fca4cb9a6ab8" providerId="ADAL" clId="{93601FCE-3D9A-41F1-8A17-A4C6ECB6B2ED}" dt="2023-12-11T22:19:17.995" v="0" actId="27028"/>
          <pc:sldLayoutMkLst>
            <pc:docMk/>
            <pc:sldMasterMk cId="1933737238" sldId="2147483669"/>
            <pc:sldLayoutMk cId="918617046" sldId="2147483674"/>
          </pc:sldLayoutMkLst>
        </pc:sldLayoutChg>
        <pc:sldLayoutChg chg="add">
          <pc:chgData name="Elizabeth &quot;Libby&quot; Rigo" userId="89faecd5-8b23-4a53-b24e-fca4cb9a6ab8" providerId="ADAL" clId="{93601FCE-3D9A-41F1-8A17-A4C6ECB6B2ED}" dt="2023-12-11T22:19:17.995" v="0" actId="27028"/>
          <pc:sldLayoutMkLst>
            <pc:docMk/>
            <pc:sldMasterMk cId="1933737238" sldId="2147483669"/>
            <pc:sldLayoutMk cId="1684259175" sldId="2147483675"/>
          </pc:sldLayoutMkLst>
        </pc:sldLayoutChg>
        <pc:sldLayoutChg chg="add">
          <pc:chgData name="Elizabeth &quot;Libby&quot; Rigo" userId="89faecd5-8b23-4a53-b24e-fca4cb9a6ab8" providerId="ADAL" clId="{93601FCE-3D9A-41F1-8A17-A4C6ECB6B2ED}" dt="2023-12-11T22:19:17.995" v="0" actId="27028"/>
          <pc:sldLayoutMkLst>
            <pc:docMk/>
            <pc:sldMasterMk cId="1933737238" sldId="2147483669"/>
            <pc:sldLayoutMk cId="1307334611" sldId="2147483676"/>
          </pc:sldLayoutMkLst>
        </pc:sldLayoutChg>
        <pc:sldLayoutChg chg="add">
          <pc:chgData name="Elizabeth &quot;Libby&quot; Rigo" userId="89faecd5-8b23-4a53-b24e-fca4cb9a6ab8" providerId="ADAL" clId="{93601FCE-3D9A-41F1-8A17-A4C6ECB6B2ED}" dt="2023-12-11T22:19:17.995" v="0" actId="27028"/>
          <pc:sldLayoutMkLst>
            <pc:docMk/>
            <pc:sldMasterMk cId="1933737238" sldId="2147483669"/>
            <pc:sldLayoutMk cId="751898172" sldId="2147483677"/>
          </pc:sldLayoutMkLst>
        </pc:sldLayoutChg>
        <pc:sldLayoutChg chg="add">
          <pc:chgData name="Elizabeth &quot;Libby&quot; Rigo" userId="89faecd5-8b23-4a53-b24e-fca4cb9a6ab8" providerId="ADAL" clId="{93601FCE-3D9A-41F1-8A17-A4C6ECB6B2ED}" dt="2023-12-11T22:19:17.995" v="0" actId="27028"/>
          <pc:sldLayoutMkLst>
            <pc:docMk/>
            <pc:sldMasterMk cId="1933737238" sldId="2147483669"/>
            <pc:sldLayoutMk cId="3438682099" sldId="2147483678"/>
          </pc:sldLayoutMkLst>
        </pc:sldLayoutChg>
        <pc:sldLayoutChg chg="add">
          <pc:chgData name="Elizabeth &quot;Libby&quot; Rigo" userId="89faecd5-8b23-4a53-b24e-fca4cb9a6ab8" providerId="ADAL" clId="{93601FCE-3D9A-41F1-8A17-A4C6ECB6B2ED}" dt="2023-12-11T22:19:17.995" v="0" actId="27028"/>
          <pc:sldLayoutMkLst>
            <pc:docMk/>
            <pc:sldMasterMk cId="1933737238" sldId="2147483669"/>
            <pc:sldLayoutMk cId="1344288405" sldId="2147483679"/>
          </pc:sldLayoutMkLst>
        </pc:sldLayoutChg>
        <pc:sldLayoutChg chg="add">
          <pc:chgData name="Elizabeth &quot;Libby&quot; Rigo" userId="89faecd5-8b23-4a53-b24e-fca4cb9a6ab8" providerId="ADAL" clId="{93601FCE-3D9A-41F1-8A17-A4C6ECB6B2ED}" dt="2023-12-11T22:19:17.995" v="0" actId="27028"/>
          <pc:sldLayoutMkLst>
            <pc:docMk/>
            <pc:sldMasterMk cId="1933737238" sldId="2147483669"/>
            <pc:sldLayoutMk cId="2121687544" sldId="2147483680"/>
          </pc:sldLayoutMkLst>
        </pc:sldLayoutChg>
        <pc:sldLayoutChg chg="add">
          <pc:chgData name="Elizabeth &quot;Libby&quot; Rigo" userId="89faecd5-8b23-4a53-b24e-fca4cb9a6ab8" providerId="ADAL" clId="{93601FCE-3D9A-41F1-8A17-A4C6ECB6B2ED}" dt="2023-12-11T22:19:17.995" v="0" actId="27028"/>
          <pc:sldLayoutMkLst>
            <pc:docMk/>
            <pc:sldMasterMk cId="1933737238" sldId="2147483669"/>
            <pc:sldLayoutMk cId="974730665" sldId="2147483681"/>
          </pc:sldLayoutMkLst>
        </pc:sldLayoutChg>
        <pc:sldLayoutChg chg="add">
          <pc:chgData name="Elizabeth &quot;Libby&quot; Rigo" userId="89faecd5-8b23-4a53-b24e-fca4cb9a6ab8" providerId="ADAL" clId="{93601FCE-3D9A-41F1-8A17-A4C6ECB6B2ED}" dt="2023-12-11T22:19:17.995" v="0" actId="27028"/>
          <pc:sldLayoutMkLst>
            <pc:docMk/>
            <pc:sldMasterMk cId="1933737238" sldId="2147483669"/>
            <pc:sldLayoutMk cId="1706579209" sldId="2147483682"/>
          </pc:sldLayoutMkLst>
        </pc:sldLayoutChg>
        <pc:sldLayoutChg chg="add">
          <pc:chgData name="Elizabeth &quot;Libby&quot; Rigo" userId="89faecd5-8b23-4a53-b24e-fca4cb9a6ab8" providerId="ADAL" clId="{93601FCE-3D9A-41F1-8A17-A4C6ECB6B2ED}" dt="2023-12-11T22:19:17.995" v="0" actId="27028"/>
          <pc:sldLayoutMkLst>
            <pc:docMk/>
            <pc:sldMasterMk cId="1933737238" sldId="2147483669"/>
            <pc:sldLayoutMk cId="3474734136" sldId="2147483683"/>
          </pc:sldLayoutMkLst>
        </pc:sldLayoutChg>
        <pc:sldLayoutChg chg="add">
          <pc:chgData name="Elizabeth &quot;Libby&quot; Rigo" userId="89faecd5-8b23-4a53-b24e-fca4cb9a6ab8" providerId="ADAL" clId="{93601FCE-3D9A-41F1-8A17-A4C6ECB6B2ED}" dt="2023-12-11T22:19:17.995" v="0" actId="27028"/>
          <pc:sldLayoutMkLst>
            <pc:docMk/>
            <pc:sldMasterMk cId="1933737238" sldId="2147483669"/>
            <pc:sldLayoutMk cId="83061516" sldId="2147483684"/>
          </pc:sldLayoutMkLst>
        </pc:sldLayoutChg>
        <pc:sldLayoutChg chg="add">
          <pc:chgData name="Elizabeth &quot;Libby&quot; Rigo" userId="89faecd5-8b23-4a53-b24e-fca4cb9a6ab8" providerId="ADAL" clId="{93601FCE-3D9A-41F1-8A17-A4C6ECB6B2ED}" dt="2023-12-11T22:19:17.995" v="0" actId="27028"/>
          <pc:sldLayoutMkLst>
            <pc:docMk/>
            <pc:sldMasterMk cId="1933737238" sldId="2147483669"/>
            <pc:sldLayoutMk cId="2777919223" sldId="2147483685"/>
          </pc:sldLayoutMkLst>
        </pc:sldLayoutChg>
        <pc:sldLayoutChg chg="add">
          <pc:chgData name="Elizabeth &quot;Libby&quot; Rigo" userId="89faecd5-8b23-4a53-b24e-fca4cb9a6ab8" providerId="ADAL" clId="{93601FCE-3D9A-41F1-8A17-A4C6ECB6B2ED}" dt="2023-12-11T22:19:17.995" v="0" actId="27028"/>
          <pc:sldLayoutMkLst>
            <pc:docMk/>
            <pc:sldMasterMk cId="1933737238" sldId="2147483669"/>
            <pc:sldLayoutMk cId="1342607497" sldId="2147483686"/>
          </pc:sldLayoutMkLst>
        </pc:sldLayoutChg>
        <pc:sldLayoutChg chg="add">
          <pc:chgData name="Elizabeth &quot;Libby&quot; Rigo" userId="89faecd5-8b23-4a53-b24e-fca4cb9a6ab8" providerId="ADAL" clId="{93601FCE-3D9A-41F1-8A17-A4C6ECB6B2ED}" dt="2023-12-11T22:19:17.995" v="0" actId="27028"/>
          <pc:sldLayoutMkLst>
            <pc:docMk/>
            <pc:sldMasterMk cId="1933737238" sldId="2147483669"/>
            <pc:sldLayoutMk cId="1848820950" sldId="2147483687"/>
          </pc:sldLayoutMkLst>
        </pc:sldLayoutChg>
        <pc:sldLayoutChg chg="add">
          <pc:chgData name="Elizabeth &quot;Libby&quot; Rigo" userId="89faecd5-8b23-4a53-b24e-fca4cb9a6ab8" providerId="ADAL" clId="{93601FCE-3D9A-41F1-8A17-A4C6ECB6B2ED}" dt="2023-12-11T22:19:17.995" v="0" actId="27028"/>
          <pc:sldLayoutMkLst>
            <pc:docMk/>
            <pc:sldMasterMk cId="1933737238" sldId="2147483669"/>
            <pc:sldLayoutMk cId="2842020310" sldId="2147483688"/>
          </pc:sldLayoutMkLst>
        </pc:sldLayoutChg>
        <pc:sldLayoutChg chg="add">
          <pc:chgData name="Elizabeth &quot;Libby&quot; Rigo" userId="89faecd5-8b23-4a53-b24e-fca4cb9a6ab8" providerId="ADAL" clId="{93601FCE-3D9A-41F1-8A17-A4C6ECB6B2ED}" dt="2023-12-11T22:19:17.995" v="0" actId="27028"/>
          <pc:sldLayoutMkLst>
            <pc:docMk/>
            <pc:sldMasterMk cId="1933737238" sldId="2147483669"/>
            <pc:sldLayoutMk cId="3505933324" sldId="2147483689"/>
          </pc:sldLayoutMkLst>
        </pc:sldLayoutChg>
        <pc:sldLayoutChg chg="add">
          <pc:chgData name="Elizabeth &quot;Libby&quot; Rigo" userId="89faecd5-8b23-4a53-b24e-fca4cb9a6ab8" providerId="ADAL" clId="{93601FCE-3D9A-41F1-8A17-A4C6ECB6B2ED}" dt="2023-12-11T22:19:17.995" v="0" actId="27028"/>
          <pc:sldLayoutMkLst>
            <pc:docMk/>
            <pc:sldMasterMk cId="1933737238" sldId="2147483669"/>
            <pc:sldLayoutMk cId="2111911911" sldId="2147483690"/>
          </pc:sldLayoutMkLst>
        </pc:sldLayoutChg>
        <pc:sldLayoutChg chg="add">
          <pc:chgData name="Elizabeth &quot;Libby&quot; Rigo" userId="89faecd5-8b23-4a53-b24e-fca4cb9a6ab8" providerId="ADAL" clId="{93601FCE-3D9A-41F1-8A17-A4C6ECB6B2ED}" dt="2023-12-11T22:19:17.995" v="0" actId="27028"/>
          <pc:sldLayoutMkLst>
            <pc:docMk/>
            <pc:sldMasterMk cId="1933737238" sldId="2147483669"/>
            <pc:sldLayoutMk cId="324208454" sldId="2147483691"/>
          </pc:sldLayoutMkLst>
        </pc:sldLayoutChg>
        <pc:sldLayoutChg chg="add">
          <pc:chgData name="Elizabeth &quot;Libby&quot; Rigo" userId="89faecd5-8b23-4a53-b24e-fca4cb9a6ab8" providerId="ADAL" clId="{93601FCE-3D9A-41F1-8A17-A4C6ECB6B2ED}" dt="2023-12-11T22:19:17.995" v="0" actId="27028"/>
          <pc:sldLayoutMkLst>
            <pc:docMk/>
            <pc:sldMasterMk cId="1933737238" sldId="2147483669"/>
            <pc:sldLayoutMk cId="977603788" sldId="2147483709"/>
          </pc:sldLayoutMkLst>
        </pc:sldLayoutChg>
      </pc:sldMasterChg>
      <pc:sldMasterChg chg="add addSldLayout">
        <pc:chgData name="Elizabeth &quot;Libby&quot; Rigo" userId="89faecd5-8b23-4a53-b24e-fca4cb9a6ab8" providerId="ADAL" clId="{93601FCE-3D9A-41F1-8A17-A4C6ECB6B2ED}" dt="2023-12-11T22:19:17.995" v="0" actId="27028"/>
        <pc:sldMasterMkLst>
          <pc:docMk/>
          <pc:sldMasterMk cId="561497245" sldId="2147483710"/>
        </pc:sldMasterMkLst>
        <pc:sldLayoutChg chg="add">
          <pc:chgData name="Elizabeth &quot;Libby&quot; Rigo" userId="89faecd5-8b23-4a53-b24e-fca4cb9a6ab8" providerId="ADAL" clId="{93601FCE-3D9A-41F1-8A17-A4C6ECB6B2ED}" dt="2023-12-11T22:19:17.995" v="0" actId="27028"/>
          <pc:sldLayoutMkLst>
            <pc:docMk/>
            <pc:sldMasterMk cId="561497245" sldId="2147483710"/>
            <pc:sldLayoutMk cId="2902197596" sldId="2147483711"/>
          </pc:sldLayoutMkLst>
        </pc:sldLayoutChg>
        <pc:sldLayoutChg chg="add">
          <pc:chgData name="Elizabeth &quot;Libby&quot; Rigo" userId="89faecd5-8b23-4a53-b24e-fca4cb9a6ab8" providerId="ADAL" clId="{93601FCE-3D9A-41F1-8A17-A4C6ECB6B2ED}" dt="2023-12-11T22:19:17.995" v="0" actId="27028"/>
          <pc:sldLayoutMkLst>
            <pc:docMk/>
            <pc:sldMasterMk cId="561497245" sldId="2147483710"/>
            <pc:sldLayoutMk cId="2055384221" sldId="2147483712"/>
          </pc:sldLayoutMkLst>
        </pc:sldLayoutChg>
        <pc:sldLayoutChg chg="add">
          <pc:chgData name="Elizabeth &quot;Libby&quot; Rigo" userId="89faecd5-8b23-4a53-b24e-fca4cb9a6ab8" providerId="ADAL" clId="{93601FCE-3D9A-41F1-8A17-A4C6ECB6B2ED}" dt="2023-12-11T22:19:17.995" v="0" actId="27028"/>
          <pc:sldLayoutMkLst>
            <pc:docMk/>
            <pc:sldMasterMk cId="561497245" sldId="2147483710"/>
            <pc:sldLayoutMk cId="2519075169" sldId="2147483713"/>
          </pc:sldLayoutMkLst>
        </pc:sldLayoutChg>
        <pc:sldLayoutChg chg="add">
          <pc:chgData name="Elizabeth &quot;Libby&quot; Rigo" userId="89faecd5-8b23-4a53-b24e-fca4cb9a6ab8" providerId="ADAL" clId="{93601FCE-3D9A-41F1-8A17-A4C6ECB6B2ED}" dt="2023-12-11T22:19:17.995" v="0" actId="27028"/>
          <pc:sldLayoutMkLst>
            <pc:docMk/>
            <pc:sldMasterMk cId="561497245" sldId="2147483710"/>
            <pc:sldLayoutMk cId="430888547" sldId="2147483714"/>
          </pc:sldLayoutMkLst>
        </pc:sldLayoutChg>
      </pc:sldMasterChg>
      <pc:sldMasterChg chg="add addSldLayout">
        <pc:chgData name="Elizabeth &quot;Libby&quot; Rigo" userId="89faecd5-8b23-4a53-b24e-fca4cb9a6ab8" providerId="ADAL" clId="{93601FCE-3D9A-41F1-8A17-A4C6ECB6B2ED}" dt="2023-12-11T22:19:17.995" v="0" actId="27028"/>
        <pc:sldMasterMkLst>
          <pc:docMk/>
          <pc:sldMasterMk cId="2553513328" sldId="2147483715"/>
        </pc:sldMasterMkLst>
        <pc:sldLayoutChg chg="add">
          <pc:chgData name="Elizabeth &quot;Libby&quot; Rigo" userId="89faecd5-8b23-4a53-b24e-fca4cb9a6ab8" providerId="ADAL" clId="{93601FCE-3D9A-41F1-8A17-A4C6ECB6B2ED}" dt="2023-12-11T22:19:17.995" v="0" actId="27028"/>
          <pc:sldLayoutMkLst>
            <pc:docMk/>
            <pc:sldMasterMk cId="2553513328" sldId="2147483715"/>
            <pc:sldLayoutMk cId="2770799561" sldId="2147483716"/>
          </pc:sldLayoutMkLst>
        </pc:sldLayoutChg>
        <pc:sldLayoutChg chg="add">
          <pc:chgData name="Elizabeth &quot;Libby&quot; Rigo" userId="89faecd5-8b23-4a53-b24e-fca4cb9a6ab8" providerId="ADAL" clId="{93601FCE-3D9A-41F1-8A17-A4C6ECB6B2ED}" dt="2023-12-11T22:19:17.995" v="0" actId="27028"/>
          <pc:sldLayoutMkLst>
            <pc:docMk/>
            <pc:sldMasterMk cId="2553513328" sldId="2147483715"/>
            <pc:sldLayoutMk cId="4238481047" sldId="2147483717"/>
          </pc:sldLayoutMkLst>
        </pc:sldLayoutChg>
      </pc:sldMasterChg>
      <pc:sldMasterChg chg="add addSldLayout">
        <pc:chgData name="Elizabeth &quot;Libby&quot; Rigo" userId="89faecd5-8b23-4a53-b24e-fca4cb9a6ab8" providerId="ADAL" clId="{93601FCE-3D9A-41F1-8A17-A4C6ECB6B2ED}" dt="2023-12-11T22:19:17.995" v="0" actId="27028"/>
        <pc:sldMasterMkLst>
          <pc:docMk/>
          <pc:sldMasterMk cId="2054358812" sldId="2147483718"/>
        </pc:sldMasterMkLst>
        <pc:sldLayoutChg chg="add">
          <pc:chgData name="Elizabeth &quot;Libby&quot; Rigo" userId="89faecd5-8b23-4a53-b24e-fca4cb9a6ab8" providerId="ADAL" clId="{93601FCE-3D9A-41F1-8A17-A4C6ECB6B2ED}" dt="2023-12-11T22:19:17.995" v="0" actId="27028"/>
          <pc:sldLayoutMkLst>
            <pc:docMk/>
            <pc:sldMasterMk cId="2054358812" sldId="2147483718"/>
            <pc:sldLayoutMk cId="75935734" sldId="2147483719"/>
          </pc:sldLayoutMkLst>
        </pc:sldLayoutChg>
        <pc:sldLayoutChg chg="add">
          <pc:chgData name="Elizabeth &quot;Libby&quot; Rigo" userId="89faecd5-8b23-4a53-b24e-fca4cb9a6ab8" providerId="ADAL" clId="{93601FCE-3D9A-41F1-8A17-A4C6ECB6B2ED}" dt="2023-12-11T22:19:17.995" v="0" actId="27028"/>
          <pc:sldLayoutMkLst>
            <pc:docMk/>
            <pc:sldMasterMk cId="2054358812" sldId="2147483718"/>
            <pc:sldLayoutMk cId="3169951567" sldId="2147483720"/>
          </pc:sldLayoutMkLst>
        </pc:sldLayoutChg>
        <pc:sldLayoutChg chg="add">
          <pc:chgData name="Elizabeth &quot;Libby&quot; Rigo" userId="89faecd5-8b23-4a53-b24e-fca4cb9a6ab8" providerId="ADAL" clId="{93601FCE-3D9A-41F1-8A17-A4C6ECB6B2ED}" dt="2023-12-11T22:19:17.995" v="0" actId="27028"/>
          <pc:sldLayoutMkLst>
            <pc:docMk/>
            <pc:sldMasterMk cId="2054358812" sldId="2147483718"/>
            <pc:sldLayoutMk cId="928735027" sldId="2147483721"/>
          </pc:sldLayoutMkLst>
        </pc:sldLayoutChg>
        <pc:sldLayoutChg chg="add">
          <pc:chgData name="Elizabeth &quot;Libby&quot; Rigo" userId="89faecd5-8b23-4a53-b24e-fca4cb9a6ab8" providerId="ADAL" clId="{93601FCE-3D9A-41F1-8A17-A4C6ECB6B2ED}" dt="2023-12-11T22:19:17.995" v="0" actId="27028"/>
          <pc:sldLayoutMkLst>
            <pc:docMk/>
            <pc:sldMasterMk cId="2054358812" sldId="2147483718"/>
            <pc:sldLayoutMk cId="1757728633" sldId="2147483722"/>
          </pc:sldLayoutMkLst>
        </pc:sldLayoutChg>
        <pc:sldLayoutChg chg="add">
          <pc:chgData name="Elizabeth &quot;Libby&quot; Rigo" userId="89faecd5-8b23-4a53-b24e-fca4cb9a6ab8" providerId="ADAL" clId="{93601FCE-3D9A-41F1-8A17-A4C6ECB6B2ED}" dt="2023-12-11T22:19:17.995" v="0" actId="27028"/>
          <pc:sldLayoutMkLst>
            <pc:docMk/>
            <pc:sldMasterMk cId="2054358812" sldId="2147483718"/>
            <pc:sldLayoutMk cId="2914615134" sldId="2147483723"/>
          </pc:sldLayoutMkLst>
        </pc:sldLayoutChg>
        <pc:sldLayoutChg chg="add">
          <pc:chgData name="Elizabeth &quot;Libby&quot; Rigo" userId="89faecd5-8b23-4a53-b24e-fca4cb9a6ab8" providerId="ADAL" clId="{93601FCE-3D9A-41F1-8A17-A4C6ECB6B2ED}" dt="2023-12-11T22:19:17.995" v="0" actId="27028"/>
          <pc:sldLayoutMkLst>
            <pc:docMk/>
            <pc:sldMasterMk cId="2054358812" sldId="2147483718"/>
            <pc:sldLayoutMk cId="2361112221" sldId="2147483724"/>
          </pc:sldLayoutMkLst>
        </pc:sldLayoutChg>
        <pc:sldLayoutChg chg="add">
          <pc:chgData name="Elizabeth &quot;Libby&quot; Rigo" userId="89faecd5-8b23-4a53-b24e-fca4cb9a6ab8" providerId="ADAL" clId="{93601FCE-3D9A-41F1-8A17-A4C6ECB6B2ED}" dt="2023-12-11T22:19:17.995" v="0" actId="27028"/>
          <pc:sldLayoutMkLst>
            <pc:docMk/>
            <pc:sldMasterMk cId="2054358812" sldId="2147483718"/>
            <pc:sldLayoutMk cId="2596436493" sldId="2147483725"/>
          </pc:sldLayoutMkLst>
        </pc:sldLayoutChg>
        <pc:sldLayoutChg chg="add">
          <pc:chgData name="Elizabeth &quot;Libby&quot; Rigo" userId="89faecd5-8b23-4a53-b24e-fca4cb9a6ab8" providerId="ADAL" clId="{93601FCE-3D9A-41F1-8A17-A4C6ECB6B2ED}" dt="2023-12-11T22:19:17.995" v="0" actId="27028"/>
          <pc:sldLayoutMkLst>
            <pc:docMk/>
            <pc:sldMasterMk cId="2054358812" sldId="2147483718"/>
            <pc:sldLayoutMk cId="294465070" sldId="2147483726"/>
          </pc:sldLayoutMkLst>
        </pc:sldLayoutChg>
        <pc:sldLayoutChg chg="add">
          <pc:chgData name="Elizabeth &quot;Libby&quot; Rigo" userId="89faecd5-8b23-4a53-b24e-fca4cb9a6ab8" providerId="ADAL" clId="{93601FCE-3D9A-41F1-8A17-A4C6ECB6B2ED}" dt="2023-12-11T22:19:17.995" v="0" actId="27028"/>
          <pc:sldLayoutMkLst>
            <pc:docMk/>
            <pc:sldMasterMk cId="2054358812" sldId="2147483718"/>
            <pc:sldLayoutMk cId="3935528848" sldId="2147483727"/>
          </pc:sldLayoutMkLst>
        </pc:sldLayoutChg>
        <pc:sldLayoutChg chg="add">
          <pc:chgData name="Elizabeth &quot;Libby&quot; Rigo" userId="89faecd5-8b23-4a53-b24e-fca4cb9a6ab8" providerId="ADAL" clId="{93601FCE-3D9A-41F1-8A17-A4C6ECB6B2ED}" dt="2023-12-11T22:19:17.995" v="0" actId="27028"/>
          <pc:sldLayoutMkLst>
            <pc:docMk/>
            <pc:sldMasterMk cId="2054358812" sldId="2147483718"/>
            <pc:sldLayoutMk cId="1357694600" sldId="2147483728"/>
          </pc:sldLayoutMkLst>
        </pc:sldLayoutChg>
        <pc:sldLayoutChg chg="add">
          <pc:chgData name="Elizabeth &quot;Libby&quot; Rigo" userId="89faecd5-8b23-4a53-b24e-fca4cb9a6ab8" providerId="ADAL" clId="{93601FCE-3D9A-41F1-8A17-A4C6ECB6B2ED}" dt="2023-12-11T22:19:17.995" v="0" actId="27028"/>
          <pc:sldLayoutMkLst>
            <pc:docMk/>
            <pc:sldMasterMk cId="2054358812" sldId="2147483718"/>
            <pc:sldLayoutMk cId="1011155363" sldId="2147483729"/>
          </pc:sldLayoutMkLst>
        </pc:sldLayoutChg>
        <pc:sldLayoutChg chg="add">
          <pc:chgData name="Elizabeth &quot;Libby&quot; Rigo" userId="89faecd5-8b23-4a53-b24e-fca4cb9a6ab8" providerId="ADAL" clId="{93601FCE-3D9A-41F1-8A17-A4C6ECB6B2ED}" dt="2023-12-11T22:19:17.995" v="0" actId="27028"/>
          <pc:sldLayoutMkLst>
            <pc:docMk/>
            <pc:sldMasterMk cId="2054358812" sldId="2147483718"/>
            <pc:sldLayoutMk cId="2551555488" sldId="2147483730"/>
          </pc:sldLayoutMkLst>
        </pc:sldLayoutChg>
        <pc:sldLayoutChg chg="add">
          <pc:chgData name="Elizabeth &quot;Libby&quot; Rigo" userId="89faecd5-8b23-4a53-b24e-fca4cb9a6ab8" providerId="ADAL" clId="{93601FCE-3D9A-41F1-8A17-A4C6ECB6B2ED}" dt="2023-12-11T22:19:17.995" v="0" actId="27028"/>
          <pc:sldLayoutMkLst>
            <pc:docMk/>
            <pc:sldMasterMk cId="2054358812" sldId="2147483718"/>
            <pc:sldLayoutMk cId="834977908" sldId="2147483731"/>
          </pc:sldLayoutMkLst>
        </pc:sldLayoutChg>
        <pc:sldLayoutChg chg="add">
          <pc:chgData name="Elizabeth &quot;Libby&quot; Rigo" userId="89faecd5-8b23-4a53-b24e-fca4cb9a6ab8" providerId="ADAL" clId="{93601FCE-3D9A-41F1-8A17-A4C6ECB6B2ED}" dt="2023-12-11T22:19:17.995" v="0" actId="27028"/>
          <pc:sldLayoutMkLst>
            <pc:docMk/>
            <pc:sldMasterMk cId="2054358812" sldId="2147483718"/>
            <pc:sldLayoutMk cId="151982373" sldId="2147483732"/>
          </pc:sldLayoutMkLst>
        </pc:sldLayoutChg>
        <pc:sldLayoutChg chg="add">
          <pc:chgData name="Elizabeth &quot;Libby&quot; Rigo" userId="89faecd5-8b23-4a53-b24e-fca4cb9a6ab8" providerId="ADAL" clId="{93601FCE-3D9A-41F1-8A17-A4C6ECB6B2ED}" dt="2023-12-11T22:19:17.995" v="0" actId="27028"/>
          <pc:sldLayoutMkLst>
            <pc:docMk/>
            <pc:sldMasterMk cId="2054358812" sldId="2147483718"/>
            <pc:sldLayoutMk cId="4256396005" sldId="2147483733"/>
          </pc:sldLayoutMkLst>
        </pc:sldLayoutChg>
        <pc:sldLayoutChg chg="add">
          <pc:chgData name="Elizabeth &quot;Libby&quot; Rigo" userId="89faecd5-8b23-4a53-b24e-fca4cb9a6ab8" providerId="ADAL" clId="{93601FCE-3D9A-41F1-8A17-A4C6ECB6B2ED}" dt="2023-12-11T22:19:17.995" v="0" actId="27028"/>
          <pc:sldLayoutMkLst>
            <pc:docMk/>
            <pc:sldMasterMk cId="2054358812" sldId="2147483718"/>
            <pc:sldLayoutMk cId="607592179" sldId="2147483734"/>
          </pc:sldLayoutMkLst>
        </pc:sldLayoutChg>
        <pc:sldLayoutChg chg="add">
          <pc:chgData name="Elizabeth &quot;Libby&quot; Rigo" userId="89faecd5-8b23-4a53-b24e-fca4cb9a6ab8" providerId="ADAL" clId="{93601FCE-3D9A-41F1-8A17-A4C6ECB6B2ED}" dt="2023-12-11T22:19:17.995" v="0" actId="27028"/>
          <pc:sldLayoutMkLst>
            <pc:docMk/>
            <pc:sldMasterMk cId="2054358812" sldId="2147483718"/>
            <pc:sldLayoutMk cId="3923473595" sldId="2147483735"/>
          </pc:sldLayoutMkLst>
        </pc:sldLayoutChg>
        <pc:sldLayoutChg chg="add">
          <pc:chgData name="Elizabeth &quot;Libby&quot; Rigo" userId="89faecd5-8b23-4a53-b24e-fca4cb9a6ab8" providerId="ADAL" clId="{93601FCE-3D9A-41F1-8A17-A4C6ECB6B2ED}" dt="2023-12-11T22:19:17.995" v="0" actId="27028"/>
          <pc:sldLayoutMkLst>
            <pc:docMk/>
            <pc:sldMasterMk cId="2054358812" sldId="2147483718"/>
            <pc:sldLayoutMk cId="1616800506" sldId="2147483736"/>
          </pc:sldLayoutMkLst>
        </pc:sldLayoutChg>
        <pc:sldLayoutChg chg="add">
          <pc:chgData name="Elizabeth &quot;Libby&quot; Rigo" userId="89faecd5-8b23-4a53-b24e-fca4cb9a6ab8" providerId="ADAL" clId="{93601FCE-3D9A-41F1-8A17-A4C6ECB6B2ED}" dt="2023-12-11T22:19:17.995" v="0" actId="27028"/>
          <pc:sldLayoutMkLst>
            <pc:docMk/>
            <pc:sldMasterMk cId="2054358812" sldId="2147483718"/>
            <pc:sldLayoutMk cId="1583291050" sldId="2147483737"/>
          </pc:sldLayoutMkLst>
        </pc:sldLayoutChg>
        <pc:sldLayoutChg chg="add">
          <pc:chgData name="Elizabeth &quot;Libby&quot; Rigo" userId="89faecd5-8b23-4a53-b24e-fca4cb9a6ab8" providerId="ADAL" clId="{93601FCE-3D9A-41F1-8A17-A4C6ECB6B2ED}" dt="2023-12-11T22:19:17.995" v="0" actId="27028"/>
          <pc:sldLayoutMkLst>
            <pc:docMk/>
            <pc:sldMasterMk cId="2054358812" sldId="2147483718"/>
            <pc:sldLayoutMk cId="162725756" sldId="2147483738"/>
          </pc:sldLayoutMkLst>
        </pc:sldLayoutChg>
        <pc:sldLayoutChg chg="add">
          <pc:chgData name="Elizabeth &quot;Libby&quot; Rigo" userId="89faecd5-8b23-4a53-b24e-fca4cb9a6ab8" providerId="ADAL" clId="{93601FCE-3D9A-41F1-8A17-A4C6ECB6B2ED}" dt="2023-12-11T22:19:17.995" v="0" actId="27028"/>
          <pc:sldLayoutMkLst>
            <pc:docMk/>
            <pc:sldMasterMk cId="2054358812" sldId="2147483718"/>
            <pc:sldLayoutMk cId="2871420796" sldId="2147483739"/>
          </pc:sldLayoutMkLst>
        </pc:sldLayoutChg>
        <pc:sldLayoutChg chg="add">
          <pc:chgData name="Elizabeth &quot;Libby&quot; Rigo" userId="89faecd5-8b23-4a53-b24e-fca4cb9a6ab8" providerId="ADAL" clId="{93601FCE-3D9A-41F1-8A17-A4C6ECB6B2ED}" dt="2023-12-11T22:19:17.995" v="0" actId="27028"/>
          <pc:sldLayoutMkLst>
            <pc:docMk/>
            <pc:sldMasterMk cId="2054358812" sldId="2147483718"/>
            <pc:sldLayoutMk cId="1352631671" sldId="2147483740"/>
          </pc:sldLayoutMkLst>
        </pc:sldLayoutChg>
        <pc:sldLayoutChg chg="add">
          <pc:chgData name="Elizabeth &quot;Libby&quot; Rigo" userId="89faecd5-8b23-4a53-b24e-fca4cb9a6ab8" providerId="ADAL" clId="{93601FCE-3D9A-41F1-8A17-A4C6ECB6B2ED}" dt="2023-12-11T22:19:17.995" v="0" actId="27028"/>
          <pc:sldLayoutMkLst>
            <pc:docMk/>
            <pc:sldMasterMk cId="2054358812" sldId="2147483718"/>
            <pc:sldLayoutMk cId="3712324266" sldId="2147483741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74B31C-F07A-466B-BE53-F1595A650D97}" type="doc">
      <dgm:prSet loTypeId="urn:microsoft.com/office/officeart/2005/8/layout/venn1" loCatId="relationship" qsTypeId="urn:microsoft.com/office/officeart/2005/8/quickstyle/simple1" qsCatId="simple" csTypeId="urn:microsoft.com/office/officeart/2005/8/colors/colorful4" csCatId="colorful" phldr="1"/>
      <dgm:spPr/>
    </dgm:pt>
    <dgm:pt modelId="{9490C391-6CBA-469E-BA90-B74B4657DA2A}">
      <dgm:prSet phldrT="[Text]" custT="1"/>
      <dgm:spPr/>
      <dgm:t>
        <a:bodyPr/>
        <a:lstStyle/>
        <a:p>
          <a:endParaRPr lang="en-US" sz="2700" dirty="0"/>
        </a:p>
      </dgm:t>
    </dgm:pt>
    <dgm:pt modelId="{4C6520B6-4A6A-483A-89B8-FC768E4562BB}" type="parTrans" cxnId="{5264BEBB-CBFA-4F09-839D-14720BE5975F}">
      <dgm:prSet/>
      <dgm:spPr/>
      <dgm:t>
        <a:bodyPr/>
        <a:lstStyle/>
        <a:p>
          <a:endParaRPr lang="en-US"/>
        </a:p>
      </dgm:t>
    </dgm:pt>
    <dgm:pt modelId="{BA8F0F99-051F-476C-A308-1B77C0945AEE}" type="sibTrans" cxnId="{5264BEBB-CBFA-4F09-839D-14720BE5975F}">
      <dgm:prSet/>
      <dgm:spPr/>
      <dgm:t>
        <a:bodyPr/>
        <a:lstStyle/>
        <a:p>
          <a:endParaRPr lang="en-US"/>
        </a:p>
      </dgm:t>
    </dgm:pt>
    <dgm:pt modelId="{7726E4DC-9163-4BDF-B124-5D0807A2AA5A}">
      <dgm:prSet phldrT="[Text]"/>
      <dgm:spPr/>
      <dgm:t>
        <a:bodyPr/>
        <a:lstStyle/>
        <a:p>
          <a:endParaRPr lang="en-US" dirty="0"/>
        </a:p>
      </dgm:t>
    </dgm:pt>
    <dgm:pt modelId="{083D1312-A412-4EDE-AE59-BBDC2A04A68E}" type="parTrans" cxnId="{BB288B04-CA22-4FE5-B57A-288CDA3CFAA6}">
      <dgm:prSet/>
      <dgm:spPr/>
      <dgm:t>
        <a:bodyPr/>
        <a:lstStyle/>
        <a:p>
          <a:endParaRPr lang="en-US"/>
        </a:p>
      </dgm:t>
    </dgm:pt>
    <dgm:pt modelId="{7CE66A0A-A927-41B4-A688-67DA336D17DA}" type="sibTrans" cxnId="{BB288B04-CA22-4FE5-B57A-288CDA3CFAA6}">
      <dgm:prSet/>
      <dgm:spPr/>
      <dgm:t>
        <a:bodyPr/>
        <a:lstStyle/>
        <a:p>
          <a:endParaRPr lang="en-US"/>
        </a:p>
      </dgm:t>
    </dgm:pt>
    <dgm:pt modelId="{CD256D6A-B036-4957-B7E0-F743604310CA}">
      <dgm:prSet phldrT="[Text]"/>
      <dgm:spPr/>
      <dgm:t>
        <a:bodyPr/>
        <a:lstStyle/>
        <a:p>
          <a:endParaRPr lang="en-US" dirty="0"/>
        </a:p>
      </dgm:t>
    </dgm:pt>
    <dgm:pt modelId="{87FC7A50-7537-468D-AC0F-953F96EBBF3F}" type="parTrans" cxnId="{EBB72D0D-872F-4976-AEE3-8B4D3EB716B9}">
      <dgm:prSet/>
      <dgm:spPr/>
      <dgm:t>
        <a:bodyPr/>
        <a:lstStyle/>
        <a:p>
          <a:endParaRPr lang="en-US"/>
        </a:p>
      </dgm:t>
    </dgm:pt>
    <dgm:pt modelId="{DE5ED7AE-84D8-46D7-AF2E-16BBF14BE285}" type="sibTrans" cxnId="{EBB72D0D-872F-4976-AEE3-8B4D3EB716B9}">
      <dgm:prSet/>
      <dgm:spPr/>
      <dgm:t>
        <a:bodyPr/>
        <a:lstStyle/>
        <a:p>
          <a:endParaRPr lang="en-US"/>
        </a:p>
      </dgm:t>
    </dgm:pt>
    <dgm:pt modelId="{833A4209-D661-4626-ADE4-FC78D184F069}" type="pres">
      <dgm:prSet presAssocID="{4874B31C-F07A-466B-BE53-F1595A650D97}" presName="compositeShape" presStyleCnt="0">
        <dgm:presLayoutVars>
          <dgm:chMax val="7"/>
          <dgm:dir/>
          <dgm:resizeHandles val="exact"/>
        </dgm:presLayoutVars>
      </dgm:prSet>
      <dgm:spPr/>
    </dgm:pt>
    <dgm:pt modelId="{2068E80C-4E65-4757-BD2B-27E851354481}" type="pres">
      <dgm:prSet presAssocID="{9490C391-6CBA-469E-BA90-B74B4657DA2A}" presName="circ1" presStyleLbl="vennNode1" presStyleIdx="0" presStyleCnt="3"/>
      <dgm:spPr/>
    </dgm:pt>
    <dgm:pt modelId="{3A4C1962-9BB4-4C94-B20E-0EF04F5021F4}" type="pres">
      <dgm:prSet presAssocID="{9490C391-6CBA-469E-BA90-B74B4657DA2A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06D4ED4-1DE7-433E-876B-568DD52AE53C}" type="pres">
      <dgm:prSet presAssocID="{7726E4DC-9163-4BDF-B124-5D0807A2AA5A}" presName="circ2" presStyleLbl="vennNode1" presStyleIdx="1" presStyleCnt="3"/>
      <dgm:spPr/>
    </dgm:pt>
    <dgm:pt modelId="{68F7CDA7-9924-45AF-BE4E-B1ABAAE6042C}" type="pres">
      <dgm:prSet presAssocID="{7726E4DC-9163-4BDF-B124-5D0807A2AA5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FB125E0C-0824-415E-80DC-98C03F4183CB}" type="pres">
      <dgm:prSet presAssocID="{CD256D6A-B036-4957-B7E0-F743604310CA}" presName="circ3" presStyleLbl="vennNode1" presStyleIdx="2" presStyleCnt="3"/>
      <dgm:spPr/>
    </dgm:pt>
    <dgm:pt modelId="{833F9F01-6110-45DC-9E0E-F7D151A36634}" type="pres">
      <dgm:prSet presAssocID="{CD256D6A-B036-4957-B7E0-F743604310CA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24DD4002-1A5A-441C-A16F-3CD42EF1BFB1}" type="presOf" srcId="{9490C391-6CBA-469E-BA90-B74B4657DA2A}" destId="{3A4C1962-9BB4-4C94-B20E-0EF04F5021F4}" srcOrd="1" destOrd="0" presId="urn:microsoft.com/office/officeart/2005/8/layout/venn1"/>
    <dgm:cxn modelId="{BB288B04-CA22-4FE5-B57A-288CDA3CFAA6}" srcId="{4874B31C-F07A-466B-BE53-F1595A650D97}" destId="{7726E4DC-9163-4BDF-B124-5D0807A2AA5A}" srcOrd="1" destOrd="0" parTransId="{083D1312-A412-4EDE-AE59-BBDC2A04A68E}" sibTransId="{7CE66A0A-A927-41B4-A688-67DA336D17DA}"/>
    <dgm:cxn modelId="{EBB72D0D-872F-4976-AEE3-8B4D3EB716B9}" srcId="{4874B31C-F07A-466B-BE53-F1595A650D97}" destId="{CD256D6A-B036-4957-B7E0-F743604310CA}" srcOrd="2" destOrd="0" parTransId="{87FC7A50-7537-468D-AC0F-953F96EBBF3F}" sibTransId="{DE5ED7AE-84D8-46D7-AF2E-16BBF14BE285}"/>
    <dgm:cxn modelId="{803F8A5A-D0F9-48B0-823E-26A56C9B65DA}" type="presOf" srcId="{CD256D6A-B036-4957-B7E0-F743604310CA}" destId="{FB125E0C-0824-415E-80DC-98C03F4183CB}" srcOrd="0" destOrd="0" presId="urn:microsoft.com/office/officeart/2005/8/layout/venn1"/>
    <dgm:cxn modelId="{6341E7A1-5F26-4B54-92CF-0C4950C58B73}" type="presOf" srcId="{4874B31C-F07A-466B-BE53-F1595A650D97}" destId="{833A4209-D661-4626-ADE4-FC78D184F069}" srcOrd="0" destOrd="0" presId="urn:microsoft.com/office/officeart/2005/8/layout/venn1"/>
    <dgm:cxn modelId="{652A1BAC-67FA-4107-B580-9DA918EEF351}" type="presOf" srcId="{7726E4DC-9163-4BDF-B124-5D0807A2AA5A}" destId="{506D4ED4-1DE7-433E-876B-568DD52AE53C}" srcOrd="0" destOrd="0" presId="urn:microsoft.com/office/officeart/2005/8/layout/venn1"/>
    <dgm:cxn modelId="{5264BEBB-CBFA-4F09-839D-14720BE5975F}" srcId="{4874B31C-F07A-466B-BE53-F1595A650D97}" destId="{9490C391-6CBA-469E-BA90-B74B4657DA2A}" srcOrd="0" destOrd="0" parTransId="{4C6520B6-4A6A-483A-89B8-FC768E4562BB}" sibTransId="{BA8F0F99-051F-476C-A308-1B77C0945AEE}"/>
    <dgm:cxn modelId="{CDDB38CF-8105-4F4F-9C06-26CD1238767D}" type="presOf" srcId="{7726E4DC-9163-4BDF-B124-5D0807A2AA5A}" destId="{68F7CDA7-9924-45AF-BE4E-B1ABAAE6042C}" srcOrd="1" destOrd="0" presId="urn:microsoft.com/office/officeart/2005/8/layout/venn1"/>
    <dgm:cxn modelId="{F397E3E7-DD10-4D95-8FCF-844894BA3C5A}" type="presOf" srcId="{9490C391-6CBA-469E-BA90-B74B4657DA2A}" destId="{2068E80C-4E65-4757-BD2B-27E851354481}" srcOrd="0" destOrd="0" presId="urn:microsoft.com/office/officeart/2005/8/layout/venn1"/>
    <dgm:cxn modelId="{786E79EC-23B3-4578-A3EC-6BBFBEC9A697}" type="presOf" srcId="{CD256D6A-B036-4957-B7E0-F743604310CA}" destId="{833F9F01-6110-45DC-9E0E-F7D151A36634}" srcOrd="1" destOrd="0" presId="urn:microsoft.com/office/officeart/2005/8/layout/venn1"/>
    <dgm:cxn modelId="{1B15817D-C05A-4898-BC75-BA77213B9F01}" type="presParOf" srcId="{833A4209-D661-4626-ADE4-FC78D184F069}" destId="{2068E80C-4E65-4757-BD2B-27E851354481}" srcOrd="0" destOrd="0" presId="urn:microsoft.com/office/officeart/2005/8/layout/venn1"/>
    <dgm:cxn modelId="{40819CEC-B7CF-4EF6-B0EB-9096C46599BA}" type="presParOf" srcId="{833A4209-D661-4626-ADE4-FC78D184F069}" destId="{3A4C1962-9BB4-4C94-B20E-0EF04F5021F4}" srcOrd="1" destOrd="0" presId="urn:microsoft.com/office/officeart/2005/8/layout/venn1"/>
    <dgm:cxn modelId="{A5833226-93EA-4519-81A2-E1AE45EAA862}" type="presParOf" srcId="{833A4209-D661-4626-ADE4-FC78D184F069}" destId="{506D4ED4-1DE7-433E-876B-568DD52AE53C}" srcOrd="2" destOrd="0" presId="urn:microsoft.com/office/officeart/2005/8/layout/venn1"/>
    <dgm:cxn modelId="{CACFE449-8645-42B4-8367-83727398894B}" type="presParOf" srcId="{833A4209-D661-4626-ADE4-FC78D184F069}" destId="{68F7CDA7-9924-45AF-BE4E-B1ABAAE6042C}" srcOrd="3" destOrd="0" presId="urn:microsoft.com/office/officeart/2005/8/layout/venn1"/>
    <dgm:cxn modelId="{2FCD21F3-F235-4A3B-94DF-9C8A34353943}" type="presParOf" srcId="{833A4209-D661-4626-ADE4-FC78D184F069}" destId="{FB125E0C-0824-415E-80DC-98C03F4183CB}" srcOrd="4" destOrd="0" presId="urn:microsoft.com/office/officeart/2005/8/layout/venn1"/>
    <dgm:cxn modelId="{4A792706-0818-4D32-8C8C-AFE4FE448CD5}" type="presParOf" srcId="{833A4209-D661-4626-ADE4-FC78D184F069}" destId="{833F9F01-6110-45DC-9E0E-F7D151A36634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68E80C-4E65-4757-BD2B-27E851354481}">
      <dsp:nvSpPr>
        <dsp:cNvPr id="0" name=""/>
        <dsp:cNvSpPr/>
      </dsp:nvSpPr>
      <dsp:spPr>
        <a:xfrm>
          <a:off x="2851017" y="59589"/>
          <a:ext cx="2860279" cy="2860279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 dirty="0"/>
        </a:p>
      </dsp:txBody>
      <dsp:txXfrm>
        <a:off x="3232387" y="560138"/>
        <a:ext cx="2097538" cy="1287125"/>
      </dsp:txXfrm>
    </dsp:sp>
    <dsp:sp modelId="{506D4ED4-1DE7-433E-876B-568DD52AE53C}">
      <dsp:nvSpPr>
        <dsp:cNvPr id="0" name=""/>
        <dsp:cNvSpPr/>
      </dsp:nvSpPr>
      <dsp:spPr>
        <a:xfrm>
          <a:off x="3883101" y="1847264"/>
          <a:ext cx="2860279" cy="2860279"/>
        </a:xfrm>
        <a:prstGeom prst="ellipse">
          <a:avLst/>
        </a:prstGeom>
        <a:solidFill>
          <a:schemeClr val="accent4">
            <a:alpha val="50000"/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4757870" y="2586169"/>
        <a:ext cx="1716167" cy="1573153"/>
      </dsp:txXfrm>
    </dsp:sp>
    <dsp:sp modelId="{FB125E0C-0824-415E-80DC-98C03F4183CB}">
      <dsp:nvSpPr>
        <dsp:cNvPr id="0" name=""/>
        <dsp:cNvSpPr/>
      </dsp:nvSpPr>
      <dsp:spPr>
        <a:xfrm>
          <a:off x="1818932" y="1847264"/>
          <a:ext cx="2860279" cy="2860279"/>
        </a:xfrm>
        <a:prstGeom prst="ellipse">
          <a:avLst/>
        </a:prstGeom>
        <a:solidFill>
          <a:schemeClr val="accent4">
            <a:alpha val="50000"/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2088275" y="2586169"/>
        <a:ext cx="1716167" cy="15731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7B8ADF-2CF0-493A-9809-DD5F338E7AEC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5E5E8C-33C8-4A16-88CE-4A8DCDC9D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853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6E335F-6B58-4BAC-AAD9-EC2E6DC715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452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B5AED-CD0D-406B-9CB6-0E7914AAA0B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771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B5AED-CD0D-406B-9CB6-0E7914AAA0B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786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jpg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 title="Decorative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 userDrawn="1"/>
        </p:nvSpPr>
        <p:spPr>
          <a:xfrm>
            <a:off x="0" y="1405466"/>
            <a:ext cx="12192000" cy="365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906059"/>
            <a:ext cx="7882467" cy="1694180"/>
          </a:xfrm>
        </p:spPr>
        <p:txBody>
          <a:bodyPr lIns="0" anchor="t">
            <a:noAutofit/>
          </a:bodyPr>
          <a:lstStyle>
            <a:lvl1pPr>
              <a:defRPr sz="6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E820AC0-D6D8-48F9-9D9F-A17400A404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30361" y="4554447"/>
            <a:ext cx="2489200" cy="3124198"/>
          </a:xfrm>
          <a:solidFill>
            <a:schemeClr val="accent2">
              <a:lumMod val="75000"/>
              <a:lumOff val="25000"/>
            </a:schemeClr>
          </a:solidFill>
        </p:spPr>
        <p:txBody>
          <a:bodyPr bIns="0" anchor="b">
            <a:noAutofit/>
          </a:bodyPr>
          <a:lstStyle>
            <a:lvl1pPr marL="0" indent="0" algn="ctr">
              <a:buNone/>
              <a:defRPr sz="25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0490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7DF61195-A0F3-2E4F-BC0B-8D1AD1E2E5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11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98D6F-B8D2-8645-91DD-AFAD33847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" y="1104258"/>
            <a:ext cx="11086475" cy="889427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6200"/>
              </a:lnSpc>
              <a:defRPr sz="6000">
                <a:latin typeface="Source Sans 3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7482B6-B14E-2840-9894-155B86AF143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81000" y="2230132"/>
            <a:ext cx="9107774" cy="3523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Source Sans 3" panose="020B05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EB10EEF6-A19D-EF4F-8170-16C700AD67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7C5245B-7C5E-1B46-B288-83FE7ADFC2F0}"/>
              </a:ext>
            </a:extLst>
          </p:cNvPr>
          <p:cNvCxnSpPr>
            <a:cxnSpLocks/>
          </p:cNvCxnSpPr>
          <p:nvPr/>
        </p:nvCxnSpPr>
        <p:spPr>
          <a:xfrm>
            <a:off x="380999" y="2010937"/>
            <a:ext cx="7514705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283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98D6F-B8D2-8645-91DD-AFAD33847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762" y="2633955"/>
            <a:ext cx="11086475" cy="889427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6200"/>
              </a:lnSpc>
              <a:defRPr sz="6000">
                <a:latin typeface="Source Sans 3" panose="020B0503030403020204" pitchFamily="34" charset="0"/>
              </a:defRPr>
            </a:lvl1pPr>
          </a:lstStyle>
          <a:p>
            <a:r>
              <a:rPr lang="en-US" dirty="0"/>
              <a:t>CLICK TO EDIT TEXT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EB10EEF6-A19D-EF4F-8170-16C700AD67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61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312F4-9ACB-D749-A463-6EF93D944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65125"/>
            <a:ext cx="11430000" cy="1325563"/>
          </a:xfrm>
          <a:prstGeom prst="rect">
            <a:avLst/>
          </a:prstGeom>
        </p:spPr>
        <p:txBody>
          <a:bodyPr anchor="t"/>
          <a:lstStyle>
            <a:lvl1pPr algn="l">
              <a:defRPr>
                <a:latin typeface="Source Sans 3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C5217-C058-314A-A904-8613DFB6343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1825625"/>
            <a:ext cx="10515600" cy="412547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2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>
                <a:latin typeface="Source Sans 3" panose="020B0503030403020204" pitchFamily="34" charset="0"/>
              </a:defRPr>
            </a:lvl1pPr>
            <a:lvl2pPr>
              <a:spcBef>
                <a:spcPts val="1000"/>
              </a:spcBef>
              <a:spcAft>
                <a:spcPts val="800"/>
              </a:spcAft>
              <a:defRPr>
                <a:latin typeface="Source Sans 3" panose="020B0503030403020204" pitchFamily="34" charset="0"/>
              </a:defRPr>
            </a:lvl2pPr>
            <a:lvl3pPr>
              <a:spcBef>
                <a:spcPts val="1000"/>
              </a:spcBef>
              <a:defRPr>
                <a:latin typeface="Source Sans 3" panose="020B0503030403020204" pitchFamily="34" charset="0"/>
              </a:defRPr>
            </a:lvl3pPr>
            <a:lvl4pPr>
              <a:spcBef>
                <a:spcPts val="1000"/>
              </a:spcBef>
              <a:defRPr>
                <a:latin typeface="Source Sans 3" panose="020B0503030403020204" pitchFamily="34" charset="0"/>
              </a:defRPr>
            </a:lvl4pPr>
            <a:lvl5pPr>
              <a:spcBef>
                <a:spcPts val="1000"/>
              </a:spcBef>
              <a:defRPr>
                <a:latin typeface="Source Sans 3" panose="020B0503030403020204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0"/>
            <a:endParaRPr lang="en-US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2F45A2E2-F84B-3B4D-9847-EB91160C5E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25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157EA-33AB-6E4E-8AE6-C519F2C70D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65125"/>
            <a:ext cx="11430000" cy="1325563"/>
          </a:xfrm>
          <a:prstGeom prst="rect">
            <a:avLst/>
          </a:prstGeom>
        </p:spPr>
        <p:txBody>
          <a:bodyPr anchor="t"/>
          <a:lstStyle>
            <a:lvl1pPr algn="l">
              <a:defRPr>
                <a:latin typeface="Source Sans 3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5D000-96C4-3146-A271-C3F0018F06F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000" y="1825625"/>
            <a:ext cx="5439032" cy="4093261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3" panose="020B0503030403020204" pitchFamily="34" charset="0"/>
              </a:defRPr>
            </a:lvl1pPr>
            <a:lvl2pPr>
              <a:defRPr>
                <a:latin typeface="Source Sans 3" panose="020B0503030403020204" pitchFamily="34" charset="0"/>
              </a:defRPr>
            </a:lvl2pPr>
            <a:lvl3pPr>
              <a:defRPr>
                <a:latin typeface="Source Sans 3" panose="020B0503030403020204" pitchFamily="34" charset="0"/>
              </a:defRPr>
            </a:lvl3pPr>
            <a:lvl4pPr>
              <a:defRPr>
                <a:latin typeface="Source Sans 3" panose="020B0503030403020204" pitchFamily="34" charset="0"/>
              </a:defRPr>
            </a:lvl4pPr>
            <a:lvl5pPr>
              <a:defRPr>
                <a:latin typeface="Source Sans 3" panose="020B0503030403020204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4340DB-97D6-6943-B475-09348084E3A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096000" y="1825625"/>
            <a:ext cx="5715000" cy="4093261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3" panose="020B0503030403020204" pitchFamily="34" charset="0"/>
              </a:defRPr>
            </a:lvl1pPr>
            <a:lvl2pPr>
              <a:defRPr>
                <a:latin typeface="Source Sans 3" panose="020B0503030403020204" pitchFamily="34" charset="0"/>
              </a:defRPr>
            </a:lvl2pPr>
            <a:lvl3pPr>
              <a:defRPr>
                <a:latin typeface="Source Sans 3" panose="020B0503030403020204" pitchFamily="34" charset="0"/>
              </a:defRPr>
            </a:lvl3pPr>
            <a:lvl4pPr>
              <a:defRPr>
                <a:latin typeface="Source Sans 3" panose="020B0503030403020204" pitchFamily="34" charset="0"/>
              </a:defRPr>
            </a:lvl4pPr>
            <a:lvl5pPr>
              <a:defRPr>
                <a:latin typeface="Source Sans 3" panose="020B0503030403020204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DA248AA-651E-1C47-ACCF-5BA8CBD36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33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B5D1D-0BAC-9D44-92DF-2FAC5F1F8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65125"/>
            <a:ext cx="11430000" cy="1325563"/>
          </a:xfrm>
          <a:prstGeom prst="rect">
            <a:avLst/>
          </a:prstGeom>
        </p:spPr>
        <p:txBody>
          <a:bodyPr anchor="t"/>
          <a:lstStyle>
            <a:lvl1pPr algn="l">
              <a:defRPr>
                <a:latin typeface="Source Sans 3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78388F-D839-F04B-8146-F18EC1F5918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81000" y="1681163"/>
            <a:ext cx="5550243" cy="65730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cap="all" baseline="0">
                <a:latin typeface="Source Sans 3" panose="020B05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E5DF2D-0CB8-8048-932F-27A74B3869B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81000" y="2505075"/>
            <a:ext cx="5550243" cy="3426168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3" panose="020B0503030403020204" pitchFamily="34" charset="0"/>
              </a:defRPr>
            </a:lvl1pPr>
            <a:lvl2pPr>
              <a:defRPr>
                <a:latin typeface="Source Sans 3" panose="020B0503030403020204" pitchFamily="34" charset="0"/>
              </a:defRPr>
            </a:lvl2pPr>
            <a:lvl3pPr>
              <a:defRPr>
                <a:latin typeface="Source Sans 3" panose="020B0503030403020204" pitchFamily="34" charset="0"/>
              </a:defRPr>
            </a:lvl3pPr>
            <a:lvl4pPr>
              <a:defRPr>
                <a:latin typeface="Source Sans 3" panose="020B0503030403020204" pitchFamily="34" charset="0"/>
              </a:defRPr>
            </a:lvl4pPr>
            <a:lvl5pPr>
              <a:defRPr>
                <a:latin typeface="Source Sans 3" panose="020B0503030403020204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CFE60E-047E-DA43-8341-0EAA48D9EE9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638800" cy="65730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cap="all" baseline="0">
                <a:latin typeface="Source Sans 3" panose="020B05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BF4DAB-13B0-C64B-9B88-510DBA6D3D86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638800" cy="3426168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3" panose="020B0503030403020204" pitchFamily="34" charset="0"/>
              </a:defRPr>
            </a:lvl1pPr>
            <a:lvl2pPr>
              <a:defRPr>
                <a:latin typeface="Source Sans 3" panose="020B0503030403020204" pitchFamily="34" charset="0"/>
              </a:defRPr>
            </a:lvl2pPr>
            <a:lvl3pPr>
              <a:defRPr>
                <a:latin typeface="Source Sans 3" panose="020B0503030403020204" pitchFamily="34" charset="0"/>
              </a:defRPr>
            </a:lvl3pPr>
            <a:lvl4pPr>
              <a:defRPr>
                <a:latin typeface="Source Sans 3" panose="020B0503030403020204" pitchFamily="34" charset="0"/>
              </a:defRPr>
            </a:lvl4pPr>
            <a:lvl5pPr>
              <a:defRPr>
                <a:latin typeface="Source Sans 3" panose="020B0503030403020204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055864F4-8E80-A249-9817-B55038EB96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89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ighlight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01BE4-CFAD-BC43-936B-79A89D2D90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559088"/>
            <a:ext cx="11430000" cy="982861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D422E8-E84E-0149-880E-D3C6927AC7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64302" y="2008683"/>
            <a:ext cx="9878336" cy="3687268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3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48640" indent="0">
              <a:buNone/>
              <a:defRPr/>
            </a:lvl2pPr>
          </a:lstStyle>
          <a:p>
            <a:pPr lvl="0"/>
            <a:r>
              <a:rPr lang="en-US" dirty="0"/>
              <a:t>Click to edit highlight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E7FD42D-4EBF-8140-92AE-0F63EFA73492}"/>
              </a:ext>
            </a:extLst>
          </p:cNvPr>
          <p:cNvCxnSpPr>
            <a:cxnSpLocks/>
          </p:cNvCxnSpPr>
          <p:nvPr/>
        </p:nvCxnSpPr>
        <p:spPr>
          <a:xfrm>
            <a:off x="838200" y="2008683"/>
            <a:ext cx="0" cy="3674496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9CD66BB-3877-3245-81D3-AAD0AF3CDA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7F59FA7-9E35-E641-9260-462B0A5FC6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68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39428-DA8C-2046-9013-4C44E75574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65125"/>
            <a:ext cx="11430000" cy="1325563"/>
          </a:xfrm>
          <a:prstGeom prst="rect">
            <a:avLst/>
          </a:prstGeom>
        </p:spPr>
        <p:txBody>
          <a:bodyPr anchor="t"/>
          <a:lstStyle>
            <a:lvl1pPr>
              <a:defRPr cap="all" baseline="0">
                <a:latin typeface="Source Sans 3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29585CAF-7D25-E243-9B53-4E687CFDCD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28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C20D8-6935-1A43-8CF0-66FC6338B1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01" y="457200"/>
            <a:ext cx="4387121" cy="1600200"/>
          </a:xfrm>
          <a:prstGeom prst="rect">
            <a:avLst/>
          </a:prstGeom>
        </p:spPr>
        <p:txBody>
          <a:bodyPr anchor="t"/>
          <a:lstStyle>
            <a:lvl1pPr>
              <a:lnSpc>
                <a:spcPts val="3200"/>
              </a:lnSpc>
              <a:defRPr sz="3200">
                <a:latin typeface="Source Sans 3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00CDB-9C52-9346-A61D-22B158D8F9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7" y="457200"/>
            <a:ext cx="6601511" cy="540385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Source Sans 3" panose="020B0503030403020204" pitchFamily="34" charset="0"/>
              </a:defRPr>
            </a:lvl1pPr>
            <a:lvl2pPr>
              <a:defRPr sz="2800">
                <a:latin typeface="Source Sans 3" panose="020B0503030403020204" pitchFamily="34" charset="0"/>
              </a:defRPr>
            </a:lvl2pPr>
            <a:lvl3pPr>
              <a:defRPr sz="2400">
                <a:latin typeface="Source Sans 3" panose="020B0503030403020204" pitchFamily="34" charset="0"/>
              </a:defRPr>
            </a:lvl3pPr>
            <a:lvl4pPr>
              <a:defRPr sz="2000">
                <a:latin typeface="Source Sans 3" panose="020B0503030403020204" pitchFamily="34" charset="0"/>
              </a:defRPr>
            </a:lvl4pPr>
            <a:lvl5pPr>
              <a:defRPr sz="2000">
                <a:latin typeface="Source Sans 3" panose="020B0503030403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070D2D-8242-384D-A978-71066F7E193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07301" y="2057400"/>
            <a:ext cx="4387121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Source Sans 3" panose="020B05030304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99A92EF9-4388-E64C-AE2E-5DD2230C10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68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8AFDE-CE73-E140-AEC8-2C7D74ACA9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02" y="457200"/>
            <a:ext cx="4387120" cy="1600200"/>
          </a:xfrm>
          <a:prstGeom prst="rect">
            <a:avLst/>
          </a:prstGeom>
        </p:spPr>
        <p:txBody>
          <a:bodyPr anchor="t"/>
          <a:lstStyle>
            <a:lvl1pPr>
              <a:lnSpc>
                <a:spcPts val="3200"/>
              </a:lnSpc>
              <a:defRPr sz="3200">
                <a:latin typeface="Source Sans 3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6262F9-39B5-2A48-B7A0-306F146CDA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627812" cy="540385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400">
                <a:solidFill>
                  <a:schemeClr val="bg1">
                    <a:lumMod val="65000"/>
                  </a:schemeClr>
                </a:solidFill>
                <a:latin typeface="Source Sans 3" panose="020B0503030403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4CFF9-2C81-2040-9460-7970314A639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07302" y="2057400"/>
            <a:ext cx="4387120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Source Sans 3" panose="020B05030304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6F936C29-D718-AB47-8939-07EEA4D73E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73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 with Im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5399" y="3107447"/>
            <a:ext cx="7252505" cy="891250"/>
          </a:xfrm>
        </p:spPr>
        <p:txBody>
          <a:bodyPr anchor="t">
            <a:noAutofit/>
          </a:bodyPr>
          <a:lstStyle>
            <a:lvl1pPr algn="ct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65400" y="4195470"/>
            <a:ext cx="7252504" cy="338549"/>
          </a:xfrm>
        </p:spPr>
        <p:txBody>
          <a:bodyPr>
            <a:normAutofit/>
          </a:bodyPr>
          <a:lstStyle>
            <a:lvl1pPr marL="0" indent="0" algn="ctr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924870"/>
            <a:ext cx="0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/>
          </a:p>
        </p:txBody>
      </p:sp>
      <p:sp>
        <p:nvSpPr>
          <p:cNvPr id="7" name="Rectangle 6" title="Decorative"/>
          <p:cNvSpPr/>
          <p:nvPr userDrawn="1"/>
        </p:nvSpPr>
        <p:spPr>
          <a:xfrm>
            <a:off x="1238104" y="860778"/>
            <a:ext cx="9715792" cy="5136445"/>
          </a:xfrm>
          <a:prstGeom prst="rect">
            <a:avLst/>
          </a:prstGeom>
          <a:noFill/>
          <a:ln w="76200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25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s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86558" y="1965960"/>
            <a:ext cx="5491140" cy="3880204"/>
          </a:xfrm>
          <a:prstGeom prst="rect">
            <a:avLst/>
          </a:prstGeom>
        </p:spPr>
        <p:txBody>
          <a:bodyPr/>
          <a:lstStyle>
            <a:lvl1pPr marL="22860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>
                <a:solidFill>
                  <a:schemeClr val="bg1">
                    <a:lumMod val="65000"/>
                  </a:schemeClr>
                </a:solidFill>
                <a:latin typeface="Source Sans 3" panose="020B0503030403020204" pitchFamily="34" charset="0"/>
              </a:defRPr>
            </a:lvl1pPr>
          </a:lstStyle>
          <a:p>
            <a:pPr marL="5715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314303" y="1965960"/>
            <a:ext cx="5491141" cy="3880204"/>
          </a:xfrm>
          <a:prstGeom prst="rect">
            <a:avLst/>
          </a:prstGeom>
        </p:spPr>
        <p:txBody>
          <a:bodyPr/>
          <a:lstStyle>
            <a:lvl1pPr marL="22860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5715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365125"/>
            <a:ext cx="11424444" cy="1325563"/>
          </a:xfrm>
        </p:spPr>
        <p:txBody>
          <a:bodyPr/>
          <a:lstStyle>
            <a:lvl1pPr>
              <a:defRPr>
                <a:latin typeface="Source Sans 3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A7ABC-58B1-2B44-9AE4-0F3296E88BE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57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86558" y="1965960"/>
            <a:ext cx="5491140" cy="3640361"/>
          </a:xfrm>
          <a:prstGeom prst="rect">
            <a:avLst/>
          </a:prstGeom>
        </p:spPr>
        <p:txBody>
          <a:bodyPr/>
          <a:lstStyle>
            <a:lvl1pPr marL="571500" marR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>
                <a:solidFill>
                  <a:schemeClr val="bg1">
                    <a:lumMod val="65000"/>
                  </a:schemeClr>
                </a:solidFill>
                <a:latin typeface="Source Sans 3" panose="020B0503030403020204" pitchFamily="34" charset="0"/>
              </a:defRPr>
            </a:lvl1pPr>
          </a:lstStyle>
          <a:p>
            <a:pPr marL="5715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314303" y="1965960"/>
            <a:ext cx="5491141" cy="3640361"/>
          </a:xfrm>
          <a:prstGeom prst="rect">
            <a:avLst/>
          </a:prstGeom>
        </p:spPr>
        <p:txBody>
          <a:bodyPr/>
          <a:lstStyle>
            <a:lvl1pPr marL="571500" marR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>
                <a:solidFill>
                  <a:schemeClr val="bg1">
                    <a:lumMod val="65000"/>
                  </a:schemeClr>
                </a:solidFill>
                <a:latin typeface="Source Sans 3" panose="020B0503030403020204" pitchFamily="34" charset="0"/>
              </a:defRPr>
            </a:lvl1pPr>
          </a:lstStyle>
          <a:p>
            <a:pPr marL="5715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365125"/>
            <a:ext cx="11424444" cy="1325563"/>
          </a:xfrm>
        </p:spPr>
        <p:txBody>
          <a:bodyPr/>
          <a:lstStyle>
            <a:lvl1pPr>
              <a:defRPr>
                <a:latin typeface="Source Sans 3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A7ABC-58B1-2B44-9AE4-0F3296E88BE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C34983-CD69-EF4D-9EF3-EB2110B4AF3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1000" y="5607050"/>
            <a:ext cx="5491140" cy="3897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i="1">
                <a:solidFill>
                  <a:schemeClr val="bg1">
                    <a:lumMod val="65000"/>
                  </a:schemeClr>
                </a:solidFill>
                <a:latin typeface="Source Sans 3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Photo Caption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3E171EF-F7CC-354F-9CD9-4DDEECEB4F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14303" y="5607050"/>
            <a:ext cx="5491140" cy="3897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i="1">
                <a:solidFill>
                  <a:schemeClr val="bg1">
                    <a:lumMod val="65000"/>
                  </a:schemeClr>
                </a:solidFill>
                <a:latin typeface="Source Sans 3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Photo Caption</a:t>
            </a:r>
          </a:p>
        </p:txBody>
      </p:sp>
    </p:spTree>
    <p:extLst>
      <p:ext uri="{BB962C8B-B14F-4D97-AF65-F5344CB8AC3E}">
        <p14:creationId xmlns:p14="http://schemas.microsoft.com/office/powerpoint/2010/main" val="347473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924437" y="1558977"/>
            <a:ext cx="4292326" cy="4302177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  <a:latin typeface="Source Sans 3" panose="020B0503030403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8580556" y="1558977"/>
            <a:ext cx="3224888" cy="4302177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  <a:latin typeface="Source Sans 3" panose="020B0503030403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ource Sans 3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E8DF7-5E02-1A46-8F8F-7E735BA9F59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FB7A6DA-4DC8-304B-B583-7CC4064FDF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81000" y="1558925"/>
            <a:ext cx="3224888" cy="4302125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000">
                <a:solidFill>
                  <a:schemeClr val="bg1">
                    <a:lumMod val="65000"/>
                  </a:schemeClr>
                </a:solidFill>
                <a:latin typeface="Source Sans 3" panose="020B0503030403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306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captions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335756" y="1558978"/>
            <a:ext cx="3224888" cy="404734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924437" y="1558978"/>
            <a:ext cx="4292326" cy="404734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8580556" y="1558978"/>
            <a:ext cx="3224888" cy="404734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E8DF7-5E02-1A46-8F8F-7E735BA9F59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A387CA8-2BFC-514C-8463-0244B7A200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756" y="5607050"/>
            <a:ext cx="3224888" cy="3897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Click to Edit Photo Caption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9CD173F-9443-154B-A211-586A9B01DF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24437" y="5607050"/>
            <a:ext cx="4292326" cy="3897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Click to Edit Photo Caption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3393AB0-90E1-EB4C-9F92-469ECB0E4C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0556" y="5607050"/>
            <a:ext cx="3224888" cy="3897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Photo Caption</a:t>
            </a:r>
          </a:p>
        </p:txBody>
      </p:sp>
    </p:spTree>
    <p:extLst>
      <p:ext uri="{BB962C8B-B14F-4D97-AF65-F5344CB8AC3E}">
        <p14:creationId xmlns:p14="http://schemas.microsoft.com/office/powerpoint/2010/main" val="277791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Pictures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335756" y="1633930"/>
            <a:ext cx="2609851" cy="416321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3305969" y="1633930"/>
            <a:ext cx="2609851" cy="416321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276182" y="1633930"/>
            <a:ext cx="2609851" cy="416321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9246395" y="1633930"/>
            <a:ext cx="2609851" cy="416321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ABB85-8254-264A-ADC9-F329B2CAF9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60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x Picture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335756" y="1690688"/>
            <a:ext cx="3224888" cy="1952369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924437" y="1690688"/>
            <a:ext cx="4292326" cy="1952369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8580556" y="1690688"/>
            <a:ext cx="3224888" cy="1952369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E10DC94B-F063-2243-A82D-16ADBAF8AD5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5757" y="3929449"/>
            <a:ext cx="4292326" cy="1952369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DDAF7424-F60C-6A47-AB76-59580353DE8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991875" y="3929449"/>
            <a:ext cx="3224888" cy="1952369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49621BFD-9F1D-1E4A-A859-9E916E1EF07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580555" y="3929449"/>
            <a:ext cx="3224888" cy="1952369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ABA7123A-ECE0-244E-9B1F-9369CDAA40B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82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Slide Image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4867995-5DA7-0E46-92C1-17D3FB360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02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Slide Image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93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 HE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95D5F13-E17F-7F4B-B90E-02AA9844EE68}"/>
              </a:ext>
            </a:extLst>
          </p:cNvPr>
          <p:cNvSpPr/>
          <p:nvPr/>
        </p:nvSpPr>
        <p:spPr>
          <a:xfrm>
            <a:off x="0" y="5040360"/>
            <a:ext cx="12192000" cy="1817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E42633-3F03-C648-8455-266D21A2E86C}"/>
              </a:ext>
            </a:extLst>
          </p:cNvPr>
          <p:cNvSpPr txBox="1"/>
          <p:nvPr/>
        </p:nvSpPr>
        <p:spPr>
          <a:xfrm>
            <a:off x="3879487" y="3250540"/>
            <a:ext cx="4433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>
                <a:solidFill>
                  <a:srgbClr val="002060"/>
                </a:solidFill>
                <a:latin typeface="Source Sans 3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BWC.Ohio.gov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00BAA9-C1C4-3B4F-885F-F222E9FA0514}"/>
              </a:ext>
            </a:extLst>
          </p:cNvPr>
          <p:cNvSpPr txBox="1"/>
          <p:nvPr/>
        </p:nvSpPr>
        <p:spPr>
          <a:xfrm>
            <a:off x="2532743" y="1817640"/>
            <a:ext cx="71265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Source Sans 3" panose="020B0503030403020204" pitchFamily="34" charset="0"/>
              </a:rPr>
              <a:t>QUESTIONS?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01B720-2471-8549-925A-3799CDB9719D}"/>
              </a:ext>
            </a:extLst>
          </p:cNvPr>
          <p:cNvCxnSpPr>
            <a:cxnSpLocks/>
          </p:cNvCxnSpPr>
          <p:nvPr/>
        </p:nvCxnSpPr>
        <p:spPr>
          <a:xfrm>
            <a:off x="4477657" y="3027236"/>
            <a:ext cx="3236686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Ohio Bureau of Workers' Compensation Logo">
            <a:extLst>
              <a:ext uri="{FF2B5EF4-FFF2-40B4-BE49-F238E27FC236}">
                <a16:creationId xmlns:a16="http://schemas.microsoft.com/office/drawing/2014/main" id="{F1998BF3-4D28-A730-00AE-A898D8B267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297" y="5366411"/>
            <a:ext cx="3103046" cy="72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91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DEV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95D5F13-E17F-7F4B-B90E-02AA9844EE68}"/>
              </a:ext>
            </a:extLst>
          </p:cNvPr>
          <p:cNvSpPr/>
          <p:nvPr/>
        </p:nvSpPr>
        <p:spPr>
          <a:xfrm>
            <a:off x="0" y="5040360"/>
            <a:ext cx="12192000" cy="1817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E42633-3F03-C648-8455-266D21A2E86C}"/>
              </a:ext>
            </a:extLst>
          </p:cNvPr>
          <p:cNvSpPr txBox="1"/>
          <p:nvPr/>
        </p:nvSpPr>
        <p:spPr>
          <a:xfrm>
            <a:off x="3870251" y="3244334"/>
            <a:ext cx="4433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>
                <a:solidFill>
                  <a:srgbClr val="002060"/>
                </a:solidFill>
                <a:latin typeface="Source Sans 3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BWC.Ohio.gov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00BAA9-C1C4-3B4F-885F-F222E9FA0514}"/>
              </a:ext>
            </a:extLst>
          </p:cNvPr>
          <p:cNvSpPr txBox="1"/>
          <p:nvPr/>
        </p:nvSpPr>
        <p:spPr>
          <a:xfrm>
            <a:off x="2532743" y="1817640"/>
            <a:ext cx="71265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Source Sans 3" panose="020B0503030403020204" pitchFamily="34" charset="0"/>
              </a:rPr>
              <a:t>THANK YOU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01B720-2471-8549-925A-3799CDB9719D}"/>
              </a:ext>
            </a:extLst>
          </p:cNvPr>
          <p:cNvCxnSpPr>
            <a:cxnSpLocks/>
          </p:cNvCxnSpPr>
          <p:nvPr/>
        </p:nvCxnSpPr>
        <p:spPr>
          <a:xfrm>
            <a:off x="4477657" y="3027236"/>
            <a:ext cx="3236686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Ohio Bureau of Workers' Compensation Logo">
            <a:extLst>
              <a:ext uri="{FF2B5EF4-FFF2-40B4-BE49-F238E27FC236}">
                <a16:creationId xmlns:a16="http://schemas.microsoft.com/office/drawing/2014/main" id="{E3FF46F9-16C2-AFF4-7AC5-4D4CEAD51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297" y="5366411"/>
            <a:ext cx="3103046" cy="72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0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6880D-6682-830F-56D8-4BA0F7F92D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32A60B-ADBF-37DC-5C1B-4C94B13DDA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7E6698-ED24-A776-257F-7EFFA997B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75868-78E9-4902-B85E-D3D1CDA9109A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3BDBD-8E80-F479-6695-7FD95EA15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EB833-BFAA-9B09-1EB7-DD9265EB9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E8856-4BDA-46B3-A01A-AE163280A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0658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12/13/2023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60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ning DE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9A4CC84D-D51C-161F-FBFA-2805CF485F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780" y="2114394"/>
            <a:ext cx="5500439" cy="241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9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DE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B019F13-D402-C2BE-894F-DC9D2CEE2060}"/>
              </a:ext>
            </a:extLst>
          </p:cNvPr>
          <p:cNvSpPr txBox="1"/>
          <p:nvPr userDrawn="1"/>
        </p:nvSpPr>
        <p:spPr>
          <a:xfrm>
            <a:off x="4064001" y="6289964"/>
            <a:ext cx="3916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E3F75"/>
                </a:solidFill>
                <a:latin typeface="Source Sans 3" panose="020B0503030403020204" pitchFamily="34" charset="0"/>
              </a:rPr>
              <a:t>BWC.OHIO.GOV</a:t>
            </a:r>
          </a:p>
        </p:txBody>
      </p:sp>
    </p:spTree>
    <p:extLst>
      <p:ext uri="{BB962C8B-B14F-4D97-AF65-F5344CB8AC3E}">
        <p14:creationId xmlns:p14="http://schemas.microsoft.com/office/powerpoint/2010/main" val="423848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Intro Slide HE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95D5F13-E17F-7F4B-B90E-02AA9844EE68}"/>
              </a:ext>
            </a:extLst>
          </p:cNvPr>
          <p:cNvSpPr/>
          <p:nvPr userDrawn="1"/>
        </p:nvSpPr>
        <p:spPr>
          <a:xfrm>
            <a:off x="0" y="5040360"/>
            <a:ext cx="12192000" cy="181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01B720-2471-8549-925A-3799CDB9719D}"/>
              </a:ext>
            </a:extLst>
          </p:cNvPr>
          <p:cNvCxnSpPr>
            <a:cxnSpLocks/>
          </p:cNvCxnSpPr>
          <p:nvPr userDrawn="1"/>
        </p:nvCxnSpPr>
        <p:spPr>
          <a:xfrm>
            <a:off x="2338648" y="1864885"/>
            <a:ext cx="7514705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8D9A76-764D-4243-BE8A-AFC03BBA71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38649" y="2139210"/>
            <a:ext cx="7514704" cy="250070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Source Sans 3" panose="020B0503030403020204" pitchFamily="34" charset="0"/>
              </a:defRPr>
            </a:lvl1pPr>
            <a:lvl2pPr marL="548640" indent="0">
              <a:buNone/>
              <a:defRPr/>
            </a:lvl2pPr>
          </a:lstStyle>
          <a:p>
            <a:pPr lvl="0"/>
            <a:r>
              <a:rPr lang="en-US" dirty="0"/>
              <a:t>Vestibulum ante ipsum </a:t>
            </a:r>
            <a:r>
              <a:rPr lang="en-US" dirty="0" err="1"/>
              <a:t>primis</a:t>
            </a:r>
            <a:r>
              <a:rPr lang="en-US" dirty="0"/>
              <a:t> in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et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cubilia</a:t>
            </a:r>
            <a:r>
              <a:rPr lang="en-US" dirty="0"/>
              <a:t> Curae; </a:t>
            </a:r>
            <a:r>
              <a:rPr lang="en-US" dirty="0" err="1"/>
              <a:t>Fusce</a:t>
            </a:r>
            <a:r>
              <a:rPr lang="en-US" dirty="0"/>
              <a:t> id </a:t>
            </a:r>
            <a:r>
              <a:rPr lang="en-US" dirty="0" err="1"/>
              <a:t>purus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.</a:t>
            </a:r>
          </a:p>
        </p:txBody>
      </p:sp>
      <p:pic>
        <p:nvPicPr>
          <p:cNvPr id="2" name="Picture 1" descr="Ohio Bureau of Workers' Compensation Logo">
            <a:extLst>
              <a:ext uri="{FF2B5EF4-FFF2-40B4-BE49-F238E27FC236}">
                <a16:creationId xmlns:a16="http://schemas.microsoft.com/office/drawing/2014/main" id="{80D8350A-24CC-D455-ED45-A732252CEB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477" y="5366411"/>
            <a:ext cx="3103046" cy="723957"/>
          </a:xfrm>
          <a:prstGeom prst="rect">
            <a:avLst/>
          </a:prstGeom>
        </p:spPr>
      </p:pic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0205E90A-8F31-D996-4732-4A851EC4A2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830506"/>
            <a:ext cx="11430000" cy="9828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>
              <a:defRPr sz="6000"/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7593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4C5D952-7020-4B33-84F7-CBC1B869BB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6810" y="1114428"/>
            <a:ext cx="5219169" cy="8302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Source Sans 3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D3068A40-1D69-47F3-AA7E-9CA2BC3F38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1001" y="4511176"/>
            <a:ext cx="5235550" cy="13364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Source Sans 3" panose="020B0503030403020204" pitchFamily="34" charset="0"/>
              </a:defRPr>
            </a:lvl1pPr>
          </a:lstStyle>
          <a:p>
            <a:pPr lvl="0"/>
            <a:r>
              <a:rPr lang="en-US" dirty="0"/>
              <a:t>Click to add additional info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842910E7-43EF-44FD-A4C0-9AECABD8CC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1001" y="3507165"/>
            <a:ext cx="5240310" cy="6248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>
                    <a:lumMod val="65000"/>
                  </a:schemeClr>
                </a:solidFill>
                <a:latin typeface="Source Sans 3" panose="020B0503030403020204" pitchFamily="34" charset="0"/>
                <a:ea typeface="Source Serif Pro" panose="02040603050405020204" pitchFamily="18" charset="0"/>
              </a:defRPr>
            </a:lvl1pPr>
          </a:lstStyle>
          <a:p>
            <a:pPr lvl="0"/>
            <a:r>
              <a:rPr lang="en-US" dirty="0"/>
              <a:t>Title of presenter</a:t>
            </a:r>
          </a:p>
        </p:txBody>
      </p:sp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E1D283C1-F316-43F0-BDE2-800E11D4BF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6240" y="2556086"/>
            <a:ext cx="5240310" cy="4790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800" b="1" cap="all" baseline="0">
                <a:solidFill>
                  <a:srgbClr val="002060"/>
                </a:solidFill>
                <a:latin typeface="Source Sans 3" panose="020B0503030403020204" pitchFamily="34" charset="0"/>
              </a:defRPr>
            </a:lvl1pPr>
          </a:lstStyle>
          <a:p>
            <a:pPr lvl="0"/>
            <a:r>
              <a:rPr lang="en-US" dirty="0"/>
              <a:t>First Name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C1223FDD-7488-4253-8BC8-8FEC76158AD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6240" y="3027689"/>
            <a:ext cx="5240310" cy="4790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800" b="1" cap="all" baseline="0">
                <a:solidFill>
                  <a:srgbClr val="002060"/>
                </a:solidFill>
                <a:latin typeface="Source Sans 3" panose="020B0503030403020204" pitchFamily="34" charset="0"/>
              </a:defRPr>
            </a:lvl1pPr>
          </a:lstStyle>
          <a:p>
            <a:pPr lvl="0"/>
            <a:r>
              <a:rPr lang="en-US" dirty="0"/>
              <a:t>Last Name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A81CFAB-6E89-DB44-BE09-32E905D91A5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825484" y="1114428"/>
            <a:ext cx="5985516" cy="47017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65000"/>
                  </a:schemeClr>
                </a:solidFill>
                <a:latin typeface="Source Sans 3" panose="020B0503030403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D518BF1B-32A6-9D47-93A2-A5E48DB86C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810" y="503033"/>
            <a:ext cx="10515600" cy="569913"/>
          </a:xfrm>
        </p:spPr>
        <p:txBody>
          <a:bodyPr/>
          <a:lstStyle>
            <a:lvl1pPr>
              <a:defRPr>
                <a:latin typeface="Source Sans 3" panose="020B0503030403020204" pitchFamily="34" charset="0"/>
              </a:defRPr>
            </a:lvl1pPr>
          </a:lstStyle>
          <a:p>
            <a:r>
              <a:rPr lang="en-US" dirty="0"/>
              <a:t>Click to edit presentation title</a:t>
            </a:r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0EBDA6E4-77F4-A64D-89B8-E757AE4EAEAD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05902" y="6356350"/>
            <a:ext cx="793509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      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0D96C5DD-3C5E-0B4F-829A-6F347372DF45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95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7DF61195-A0F3-2E4F-BC0B-8D1AD1E2E5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73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98D6F-B8D2-8645-91DD-AFAD33847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" y="1104258"/>
            <a:ext cx="11086475" cy="889427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6200"/>
              </a:lnSpc>
              <a:defRPr sz="6000">
                <a:latin typeface="Source Sans 3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7482B6-B14E-2840-9894-155B86AF143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81000" y="2230132"/>
            <a:ext cx="9107774" cy="3523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Source Sans 3" panose="020B05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EB10EEF6-A19D-EF4F-8170-16C700AD67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7C5245B-7C5E-1B46-B288-83FE7ADFC2F0}"/>
              </a:ext>
            </a:extLst>
          </p:cNvPr>
          <p:cNvCxnSpPr>
            <a:cxnSpLocks/>
          </p:cNvCxnSpPr>
          <p:nvPr userDrawn="1"/>
        </p:nvCxnSpPr>
        <p:spPr>
          <a:xfrm>
            <a:off x="380999" y="2010937"/>
            <a:ext cx="7514705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772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98D6F-B8D2-8645-91DD-AFAD33847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762" y="2633955"/>
            <a:ext cx="11086475" cy="889427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6200"/>
              </a:lnSpc>
              <a:defRPr sz="6000">
                <a:latin typeface="Source Sans 3" panose="020B0503030403020204" pitchFamily="34" charset="0"/>
              </a:defRPr>
            </a:lvl1pPr>
          </a:lstStyle>
          <a:p>
            <a:r>
              <a:rPr lang="en-US" dirty="0"/>
              <a:t>CLICK TO EDIT TEXT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EB10EEF6-A19D-EF4F-8170-16C700AD67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61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312F4-9ACB-D749-A463-6EF93D944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65125"/>
            <a:ext cx="11430000" cy="1325563"/>
          </a:xfrm>
          <a:prstGeom prst="rect">
            <a:avLst/>
          </a:prstGeom>
        </p:spPr>
        <p:txBody>
          <a:bodyPr anchor="t"/>
          <a:lstStyle>
            <a:lvl1pPr algn="l">
              <a:defRPr>
                <a:latin typeface="Source Sans 3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C5217-C058-314A-A904-8613DFB6343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1825625"/>
            <a:ext cx="10515600" cy="412547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2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>
                <a:latin typeface="Source Sans 3" panose="020B0503030403020204" pitchFamily="34" charset="0"/>
              </a:defRPr>
            </a:lvl1pPr>
            <a:lvl2pPr>
              <a:spcBef>
                <a:spcPts val="1000"/>
              </a:spcBef>
              <a:spcAft>
                <a:spcPts val="800"/>
              </a:spcAft>
              <a:defRPr>
                <a:latin typeface="Source Sans 3" panose="020B0503030403020204" pitchFamily="34" charset="0"/>
              </a:defRPr>
            </a:lvl2pPr>
            <a:lvl3pPr>
              <a:spcBef>
                <a:spcPts val="1000"/>
              </a:spcBef>
              <a:defRPr>
                <a:latin typeface="Source Sans 3" panose="020B0503030403020204" pitchFamily="34" charset="0"/>
              </a:defRPr>
            </a:lvl3pPr>
            <a:lvl4pPr>
              <a:spcBef>
                <a:spcPts val="1000"/>
              </a:spcBef>
              <a:defRPr>
                <a:latin typeface="Source Sans 3" panose="020B0503030403020204" pitchFamily="34" charset="0"/>
              </a:defRPr>
            </a:lvl4pPr>
            <a:lvl5pPr>
              <a:spcBef>
                <a:spcPts val="1000"/>
              </a:spcBef>
              <a:defRPr>
                <a:latin typeface="Source Sans 3" panose="020B0503030403020204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0"/>
            <a:endParaRPr lang="en-US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2F45A2E2-F84B-3B4D-9847-EB91160C5E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11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157EA-33AB-6E4E-8AE6-C519F2C70D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65125"/>
            <a:ext cx="11430000" cy="1325563"/>
          </a:xfrm>
          <a:prstGeom prst="rect">
            <a:avLst/>
          </a:prstGeom>
        </p:spPr>
        <p:txBody>
          <a:bodyPr anchor="t"/>
          <a:lstStyle>
            <a:lvl1pPr algn="l">
              <a:defRPr>
                <a:latin typeface="Source Sans 3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5D000-96C4-3146-A271-C3F0018F06F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000" y="1825625"/>
            <a:ext cx="5439032" cy="4093261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3" panose="020B0503030403020204" pitchFamily="34" charset="0"/>
              </a:defRPr>
            </a:lvl1pPr>
            <a:lvl2pPr>
              <a:defRPr>
                <a:latin typeface="Source Sans 3" panose="020B0503030403020204" pitchFamily="34" charset="0"/>
              </a:defRPr>
            </a:lvl2pPr>
            <a:lvl3pPr>
              <a:defRPr>
                <a:latin typeface="Source Sans 3" panose="020B0503030403020204" pitchFamily="34" charset="0"/>
              </a:defRPr>
            </a:lvl3pPr>
            <a:lvl4pPr>
              <a:defRPr>
                <a:latin typeface="Source Sans 3" panose="020B0503030403020204" pitchFamily="34" charset="0"/>
              </a:defRPr>
            </a:lvl4pPr>
            <a:lvl5pPr>
              <a:defRPr>
                <a:latin typeface="Source Sans 3" panose="020B0503030403020204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4340DB-97D6-6943-B475-09348084E3A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096000" y="1825625"/>
            <a:ext cx="5715000" cy="4093261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3" panose="020B0503030403020204" pitchFamily="34" charset="0"/>
              </a:defRPr>
            </a:lvl1pPr>
            <a:lvl2pPr>
              <a:defRPr>
                <a:latin typeface="Source Sans 3" panose="020B0503030403020204" pitchFamily="34" charset="0"/>
              </a:defRPr>
            </a:lvl2pPr>
            <a:lvl3pPr>
              <a:defRPr>
                <a:latin typeface="Source Sans 3" panose="020B0503030403020204" pitchFamily="34" charset="0"/>
              </a:defRPr>
            </a:lvl3pPr>
            <a:lvl4pPr>
              <a:defRPr>
                <a:latin typeface="Source Sans 3" panose="020B0503030403020204" pitchFamily="34" charset="0"/>
              </a:defRPr>
            </a:lvl4pPr>
            <a:lvl5pPr>
              <a:defRPr>
                <a:latin typeface="Source Sans 3" panose="020B0503030403020204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DA248AA-651E-1C47-ACCF-5BA8CBD36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43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ning HE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19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B5D1D-0BAC-9D44-92DF-2FAC5F1F8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65125"/>
            <a:ext cx="11430000" cy="1325563"/>
          </a:xfrm>
          <a:prstGeom prst="rect">
            <a:avLst/>
          </a:prstGeom>
        </p:spPr>
        <p:txBody>
          <a:bodyPr anchor="t"/>
          <a:lstStyle>
            <a:lvl1pPr algn="l">
              <a:defRPr>
                <a:latin typeface="Source Sans 3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78388F-D839-F04B-8146-F18EC1F5918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81000" y="1681163"/>
            <a:ext cx="5550243" cy="65730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cap="all" baseline="0">
                <a:latin typeface="Source Sans 3" panose="020B05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E5DF2D-0CB8-8048-932F-27A74B3869B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81000" y="2505075"/>
            <a:ext cx="5550243" cy="3426168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3" panose="020B0503030403020204" pitchFamily="34" charset="0"/>
              </a:defRPr>
            </a:lvl1pPr>
            <a:lvl2pPr>
              <a:defRPr>
                <a:latin typeface="Source Sans 3" panose="020B0503030403020204" pitchFamily="34" charset="0"/>
              </a:defRPr>
            </a:lvl2pPr>
            <a:lvl3pPr>
              <a:defRPr>
                <a:latin typeface="Source Sans 3" panose="020B0503030403020204" pitchFamily="34" charset="0"/>
              </a:defRPr>
            </a:lvl3pPr>
            <a:lvl4pPr>
              <a:defRPr>
                <a:latin typeface="Source Sans 3" panose="020B0503030403020204" pitchFamily="34" charset="0"/>
              </a:defRPr>
            </a:lvl4pPr>
            <a:lvl5pPr>
              <a:defRPr>
                <a:latin typeface="Source Sans 3" panose="020B0503030403020204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CFE60E-047E-DA43-8341-0EAA48D9EE9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638800" cy="65730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cap="all" baseline="0">
                <a:latin typeface="Source Sans 3" panose="020B05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BF4DAB-13B0-C64B-9B88-510DBA6D3D86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638800" cy="3426168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3" panose="020B0503030403020204" pitchFamily="34" charset="0"/>
              </a:defRPr>
            </a:lvl1pPr>
            <a:lvl2pPr>
              <a:defRPr>
                <a:latin typeface="Source Sans 3" panose="020B0503030403020204" pitchFamily="34" charset="0"/>
              </a:defRPr>
            </a:lvl2pPr>
            <a:lvl3pPr>
              <a:defRPr>
                <a:latin typeface="Source Sans 3" panose="020B0503030403020204" pitchFamily="34" charset="0"/>
              </a:defRPr>
            </a:lvl3pPr>
            <a:lvl4pPr>
              <a:defRPr>
                <a:latin typeface="Source Sans 3" panose="020B0503030403020204" pitchFamily="34" charset="0"/>
              </a:defRPr>
            </a:lvl4pPr>
            <a:lvl5pPr>
              <a:defRPr>
                <a:latin typeface="Source Sans 3" panose="020B0503030403020204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055864F4-8E80-A249-9817-B55038EB96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6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01BE4-CFAD-BC43-936B-79A89D2D90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559088"/>
            <a:ext cx="11430000" cy="982861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D422E8-E84E-0149-880E-D3C6927AC7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64302" y="2008683"/>
            <a:ext cx="9878336" cy="3687268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3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48640" indent="0">
              <a:buNone/>
              <a:defRPr/>
            </a:lvl2pPr>
          </a:lstStyle>
          <a:p>
            <a:pPr lvl="0"/>
            <a:r>
              <a:rPr lang="en-US" dirty="0"/>
              <a:t>Click to edit highlight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E7FD42D-4EBF-8140-92AE-0F63EFA73492}"/>
              </a:ext>
            </a:extLst>
          </p:cNvPr>
          <p:cNvCxnSpPr>
            <a:cxnSpLocks/>
          </p:cNvCxnSpPr>
          <p:nvPr userDrawn="1"/>
        </p:nvCxnSpPr>
        <p:spPr>
          <a:xfrm>
            <a:off x="838200" y="2008683"/>
            <a:ext cx="0" cy="3674496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9CD66BB-3877-3245-81D3-AAD0AF3CDA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7F59FA7-9E35-E641-9260-462B0A5FC6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52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39428-DA8C-2046-9013-4C44E75574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65125"/>
            <a:ext cx="11430000" cy="1325563"/>
          </a:xfrm>
          <a:prstGeom prst="rect">
            <a:avLst/>
          </a:prstGeom>
        </p:spPr>
        <p:txBody>
          <a:bodyPr anchor="t"/>
          <a:lstStyle>
            <a:lvl1pPr>
              <a:defRPr cap="all" baseline="0">
                <a:latin typeface="Source Sans 3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29585CAF-7D25-E243-9B53-4E687CFDCD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69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C20D8-6935-1A43-8CF0-66FC6338B1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01" y="457200"/>
            <a:ext cx="4387121" cy="1600200"/>
          </a:xfrm>
          <a:prstGeom prst="rect">
            <a:avLst/>
          </a:prstGeom>
        </p:spPr>
        <p:txBody>
          <a:bodyPr anchor="t"/>
          <a:lstStyle>
            <a:lvl1pPr>
              <a:lnSpc>
                <a:spcPts val="3200"/>
              </a:lnSpc>
              <a:defRPr sz="3200">
                <a:latin typeface="Source Sans 3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00CDB-9C52-9346-A61D-22B158D8F9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7" y="457200"/>
            <a:ext cx="6601511" cy="540385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Source Sans 3" panose="020B0503030403020204" pitchFamily="34" charset="0"/>
              </a:defRPr>
            </a:lvl1pPr>
            <a:lvl2pPr>
              <a:defRPr sz="2800">
                <a:latin typeface="Source Sans 3" panose="020B0503030403020204" pitchFamily="34" charset="0"/>
              </a:defRPr>
            </a:lvl2pPr>
            <a:lvl3pPr>
              <a:defRPr sz="2400">
                <a:latin typeface="Source Sans 3" panose="020B0503030403020204" pitchFamily="34" charset="0"/>
              </a:defRPr>
            </a:lvl3pPr>
            <a:lvl4pPr>
              <a:defRPr sz="2000">
                <a:latin typeface="Source Sans 3" panose="020B0503030403020204" pitchFamily="34" charset="0"/>
              </a:defRPr>
            </a:lvl4pPr>
            <a:lvl5pPr>
              <a:defRPr sz="2000">
                <a:latin typeface="Source Sans 3" panose="020B0503030403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070D2D-8242-384D-A978-71066F7E193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07301" y="2057400"/>
            <a:ext cx="4387121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Source Sans 3" panose="020B05030304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99A92EF9-4388-E64C-AE2E-5DD2230C10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15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8AFDE-CE73-E140-AEC8-2C7D74ACA9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02" y="457200"/>
            <a:ext cx="4387120" cy="1600200"/>
          </a:xfrm>
          <a:prstGeom prst="rect">
            <a:avLst/>
          </a:prstGeom>
        </p:spPr>
        <p:txBody>
          <a:bodyPr anchor="t"/>
          <a:lstStyle>
            <a:lvl1pPr>
              <a:lnSpc>
                <a:spcPts val="3200"/>
              </a:lnSpc>
              <a:defRPr sz="3200">
                <a:latin typeface="Source Sans 3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6262F9-39B5-2A48-B7A0-306F146CDA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627812" cy="540385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400">
                <a:solidFill>
                  <a:schemeClr val="bg1">
                    <a:lumMod val="65000"/>
                  </a:schemeClr>
                </a:solidFill>
                <a:latin typeface="Source Sans 3" panose="020B0503030403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4CFF9-2C81-2040-9460-7970314A639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07302" y="2057400"/>
            <a:ext cx="4387120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Source Sans 3" panose="020B05030304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6F936C29-D718-AB47-8939-07EEA4D73E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55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86558" y="1965960"/>
            <a:ext cx="5491140" cy="3880204"/>
          </a:xfrm>
          <a:prstGeom prst="rect">
            <a:avLst/>
          </a:prstGeom>
        </p:spPr>
        <p:txBody>
          <a:bodyPr/>
          <a:lstStyle>
            <a:lvl1pPr marL="22860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>
                <a:solidFill>
                  <a:schemeClr val="bg1">
                    <a:lumMod val="65000"/>
                  </a:schemeClr>
                </a:solidFill>
                <a:latin typeface="Source Sans 3" panose="020B0503030403020204" pitchFamily="34" charset="0"/>
              </a:defRPr>
            </a:lvl1pPr>
          </a:lstStyle>
          <a:p>
            <a:pPr marL="5715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314303" y="1965960"/>
            <a:ext cx="5491141" cy="3880204"/>
          </a:xfrm>
          <a:prstGeom prst="rect">
            <a:avLst/>
          </a:prstGeom>
        </p:spPr>
        <p:txBody>
          <a:bodyPr/>
          <a:lstStyle>
            <a:lvl1pPr marL="22860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5715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365125"/>
            <a:ext cx="11424444" cy="1325563"/>
          </a:xfrm>
        </p:spPr>
        <p:txBody>
          <a:bodyPr/>
          <a:lstStyle>
            <a:lvl1pPr>
              <a:defRPr>
                <a:latin typeface="Source Sans 3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A7ABC-58B1-2B44-9AE4-0F3296E88BE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97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86558" y="1965960"/>
            <a:ext cx="5491140" cy="3640361"/>
          </a:xfrm>
          <a:prstGeom prst="rect">
            <a:avLst/>
          </a:prstGeom>
        </p:spPr>
        <p:txBody>
          <a:bodyPr/>
          <a:lstStyle>
            <a:lvl1pPr marL="571500" marR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>
                <a:solidFill>
                  <a:schemeClr val="bg1">
                    <a:lumMod val="65000"/>
                  </a:schemeClr>
                </a:solidFill>
                <a:latin typeface="Source Sans 3" panose="020B0503030403020204" pitchFamily="34" charset="0"/>
              </a:defRPr>
            </a:lvl1pPr>
          </a:lstStyle>
          <a:p>
            <a:pPr marL="5715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314303" y="1965960"/>
            <a:ext cx="5491141" cy="3640361"/>
          </a:xfrm>
          <a:prstGeom prst="rect">
            <a:avLst/>
          </a:prstGeom>
        </p:spPr>
        <p:txBody>
          <a:bodyPr/>
          <a:lstStyle>
            <a:lvl1pPr marL="571500" marR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>
                <a:solidFill>
                  <a:schemeClr val="bg1">
                    <a:lumMod val="65000"/>
                  </a:schemeClr>
                </a:solidFill>
                <a:latin typeface="Source Sans 3" panose="020B0503030403020204" pitchFamily="34" charset="0"/>
              </a:defRPr>
            </a:lvl1pPr>
          </a:lstStyle>
          <a:p>
            <a:pPr marL="5715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110000"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365125"/>
            <a:ext cx="11424444" cy="1325563"/>
          </a:xfrm>
        </p:spPr>
        <p:txBody>
          <a:bodyPr/>
          <a:lstStyle>
            <a:lvl1pPr>
              <a:defRPr>
                <a:latin typeface="Source Sans 3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A7ABC-58B1-2B44-9AE4-0F3296E88BE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C34983-CD69-EF4D-9EF3-EB2110B4AF3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1000" y="5607050"/>
            <a:ext cx="5491140" cy="3897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i="1">
                <a:solidFill>
                  <a:schemeClr val="bg1">
                    <a:lumMod val="65000"/>
                  </a:schemeClr>
                </a:solidFill>
                <a:latin typeface="Source Sans 3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Photo Caption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3E171EF-F7CC-354F-9CD9-4DDEECEB4F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14303" y="5607050"/>
            <a:ext cx="5491140" cy="3897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i="1">
                <a:solidFill>
                  <a:schemeClr val="bg1">
                    <a:lumMod val="65000"/>
                  </a:schemeClr>
                </a:solidFill>
                <a:latin typeface="Source Sans 3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Photo Caption</a:t>
            </a:r>
          </a:p>
        </p:txBody>
      </p:sp>
    </p:spTree>
    <p:extLst>
      <p:ext uri="{BB962C8B-B14F-4D97-AF65-F5344CB8AC3E}">
        <p14:creationId xmlns:p14="http://schemas.microsoft.com/office/powerpoint/2010/main" val="15198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924437" y="1558977"/>
            <a:ext cx="4292326" cy="4302177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  <a:latin typeface="Source Sans 3" panose="020B0503030403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8580556" y="1558977"/>
            <a:ext cx="3224888" cy="4302177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  <a:latin typeface="Source Sans 3" panose="020B0503030403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ource Sans 3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E8DF7-5E02-1A46-8F8F-7E735BA9F59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FB7A6DA-4DC8-304B-B583-7CC4064FDF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81000" y="1558925"/>
            <a:ext cx="3224888" cy="4302125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000">
                <a:solidFill>
                  <a:schemeClr val="bg1">
                    <a:lumMod val="65000"/>
                  </a:schemeClr>
                </a:solidFill>
                <a:latin typeface="Source Sans 3" panose="020B0503030403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5639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335756" y="1558978"/>
            <a:ext cx="3224888" cy="404734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924437" y="1558978"/>
            <a:ext cx="4292326" cy="404734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8580556" y="1558978"/>
            <a:ext cx="3224888" cy="404734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E8DF7-5E02-1A46-8F8F-7E735BA9F59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A387CA8-2BFC-514C-8463-0244B7A200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756" y="5607050"/>
            <a:ext cx="3224888" cy="3897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Click to Edit Photo Caption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9CD173F-9443-154B-A211-586A9B01DF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24437" y="5607050"/>
            <a:ext cx="4292326" cy="3897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Click to Edit Photo Caption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3393AB0-90E1-EB4C-9F92-469ECB0E4C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0556" y="5607050"/>
            <a:ext cx="3224888" cy="3897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Photo Caption</a:t>
            </a:r>
          </a:p>
        </p:txBody>
      </p:sp>
    </p:spTree>
    <p:extLst>
      <p:ext uri="{BB962C8B-B14F-4D97-AF65-F5344CB8AC3E}">
        <p14:creationId xmlns:p14="http://schemas.microsoft.com/office/powerpoint/2010/main" val="60759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s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335756" y="1633930"/>
            <a:ext cx="2609851" cy="416321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3305969" y="1633930"/>
            <a:ext cx="2609851" cy="416321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6276182" y="1633930"/>
            <a:ext cx="2609851" cy="416321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9246395" y="1633930"/>
            <a:ext cx="2609851" cy="416321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ABB85-8254-264A-ADC9-F329B2CAF9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47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ning DE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hio Bureau of Workers' Compensation Logo">
            <a:extLst>
              <a:ext uri="{FF2B5EF4-FFF2-40B4-BE49-F238E27FC236}">
                <a16:creationId xmlns:a16="http://schemas.microsoft.com/office/drawing/2014/main" id="{3B4DA6AD-BCB7-1C65-BC5A-5FD4E4068A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265" y="1090570"/>
            <a:ext cx="5216343" cy="458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38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Picture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335756" y="1690688"/>
            <a:ext cx="3224888" cy="1952369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924437" y="1690688"/>
            <a:ext cx="4292326" cy="1952369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8580556" y="1690688"/>
            <a:ext cx="3224888" cy="1952369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E10DC94B-F063-2243-A82D-16ADBAF8AD5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5757" y="3929449"/>
            <a:ext cx="4292326" cy="1952369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DDAF7424-F60C-6A47-AB76-59580353DE8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991875" y="3929449"/>
            <a:ext cx="3224888" cy="1952369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49621BFD-9F1D-1E4A-A859-9E916E1EF07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580555" y="3929449"/>
            <a:ext cx="3224888" cy="1952369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  <a:p>
            <a:endParaRPr lang="en-US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ABA7123A-ECE0-244E-9B1F-9369CDAA40B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80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Image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4867995-5DA7-0E46-92C1-17D3FB360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9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lide Image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2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HE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95D5F13-E17F-7F4B-B90E-02AA9844EE68}"/>
              </a:ext>
            </a:extLst>
          </p:cNvPr>
          <p:cNvSpPr/>
          <p:nvPr userDrawn="1"/>
        </p:nvSpPr>
        <p:spPr>
          <a:xfrm>
            <a:off x="0" y="5040360"/>
            <a:ext cx="12192000" cy="1817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E42633-3F03-C648-8455-266D21A2E86C}"/>
              </a:ext>
            </a:extLst>
          </p:cNvPr>
          <p:cNvSpPr txBox="1"/>
          <p:nvPr userDrawn="1"/>
        </p:nvSpPr>
        <p:spPr>
          <a:xfrm>
            <a:off x="3879487" y="3250540"/>
            <a:ext cx="4433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>
                <a:solidFill>
                  <a:srgbClr val="002060"/>
                </a:solidFill>
                <a:latin typeface="Source Sans 3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ohiosafetycongress.com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00BAA9-C1C4-3B4F-885F-F222E9FA0514}"/>
              </a:ext>
            </a:extLst>
          </p:cNvPr>
          <p:cNvSpPr txBox="1"/>
          <p:nvPr userDrawn="1"/>
        </p:nvSpPr>
        <p:spPr>
          <a:xfrm>
            <a:off x="2532743" y="1817640"/>
            <a:ext cx="71265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Source Sans 3" panose="020B0503030403020204" pitchFamily="34" charset="0"/>
              </a:rPr>
              <a:t>QUESTIONS?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01B720-2471-8549-925A-3799CDB9719D}"/>
              </a:ext>
            </a:extLst>
          </p:cNvPr>
          <p:cNvCxnSpPr>
            <a:cxnSpLocks/>
          </p:cNvCxnSpPr>
          <p:nvPr userDrawn="1"/>
        </p:nvCxnSpPr>
        <p:spPr>
          <a:xfrm>
            <a:off x="4477657" y="3027236"/>
            <a:ext cx="3236686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709E4408-6A1A-E54B-7BB1-3CBEED5F61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363" y="5040360"/>
            <a:ext cx="2685274" cy="117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42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HE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95D5F13-E17F-7F4B-B90E-02AA9844EE68}"/>
              </a:ext>
            </a:extLst>
          </p:cNvPr>
          <p:cNvSpPr/>
          <p:nvPr userDrawn="1"/>
        </p:nvSpPr>
        <p:spPr>
          <a:xfrm>
            <a:off x="0" y="5040360"/>
            <a:ext cx="12192000" cy="1817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E42633-3F03-C648-8455-266D21A2E86C}"/>
              </a:ext>
            </a:extLst>
          </p:cNvPr>
          <p:cNvSpPr txBox="1"/>
          <p:nvPr userDrawn="1"/>
        </p:nvSpPr>
        <p:spPr>
          <a:xfrm>
            <a:off x="3879487" y="3244334"/>
            <a:ext cx="4433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>
                <a:solidFill>
                  <a:srgbClr val="002060"/>
                </a:solidFill>
                <a:latin typeface="Source Sans 3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</a:t>
            </a:r>
            <a:r>
              <a:rPr lang="en-US" sz="1800" b="0">
                <a:solidFill>
                  <a:srgbClr val="002060"/>
                </a:solidFill>
                <a:latin typeface="Source Sans 3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hiosafetycongress</a:t>
            </a:r>
            <a:r>
              <a:rPr lang="en-US" sz="1800" b="0" dirty="0">
                <a:solidFill>
                  <a:srgbClr val="002060"/>
                </a:solidFill>
                <a:latin typeface="Source Sans 3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.com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00BAA9-C1C4-3B4F-885F-F222E9FA0514}"/>
              </a:ext>
            </a:extLst>
          </p:cNvPr>
          <p:cNvSpPr txBox="1"/>
          <p:nvPr userDrawn="1"/>
        </p:nvSpPr>
        <p:spPr>
          <a:xfrm>
            <a:off x="2532743" y="1817640"/>
            <a:ext cx="71265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Source Sans 3" panose="020B0503030403020204" pitchFamily="34" charset="0"/>
              </a:rPr>
              <a:t>THANK YOU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01B720-2471-8549-925A-3799CDB9719D}"/>
              </a:ext>
            </a:extLst>
          </p:cNvPr>
          <p:cNvCxnSpPr>
            <a:cxnSpLocks/>
          </p:cNvCxnSpPr>
          <p:nvPr userDrawn="1"/>
        </p:nvCxnSpPr>
        <p:spPr>
          <a:xfrm>
            <a:off x="4477657" y="3027236"/>
            <a:ext cx="3236686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B6B03A3F-1A04-8A02-F411-59C78EEECC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363" y="5040360"/>
            <a:ext cx="2685274" cy="117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3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DEV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95D5F13-E17F-7F4B-B90E-02AA9844EE68}"/>
              </a:ext>
            </a:extLst>
          </p:cNvPr>
          <p:cNvSpPr/>
          <p:nvPr userDrawn="1"/>
        </p:nvSpPr>
        <p:spPr>
          <a:xfrm>
            <a:off x="0" y="5040360"/>
            <a:ext cx="12192000" cy="1817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E42633-3F03-C648-8455-266D21A2E86C}"/>
              </a:ext>
            </a:extLst>
          </p:cNvPr>
          <p:cNvSpPr txBox="1"/>
          <p:nvPr userDrawn="1"/>
        </p:nvSpPr>
        <p:spPr>
          <a:xfrm>
            <a:off x="3870251" y="3244334"/>
            <a:ext cx="4433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>
                <a:solidFill>
                  <a:srgbClr val="002060"/>
                </a:solidFill>
                <a:latin typeface="Source Sans 3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BWC.OHIO.GOV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00BAA9-C1C4-3B4F-885F-F222E9FA0514}"/>
              </a:ext>
            </a:extLst>
          </p:cNvPr>
          <p:cNvSpPr txBox="1"/>
          <p:nvPr userDrawn="1"/>
        </p:nvSpPr>
        <p:spPr>
          <a:xfrm>
            <a:off x="2532743" y="1817640"/>
            <a:ext cx="71265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Source Sans 3" panose="020B0503030403020204" pitchFamily="34" charset="0"/>
              </a:rPr>
              <a:t>THANK YOU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01B720-2471-8549-925A-3799CDB9719D}"/>
              </a:ext>
            </a:extLst>
          </p:cNvPr>
          <p:cNvCxnSpPr>
            <a:cxnSpLocks/>
          </p:cNvCxnSpPr>
          <p:nvPr userDrawn="1"/>
        </p:nvCxnSpPr>
        <p:spPr>
          <a:xfrm>
            <a:off x="4477657" y="3027236"/>
            <a:ext cx="3236686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Ohio Bureau of Workers' Compensation Logo">
            <a:extLst>
              <a:ext uri="{FF2B5EF4-FFF2-40B4-BE49-F238E27FC236}">
                <a16:creationId xmlns:a16="http://schemas.microsoft.com/office/drawing/2014/main" id="{E3FF46F9-16C2-AFF4-7AC5-4D4CEAD511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297" y="5366411"/>
            <a:ext cx="3103046" cy="72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32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CE98C-1087-455F-99D6-14CAA03531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00" y="2669732"/>
            <a:ext cx="5312229" cy="840230"/>
          </a:xfrm>
        </p:spPr>
        <p:txBody>
          <a:bodyPr anchor="b">
            <a:spAutoFit/>
          </a:bodyPr>
          <a:lstStyle>
            <a:lvl1pPr algn="l">
              <a:defRPr sz="5400" cap="all" baseline="0">
                <a:solidFill>
                  <a:srgbClr val="003768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12FC0B-12C1-48C9-84FF-CCB307653E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86400" y="3602038"/>
            <a:ext cx="6953250" cy="365125"/>
          </a:xfrm>
          <a:solidFill>
            <a:srgbClr val="003768"/>
          </a:solidFill>
        </p:spPr>
        <p:txBody>
          <a:bodyPr anchor="ctr" anchorCtr="0"/>
          <a:lstStyle>
            <a:lvl1pPr marL="0" indent="0" algn="l">
              <a:buNone/>
              <a:defRPr sz="2400" i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42ED4-830A-495F-B867-8138A690A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F47A-1063-4CE3-B144-70EAE3E27E4D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0541BE-09AD-47E8-B628-0A1D2B221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4864D-BBDA-4309-9670-E32A73B7E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AB8BE-4E80-485C-A349-B884B1D920F4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C00E8CD-614A-410F-A9C8-98A4C20C9E6F}"/>
              </a:ext>
            </a:extLst>
          </p:cNvPr>
          <p:cNvGrpSpPr/>
          <p:nvPr userDrawn="1"/>
        </p:nvGrpSpPr>
        <p:grpSpPr>
          <a:xfrm>
            <a:off x="161925" y="136525"/>
            <a:ext cx="4218882" cy="1385332"/>
            <a:chOff x="161925" y="136525"/>
            <a:chExt cx="4218882" cy="138533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092FB37-CE8D-40BA-AF95-A0EE264A84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454" y="136525"/>
              <a:ext cx="2745946" cy="1016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100E8AA-DB89-4F13-91CB-84CA3AC1A4D6}"/>
                </a:ext>
              </a:extLst>
            </p:cNvPr>
            <p:cNvSpPr txBox="1"/>
            <p:nvPr userDrawn="1"/>
          </p:nvSpPr>
          <p:spPr>
            <a:xfrm>
              <a:off x="161925" y="1152525"/>
              <a:ext cx="42188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3768"/>
                  </a:solidFill>
                  <a:latin typeface="Arial Narrow" panose="020B0606020202030204" pitchFamily="34" charset="0"/>
                </a:rPr>
                <a:t>Expertise. Innovation. Commitment. Nationwide.  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7E5D2F2E-92F1-4D12-9C7E-269E23208B5D}"/>
              </a:ext>
            </a:extLst>
          </p:cNvPr>
          <p:cNvSpPr/>
          <p:nvPr userDrawn="1"/>
        </p:nvSpPr>
        <p:spPr>
          <a:xfrm>
            <a:off x="0" y="1676400"/>
            <a:ext cx="1838325" cy="5181600"/>
          </a:xfrm>
          <a:prstGeom prst="rect">
            <a:avLst/>
          </a:prstGeom>
          <a:solidFill>
            <a:srgbClr val="003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25F9635-CF70-4908-9FA5-5E06B98E8189}"/>
              </a:ext>
            </a:extLst>
          </p:cNvPr>
          <p:cNvPicPr preferRelativeResize="0">
            <a:picLocks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7" r="44206"/>
          <a:stretch/>
        </p:blipFill>
        <p:spPr>
          <a:xfrm>
            <a:off x="1838325" y="1676400"/>
            <a:ext cx="2867025" cy="51816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8F0D18-4059-4A4E-A175-2C5669DBB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293"/>
          <a:stretch/>
        </p:blipFill>
        <p:spPr>
          <a:xfrm>
            <a:off x="1838325" y="1684156"/>
            <a:ext cx="2867025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2413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34576-3C5D-422A-871E-6671B7934E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40168" y="448409"/>
            <a:ext cx="6236171" cy="685250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257D7-A193-4446-B993-8D7AA3A0A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0168" y="1253331"/>
            <a:ext cx="6236171" cy="496649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9C48A-08E6-42A5-AABC-7C04D58BD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F47A-1063-4CE3-B144-70EAE3E27E4D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132C1A-F72D-43E2-B295-AA2910F4A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DA11E-D637-4EFA-A58E-6DD952465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AB8BE-4E80-485C-A349-B884B1D920F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B8B76E-8143-494E-ABD8-EECE83E33A29}"/>
              </a:ext>
            </a:extLst>
          </p:cNvPr>
          <p:cNvSpPr/>
          <p:nvPr userDrawn="1"/>
        </p:nvSpPr>
        <p:spPr>
          <a:xfrm>
            <a:off x="0" y="0"/>
            <a:ext cx="1811215" cy="6858000"/>
          </a:xfrm>
          <a:prstGeom prst="rect">
            <a:avLst/>
          </a:prstGeom>
          <a:solidFill>
            <a:srgbClr val="003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AFC2E72-D758-4A12-9C97-7638BE05FF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62" y="5931883"/>
            <a:ext cx="1424089" cy="533039"/>
          </a:xfrm>
          <a:prstGeom prst="rect">
            <a:avLst/>
          </a:prstGeom>
        </p:spPr>
      </p:pic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3924C1D-E282-414E-8265-A6562DB540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75625" y="447675"/>
            <a:ext cx="4016375" cy="577215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AD7D7C-DF9C-4394-BD73-A8EE06DFC898}"/>
              </a:ext>
            </a:extLst>
          </p:cNvPr>
          <p:cNvSpPr/>
          <p:nvPr userDrawn="1"/>
        </p:nvSpPr>
        <p:spPr>
          <a:xfrm>
            <a:off x="-52397" y="6439321"/>
            <a:ext cx="195117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Arial Narrow" panose="020B0606020202030204" pitchFamily="34" charset="0"/>
              </a:rPr>
              <a:t>Expertise. Innovation. 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  <a:latin typeface="Arial Narrow" panose="020B0606020202030204" pitchFamily="34" charset="0"/>
              </a:rPr>
              <a:t>Commitment. Nationwide.</a:t>
            </a:r>
          </a:p>
        </p:txBody>
      </p:sp>
    </p:spTree>
    <p:extLst>
      <p:ext uri="{BB962C8B-B14F-4D97-AF65-F5344CB8AC3E}">
        <p14:creationId xmlns:p14="http://schemas.microsoft.com/office/powerpoint/2010/main" val="34201164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34576-3C5D-422A-871E-6671B7934E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40168" y="448409"/>
            <a:ext cx="9413632" cy="685250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Title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257D7-A193-4446-B993-8D7AA3A0A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0168" y="1253331"/>
            <a:ext cx="9413632" cy="496649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9C48A-08E6-42A5-AABC-7C04D58BD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F47A-1063-4CE3-B144-70EAE3E27E4D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132C1A-F72D-43E2-B295-AA2910F4A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DA11E-D637-4EFA-A58E-6DD952465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AB8BE-4E80-485C-A349-B884B1D920F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B8B76E-8143-494E-ABD8-EECE83E33A29}"/>
              </a:ext>
            </a:extLst>
          </p:cNvPr>
          <p:cNvSpPr/>
          <p:nvPr userDrawn="1"/>
        </p:nvSpPr>
        <p:spPr>
          <a:xfrm>
            <a:off x="0" y="0"/>
            <a:ext cx="1811215" cy="6858000"/>
          </a:xfrm>
          <a:prstGeom prst="rect">
            <a:avLst/>
          </a:prstGeom>
          <a:solidFill>
            <a:srgbClr val="003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548A60-4C95-4AD1-B2FC-A0E96B1291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62" y="5931883"/>
            <a:ext cx="1424089" cy="53303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6FC1545-227B-42FA-9E30-1740825F1FD9}"/>
              </a:ext>
            </a:extLst>
          </p:cNvPr>
          <p:cNvSpPr/>
          <p:nvPr userDrawn="1"/>
        </p:nvSpPr>
        <p:spPr>
          <a:xfrm>
            <a:off x="-52397" y="6439321"/>
            <a:ext cx="195117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Arial Narrow" panose="020B0606020202030204" pitchFamily="34" charset="0"/>
              </a:rPr>
              <a:t>Expertise. Innovation. 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  <a:latin typeface="Arial Narrow" panose="020B0606020202030204" pitchFamily="34" charset="0"/>
              </a:rPr>
              <a:t>Commitment. Nationwide.</a:t>
            </a:r>
          </a:p>
        </p:txBody>
      </p:sp>
    </p:spTree>
    <p:extLst>
      <p:ext uri="{BB962C8B-B14F-4D97-AF65-F5344CB8AC3E}">
        <p14:creationId xmlns:p14="http://schemas.microsoft.com/office/powerpoint/2010/main" val="24409780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695C44C-74AF-4416-9006-109A58E1D1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7" b="18105"/>
          <a:stretch/>
        </p:blipFill>
        <p:spPr>
          <a:xfrm>
            <a:off x="0" y="-24253"/>
            <a:ext cx="12191999" cy="687903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87BFB82-6F56-4E8B-916F-C0C08E6CCFB8}"/>
              </a:ext>
            </a:extLst>
          </p:cNvPr>
          <p:cNvSpPr/>
          <p:nvPr userDrawn="1"/>
        </p:nvSpPr>
        <p:spPr>
          <a:xfrm>
            <a:off x="-1" y="-24253"/>
            <a:ext cx="12191999" cy="6851650"/>
          </a:xfrm>
          <a:prstGeom prst="rect">
            <a:avLst/>
          </a:prstGeom>
          <a:solidFill>
            <a:srgbClr val="00376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44D17E-2CF4-43DE-9231-C471752EC80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57400" y="4589463"/>
            <a:ext cx="9290050" cy="1500187"/>
          </a:xfrm>
        </p:spPr>
        <p:txBody>
          <a:bodyPr>
            <a:normAutofit/>
          </a:bodyPr>
          <a:lstStyle>
            <a:lvl1pPr marL="0" indent="0" algn="r"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Subheading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E28169-9175-4F23-82C6-8267B6527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F47A-1063-4CE3-B144-70EAE3E27E4D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48E5DFB-0437-4C75-88A1-4C8A5C48031F}"/>
              </a:ext>
            </a:extLst>
          </p:cNvPr>
          <p:cNvSpPr/>
          <p:nvPr userDrawn="1"/>
        </p:nvSpPr>
        <p:spPr>
          <a:xfrm>
            <a:off x="2063751" y="3683726"/>
            <a:ext cx="9290049" cy="897006"/>
          </a:xfrm>
          <a:prstGeom prst="rect">
            <a:avLst/>
          </a:prstGeom>
          <a:solidFill>
            <a:srgbClr val="003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E38612-A493-4CA3-A377-FDAB78067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B51FFE-50C5-428B-9923-C30AD89AC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AB8BE-4E80-485C-A349-B884B1D920F4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E0289C1-00A7-4621-A052-BC5FB57D6974}"/>
              </a:ext>
            </a:extLst>
          </p:cNvPr>
          <p:cNvCxnSpPr>
            <a:cxnSpLocks/>
          </p:cNvCxnSpPr>
          <p:nvPr userDrawn="1"/>
        </p:nvCxnSpPr>
        <p:spPr>
          <a:xfrm>
            <a:off x="1822451" y="-10517"/>
            <a:ext cx="0" cy="685800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5D3FBD9-914E-4BCF-89FF-07F782CC4B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57400" y="3683726"/>
            <a:ext cx="9290049" cy="888275"/>
          </a:xfrm>
        </p:spPr>
        <p:txBody>
          <a:bodyPr anchor="b">
            <a:normAutofit/>
          </a:bodyPr>
          <a:lstStyle>
            <a:lvl1pPr algn="r">
              <a:defRPr sz="54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B0CF8C7-3514-41F0-AA7F-0D1578BC6A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62" y="6191250"/>
            <a:ext cx="1424089" cy="53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243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DE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B019F13-D402-C2BE-894F-DC9D2CEE2060}"/>
              </a:ext>
            </a:extLst>
          </p:cNvPr>
          <p:cNvSpPr txBox="1"/>
          <p:nvPr userDrawn="1"/>
        </p:nvSpPr>
        <p:spPr>
          <a:xfrm>
            <a:off x="4064001" y="6289964"/>
            <a:ext cx="3916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E3F75"/>
                </a:solidFill>
                <a:latin typeface="Source Sans 3" panose="020B0503030403020204" pitchFamily="34" charset="0"/>
              </a:rPr>
              <a:t>BWC.Ohio.gov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62E6AE7-F445-0A38-7505-13BB506B9F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265" y="1090570"/>
            <a:ext cx="5216343" cy="458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07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FC34B03-AAB2-4AA3-B855-854874B5AC48}"/>
              </a:ext>
            </a:extLst>
          </p:cNvPr>
          <p:cNvSpPr/>
          <p:nvPr userDrawn="1"/>
        </p:nvSpPr>
        <p:spPr>
          <a:xfrm>
            <a:off x="0" y="0"/>
            <a:ext cx="1810512" cy="6858000"/>
          </a:xfrm>
          <a:prstGeom prst="rect">
            <a:avLst/>
          </a:prstGeom>
          <a:solidFill>
            <a:srgbClr val="003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8B92C0-E733-4980-9E74-FFCAC6647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7700" y="544512"/>
            <a:ext cx="9969500" cy="1325563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3B284A-0DB4-465A-A4E4-1EA33CD7A7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17700" y="2005012"/>
            <a:ext cx="4912507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6D4C61-571C-4D14-8817-9A080C1C1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74693" y="2016124"/>
            <a:ext cx="4912507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EDCDE-EEF7-4D18-AE15-F08E19BCD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F47A-1063-4CE3-B144-70EAE3E27E4D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6C9F4E-A9B5-49A1-9329-7905218E8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C7E7E-34DF-441B-A91C-FCE5DE3AF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AB8BE-4E80-485C-A349-B884B1D920F4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CEE651-ABEB-4A19-82BD-984D059511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62" y="5931883"/>
            <a:ext cx="1424089" cy="53303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1C60B81-2A06-44F4-B427-546A09DFDC1C}"/>
              </a:ext>
            </a:extLst>
          </p:cNvPr>
          <p:cNvSpPr/>
          <p:nvPr userDrawn="1"/>
        </p:nvSpPr>
        <p:spPr>
          <a:xfrm>
            <a:off x="-52397" y="6439321"/>
            <a:ext cx="195117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Arial Narrow" panose="020B0606020202030204" pitchFamily="34" charset="0"/>
              </a:rPr>
              <a:t>Expertise. Innovation. 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  <a:latin typeface="Arial Narrow" panose="020B0606020202030204" pitchFamily="34" charset="0"/>
              </a:rPr>
              <a:t>Commitment. Nationwide.</a:t>
            </a:r>
          </a:p>
        </p:txBody>
      </p:sp>
    </p:spTree>
    <p:extLst>
      <p:ext uri="{BB962C8B-B14F-4D97-AF65-F5344CB8AC3E}">
        <p14:creationId xmlns:p14="http://schemas.microsoft.com/office/powerpoint/2010/main" val="24979832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FC364-2EB4-491B-8E41-442117F78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5136" y="365125"/>
            <a:ext cx="9537486" cy="1325563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BE3BD1-2E6F-43BC-92D3-280432612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5135" y="1855787"/>
            <a:ext cx="4681136" cy="649287"/>
          </a:xfrm>
        </p:spPr>
        <p:txBody>
          <a:bodyPr anchor="b"/>
          <a:lstStyle>
            <a:lvl1pPr marL="0" indent="0">
              <a:buNone/>
              <a:defRPr sz="24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A13954-02E8-410F-B927-1307455CE1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85135" y="2505075"/>
            <a:ext cx="4681136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644C1E-6B62-4EB4-B9AB-B695F6E21D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40894" y="1855787"/>
            <a:ext cx="4681728" cy="649288"/>
          </a:xfrm>
        </p:spPr>
        <p:txBody>
          <a:bodyPr anchor="b"/>
          <a:lstStyle>
            <a:lvl1pPr marL="0" indent="0">
              <a:buNone/>
              <a:defRPr sz="24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BC9BD8-ED27-49F2-BB45-4EFAD3FA31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40894" y="2505074"/>
            <a:ext cx="468172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48006C-01FB-402C-A43D-8B4D608A7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F47A-1063-4CE3-B144-70EAE3E27E4D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DCC645-E08B-4AF6-92FE-9D4728403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730C5A-AC9E-4CEB-8272-C900F967A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AB8BE-4E80-485C-A349-B884B1D920F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AAF768-54BA-4B58-8809-6B4B3218E724}"/>
              </a:ext>
            </a:extLst>
          </p:cNvPr>
          <p:cNvSpPr/>
          <p:nvPr userDrawn="1"/>
        </p:nvSpPr>
        <p:spPr>
          <a:xfrm>
            <a:off x="0" y="0"/>
            <a:ext cx="1810512" cy="6858000"/>
          </a:xfrm>
          <a:prstGeom prst="rect">
            <a:avLst/>
          </a:prstGeom>
          <a:solidFill>
            <a:srgbClr val="003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9A9A74-184B-46F9-AAC8-08E2248A0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62" y="5931883"/>
            <a:ext cx="1424089" cy="53303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E1D1703-1AF9-43E7-85DB-3B7EE16DC94A}"/>
              </a:ext>
            </a:extLst>
          </p:cNvPr>
          <p:cNvSpPr/>
          <p:nvPr userDrawn="1"/>
        </p:nvSpPr>
        <p:spPr>
          <a:xfrm>
            <a:off x="-52397" y="6439321"/>
            <a:ext cx="195117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Arial Narrow" panose="020B0606020202030204" pitchFamily="34" charset="0"/>
              </a:rPr>
              <a:t>Expertise. Innovation. 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  <a:latin typeface="Arial Narrow" panose="020B0606020202030204" pitchFamily="34" charset="0"/>
              </a:rPr>
              <a:t>Commitment. Nationwide.</a:t>
            </a:r>
          </a:p>
        </p:txBody>
      </p:sp>
    </p:spTree>
    <p:extLst>
      <p:ext uri="{BB962C8B-B14F-4D97-AF65-F5344CB8AC3E}">
        <p14:creationId xmlns:p14="http://schemas.microsoft.com/office/powerpoint/2010/main" val="7558215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7E071-96FE-4DC4-90CD-7BB373AA9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5444" y="365125"/>
            <a:ext cx="9328355" cy="1325563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779E56-3F03-470B-B199-A58930B10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F47A-1063-4CE3-B144-70EAE3E27E4D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E56CCD-9F9E-4128-BC02-C82FEDF9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1200AC-204A-466E-AA4E-22B10472D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AB8BE-4E80-485C-A349-B884B1D920F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6E36F6-F200-4B5F-A9EA-89C21A1BE8E9}"/>
              </a:ext>
            </a:extLst>
          </p:cNvPr>
          <p:cNvSpPr/>
          <p:nvPr userDrawn="1"/>
        </p:nvSpPr>
        <p:spPr>
          <a:xfrm>
            <a:off x="0" y="0"/>
            <a:ext cx="1810512" cy="6858000"/>
          </a:xfrm>
          <a:prstGeom prst="rect">
            <a:avLst/>
          </a:prstGeom>
          <a:solidFill>
            <a:srgbClr val="003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AF7183-C7D2-44A4-A98C-1BD2B9A69A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62" y="5931883"/>
            <a:ext cx="1424089" cy="53303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B75C2EC-9A90-478F-A6FF-F4A8D6C6CAAB}"/>
              </a:ext>
            </a:extLst>
          </p:cNvPr>
          <p:cNvSpPr/>
          <p:nvPr userDrawn="1"/>
        </p:nvSpPr>
        <p:spPr>
          <a:xfrm>
            <a:off x="-52397" y="6439321"/>
            <a:ext cx="195117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Arial Narrow" panose="020B0606020202030204" pitchFamily="34" charset="0"/>
              </a:rPr>
              <a:t>Expertise. Innovation. 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  <a:latin typeface="Arial Narrow" panose="020B0606020202030204" pitchFamily="34" charset="0"/>
              </a:rPr>
              <a:t>Commitment. Nationwide.</a:t>
            </a:r>
          </a:p>
        </p:txBody>
      </p:sp>
    </p:spTree>
    <p:extLst>
      <p:ext uri="{BB962C8B-B14F-4D97-AF65-F5344CB8AC3E}">
        <p14:creationId xmlns:p14="http://schemas.microsoft.com/office/powerpoint/2010/main" val="18567496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DAD875-40EA-44B9-AE99-60D8E30025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7" b="18105"/>
          <a:stretch/>
        </p:blipFill>
        <p:spPr>
          <a:xfrm>
            <a:off x="0" y="-10605"/>
            <a:ext cx="12191999" cy="687903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3A1A87-DC68-4826-BA08-F1EF81D60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F47A-1063-4CE3-B144-70EAE3E27E4D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280AC9-D731-443F-BCC3-E4ADD93DB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59C212-FA91-4DC0-BA4C-F01936F74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AB8BE-4E80-485C-A349-B884B1D920F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AFD526-EC1E-4443-A813-EB0A2C5F4C38}"/>
              </a:ext>
            </a:extLst>
          </p:cNvPr>
          <p:cNvSpPr/>
          <p:nvPr userDrawn="1"/>
        </p:nvSpPr>
        <p:spPr>
          <a:xfrm>
            <a:off x="1" y="-1126"/>
            <a:ext cx="12191999" cy="6851650"/>
          </a:xfrm>
          <a:prstGeom prst="rect">
            <a:avLst/>
          </a:prstGeom>
          <a:solidFill>
            <a:srgbClr val="00376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CE55988-91E8-4E29-9823-A15499C847CF}"/>
              </a:ext>
            </a:extLst>
          </p:cNvPr>
          <p:cNvCxnSpPr>
            <a:cxnSpLocks/>
          </p:cNvCxnSpPr>
          <p:nvPr userDrawn="1"/>
        </p:nvCxnSpPr>
        <p:spPr>
          <a:xfrm>
            <a:off x="1822451" y="-10517"/>
            <a:ext cx="0" cy="685800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19F210B6-B745-4587-AED7-2A85B07AA3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62" y="6191250"/>
            <a:ext cx="1424089" cy="53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323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3AD5C-5FB6-4A97-891B-086B209499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2788" y="577850"/>
            <a:ext cx="4039943" cy="1600200"/>
          </a:xfrm>
        </p:spPr>
        <p:txBody>
          <a:bodyPr anchor="b">
            <a:normAutofit/>
          </a:bodyPr>
          <a:lstStyle>
            <a:lvl1pPr>
              <a:defRPr sz="4400" cap="all" baseline="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8E0D98-1788-4E83-9405-90D001272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6188" y="1108075"/>
            <a:ext cx="511260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85F225-DC50-4DB3-B3DB-6E614B6B78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82788" y="2178050"/>
            <a:ext cx="4039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BF1A7-1B87-4622-8EED-1817554E1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F47A-1063-4CE3-B144-70EAE3E27E4D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FD65A4-28A7-4B8B-B2F3-27602313C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642FAC-7E8F-4DF8-9505-8DD011B3A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AB8BE-4E80-485C-A349-B884B1D920F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EB5CE4-4801-49FB-8E8C-B386857594D3}"/>
              </a:ext>
            </a:extLst>
          </p:cNvPr>
          <p:cNvSpPr/>
          <p:nvPr userDrawn="1"/>
        </p:nvSpPr>
        <p:spPr>
          <a:xfrm>
            <a:off x="0" y="0"/>
            <a:ext cx="1810512" cy="6858000"/>
          </a:xfrm>
          <a:prstGeom prst="rect">
            <a:avLst/>
          </a:prstGeom>
          <a:solidFill>
            <a:srgbClr val="003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2C588D-BAC0-44C9-B86C-4A76B75572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62" y="5931883"/>
            <a:ext cx="1424089" cy="53303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DD97012-89FA-493D-99E2-FEBA709C012F}"/>
              </a:ext>
            </a:extLst>
          </p:cNvPr>
          <p:cNvSpPr/>
          <p:nvPr userDrawn="1"/>
        </p:nvSpPr>
        <p:spPr>
          <a:xfrm>
            <a:off x="-52397" y="6439321"/>
            <a:ext cx="195117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Arial Narrow" panose="020B0606020202030204" pitchFamily="34" charset="0"/>
              </a:rPr>
              <a:t>Expertise. Innovation. 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  <a:latin typeface="Arial Narrow" panose="020B0606020202030204" pitchFamily="34" charset="0"/>
              </a:rPr>
              <a:t>Commitment. Nationwide.</a:t>
            </a:r>
          </a:p>
        </p:txBody>
      </p:sp>
    </p:spTree>
    <p:extLst>
      <p:ext uri="{BB962C8B-B14F-4D97-AF65-F5344CB8AC3E}">
        <p14:creationId xmlns:p14="http://schemas.microsoft.com/office/powerpoint/2010/main" val="37149843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D05D1-0758-424A-B733-9E53F22E1D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2482" y="510994"/>
            <a:ext cx="3765610" cy="1600200"/>
          </a:xfrm>
        </p:spPr>
        <p:txBody>
          <a:bodyPr anchor="b">
            <a:noAutofit/>
          </a:bodyPr>
          <a:lstStyle>
            <a:lvl1pPr>
              <a:defRPr sz="4400" cap="all" baseline="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9CFE5B-FF63-435F-BCFF-8160093ED2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415881" y="1041219"/>
            <a:ext cx="5040496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EF056B-0379-4E2F-A76D-5499A443A4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72482" y="2111194"/>
            <a:ext cx="376561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DD8E6D-7CDA-4484-BC02-D7242D7AF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F47A-1063-4CE3-B144-70EAE3E27E4D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6145EF-9B49-4BB1-A936-4D5D3B3FB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BE9021-02D7-40E2-81F2-0E5F228E0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AB8BE-4E80-485C-A349-B884B1D920F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FC9160-8366-4F74-BBAE-1D0A195B9A39}"/>
              </a:ext>
            </a:extLst>
          </p:cNvPr>
          <p:cNvSpPr/>
          <p:nvPr userDrawn="1"/>
        </p:nvSpPr>
        <p:spPr>
          <a:xfrm>
            <a:off x="0" y="0"/>
            <a:ext cx="1810512" cy="6858000"/>
          </a:xfrm>
          <a:prstGeom prst="rect">
            <a:avLst/>
          </a:prstGeom>
          <a:solidFill>
            <a:srgbClr val="003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400598-9BAB-476C-95B5-F530C58070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62" y="5931883"/>
            <a:ext cx="1424089" cy="53303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B77E5A2-BDBC-4DF4-9384-9C1378FA6A3E}"/>
              </a:ext>
            </a:extLst>
          </p:cNvPr>
          <p:cNvSpPr/>
          <p:nvPr userDrawn="1"/>
        </p:nvSpPr>
        <p:spPr>
          <a:xfrm>
            <a:off x="-52397" y="6439321"/>
            <a:ext cx="195117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Arial Narrow" panose="020B0606020202030204" pitchFamily="34" charset="0"/>
              </a:rPr>
              <a:t>Expertise. Innovation. 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  <a:latin typeface="Arial Narrow" panose="020B0606020202030204" pitchFamily="34" charset="0"/>
              </a:rPr>
              <a:t>Commitment. Nationwide.</a:t>
            </a:r>
          </a:p>
        </p:txBody>
      </p:sp>
    </p:spTree>
    <p:extLst>
      <p:ext uri="{BB962C8B-B14F-4D97-AF65-F5344CB8AC3E}">
        <p14:creationId xmlns:p14="http://schemas.microsoft.com/office/powerpoint/2010/main" val="24172074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 Employee Spot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D9E6604-2217-4505-B02D-6583535C9A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082093-0AEE-4C46-AD20-1981440BD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F47A-1063-4CE3-B144-70EAE3E27E4D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4A59FA-9EBF-4449-AF36-2F6F80E59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870BBF-AEAE-4C32-B0B6-03F4A4166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AB8BE-4E80-485C-A349-B884B1D920F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5D8FC7D-8FB7-479E-859B-E96125FD6EA4}"/>
              </a:ext>
            </a:extLst>
          </p:cNvPr>
          <p:cNvSpPr txBox="1">
            <a:spLocks/>
          </p:cNvSpPr>
          <p:nvPr userDrawn="1"/>
        </p:nvSpPr>
        <p:spPr>
          <a:xfrm>
            <a:off x="167054" y="215656"/>
            <a:ext cx="1202494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003768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EF12F65-5739-4101-A64B-A4A72A8ED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7947" y="1891506"/>
            <a:ext cx="6644054" cy="496649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110C63C-A440-4F23-952E-3D83C655B7C2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76605" y="1986972"/>
            <a:ext cx="2286000" cy="2286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A5344BD8-55BE-441F-B2AC-625CD033207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885343" y="1989813"/>
            <a:ext cx="2286000" cy="2286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6E1918CA-DF40-471B-AA19-40F6006B0E4B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376605" y="4374753"/>
            <a:ext cx="2286000" cy="2286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C6CC3775-AABB-4A3E-9A50-CDA32BD4FEE8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2885343" y="4374753"/>
            <a:ext cx="2286000" cy="2286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245DE3B7-668B-4F57-A958-C26E769F00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054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25638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 Project Spot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1056980-8FF7-4BD4-9277-B4667B3FE5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5B3739-5CFC-437D-9240-94F93C8C7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F47A-1063-4CE3-B144-70EAE3E27E4D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24900B-2B01-41DB-80DB-28A6D168A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BBA45B-1EB7-4FE5-9D8E-539A7E89C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AB8BE-4E80-485C-A349-B884B1D920F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C557D4E-D3FB-422E-B1EE-ECBE5BE5AE57}"/>
              </a:ext>
            </a:extLst>
          </p:cNvPr>
          <p:cNvSpPr txBox="1">
            <a:spLocks/>
          </p:cNvSpPr>
          <p:nvPr userDrawn="1"/>
        </p:nvSpPr>
        <p:spPr>
          <a:xfrm>
            <a:off x="167054" y="215656"/>
            <a:ext cx="1202494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003768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395F7E9-44E2-4CF2-8223-CA5BA0EAC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91506"/>
            <a:ext cx="6638191" cy="4966494"/>
          </a:xfrm>
        </p:spPr>
        <p:txBody>
          <a:bodyPr/>
          <a:lstStyle>
            <a:lvl1pPr>
              <a:defRPr>
                <a:solidFill>
                  <a:srgbClr val="003768"/>
                </a:solidFill>
              </a:defRPr>
            </a:lvl1pPr>
            <a:lvl2pPr>
              <a:defRPr>
                <a:solidFill>
                  <a:srgbClr val="003768"/>
                </a:solidFill>
              </a:defRPr>
            </a:lvl2pPr>
            <a:lvl3pPr>
              <a:defRPr>
                <a:solidFill>
                  <a:srgbClr val="003768"/>
                </a:solidFill>
              </a:defRPr>
            </a:lvl3pPr>
            <a:lvl4pPr>
              <a:defRPr>
                <a:solidFill>
                  <a:srgbClr val="003768"/>
                </a:solidFill>
              </a:defRPr>
            </a:lvl4pPr>
            <a:lvl5pPr>
              <a:defRPr>
                <a:solidFill>
                  <a:srgbClr val="003768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FB3F3231-1C70-46E2-BBE5-41B40E5C0FA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7017726" y="2047694"/>
            <a:ext cx="2286000" cy="2286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7654EC1D-83F6-451F-8226-08E22C18AB16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9526464" y="2050535"/>
            <a:ext cx="2286000" cy="2286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EEDFCFAD-37F6-4256-BC47-C89AF204A1E3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7017726" y="4435475"/>
            <a:ext cx="2286000" cy="2286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2C37319-BC88-4648-9073-7650E4F243D5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9526464" y="4435475"/>
            <a:ext cx="2286000" cy="2286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9DFCDA16-5C4F-4142-B051-B719ED5E25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054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86748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 Service Spot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BE8679-2064-417E-84E4-7D32608781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A8A4F-114E-4443-9F0C-60ED0CE7F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F47A-1063-4CE3-B144-70EAE3E27E4D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B0B0B9-94FE-422F-B603-ACB736F6F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74AB9F-55C2-4B76-8D56-F68C6AFB2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AB8BE-4E80-485C-A349-B884B1D920F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3CB22CC-3893-4C35-BAA5-563F5550CEF4}"/>
              </a:ext>
            </a:extLst>
          </p:cNvPr>
          <p:cNvSpPr txBox="1">
            <a:spLocks/>
          </p:cNvSpPr>
          <p:nvPr userDrawn="1"/>
        </p:nvSpPr>
        <p:spPr>
          <a:xfrm>
            <a:off x="167054" y="215656"/>
            <a:ext cx="1202494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rgbClr val="003768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22C732C-EA11-4068-9815-1C4556849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91506"/>
            <a:ext cx="6638191" cy="4966494"/>
          </a:xfrm>
        </p:spPr>
        <p:txBody>
          <a:bodyPr/>
          <a:lstStyle>
            <a:lvl1pPr>
              <a:defRPr>
                <a:solidFill>
                  <a:srgbClr val="003768"/>
                </a:solidFill>
              </a:defRPr>
            </a:lvl1pPr>
            <a:lvl2pPr>
              <a:defRPr>
                <a:solidFill>
                  <a:srgbClr val="003768"/>
                </a:solidFill>
              </a:defRPr>
            </a:lvl2pPr>
            <a:lvl3pPr>
              <a:defRPr>
                <a:solidFill>
                  <a:srgbClr val="003768"/>
                </a:solidFill>
              </a:defRPr>
            </a:lvl3pPr>
            <a:lvl4pPr>
              <a:defRPr>
                <a:solidFill>
                  <a:srgbClr val="003768"/>
                </a:solidFill>
              </a:defRPr>
            </a:lvl4pPr>
            <a:lvl5pPr>
              <a:defRPr>
                <a:solidFill>
                  <a:srgbClr val="003768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A70768FE-5C45-4405-B8BF-80A89DB449F7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7017726" y="2047694"/>
            <a:ext cx="2286000" cy="2286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5971C52C-91C9-4965-82C7-F171BD92D494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9526464" y="2050535"/>
            <a:ext cx="2286000" cy="2286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80731AAF-39DF-48FE-8382-2D9656D56782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7017726" y="4435475"/>
            <a:ext cx="2286000" cy="2286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F8CC2EBD-61BD-43E3-80E3-0155575D416D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9526464" y="4435475"/>
            <a:ext cx="2286000" cy="2286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1C96520F-2F56-4CBE-8E85-1C092D6D80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053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03180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HE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D42B658-2D5A-774F-A585-ED75BF68BE55}"/>
              </a:ext>
            </a:extLst>
          </p:cNvPr>
          <p:cNvSpPr txBox="1"/>
          <p:nvPr userDrawn="1"/>
        </p:nvSpPr>
        <p:spPr>
          <a:xfrm>
            <a:off x="3879487" y="6104321"/>
            <a:ext cx="4433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002060"/>
                </a:solidFill>
                <a:latin typeface="Source Sans 3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OHIO.ORG</a:t>
            </a:r>
          </a:p>
        </p:txBody>
      </p:sp>
    </p:spTree>
    <p:extLst>
      <p:ext uri="{BB962C8B-B14F-4D97-AF65-F5344CB8AC3E}">
        <p14:creationId xmlns:p14="http://schemas.microsoft.com/office/powerpoint/2010/main" val="43088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orient="horz" pos="2496">
          <p15:clr>
            <a:srgbClr val="FBAE40"/>
          </p15:clr>
        </p15:guide>
        <p15:guide id="3" pos="6288">
          <p15:clr>
            <a:srgbClr val="FBAE40"/>
          </p15:clr>
        </p15:guide>
        <p15:guide id="4" pos="1392">
          <p15:clr>
            <a:srgbClr val="FBAE40"/>
          </p15:clr>
        </p15:guide>
        <p15:guide id="5" pos="1680">
          <p15:clr>
            <a:srgbClr val="FBAE40"/>
          </p15:clr>
        </p15:guide>
        <p15:guide id="6" pos="60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Intro Slide DEV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95D5F13-E17F-7F4B-B90E-02AA9844EE68}"/>
              </a:ext>
            </a:extLst>
          </p:cNvPr>
          <p:cNvSpPr/>
          <p:nvPr/>
        </p:nvSpPr>
        <p:spPr>
          <a:xfrm>
            <a:off x="0" y="5040360"/>
            <a:ext cx="12192000" cy="181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01B720-2471-8549-925A-3799CDB9719D}"/>
              </a:ext>
            </a:extLst>
          </p:cNvPr>
          <p:cNvCxnSpPr>
            <a:cxnSpLocks/>
          </p:cNvCxnSpPr>
          <p:nvPr/>
        </p:nvCxnSpPr>
        <p:spPr>
          <a:xfrm>
            <a:off x="2338648" y="1864885"/>
            <a:ext cx="7514705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8D9A76-764D-4243-BE8A-AFC03BBA71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38649" y="2139210"/>
            <a:ext cx="7514704" cy="250070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Source Sans 3" panose="020B0503030403020204" pitchFamily="34" charset="0"/>
              </a:defRPr>
            </a:lvl1pPr>
            <a:lvl2pPr marL="548640" indent="0">
              <a:buNone/>
              <a:defRPr/>
            </a:lvl2pPr>
          </a:lstStyle>
          <a:p>
            <a:pPr lvl="0"/>
            <a:r>
              <a:rPr lang="en-US" dirty="0"/>
              <a:t>Vestibulum ante ipsum </a:t>
            </a:r>
            <a:r>
              <a:rPr lang="en-US" dirty="0" err="1"/>
              <a:t>primis</a:t>
            </a:r>
            <a:r>
              <a:rPr lang="en-US" dirty="0"/>
              <a:t> in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et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cubilia</a:t>
            </a:r>
            <a:r>
              <a:rPr lang="en-US" dirty="0"/>
              <a:t> Curae; </a:t>
            </a:r>
            <a:r>
              <a:rPr lang="en-US" dirty="0" err="1"/>
              <a:t>Fusce</a:t>
            </a:r>
            <a:r>
              <a:rPr lang="en-US" dirty="0"/>
              <a:t> id </a:t>
            </a:r>
            <a:r>
              <a:rPr lang="en-US" dirty="0" err="1"/>
              <a:t>purus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.</a:t>
            </a:r>
          </a:p>
        </p:txBody>
      </p:sp>
      <p:pic>
        <p:nvPicPr>
          <p:cNvPr id="2" name="Picture 1" descr="Ohio Bureau of Workers' Compensation Logo">
            <a:extLst>
              <a:ext uri="{FF2B5EF4-FFF2-40B4-BE49-F238E27FC236}">
                <a16:creationId xmlns:a16="http://schemas.microsoft.com/office/drawing/2014/main" id="{621E2ABE-0563-D687-6A39-79C7983775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477" y="5366411"/>
            <a:ext cx="3103046" cy="723957"/>
          </a:xfrm>
          <a:prstGeom prst="rect">
            <a:avLst/>
          </a:prstGeom>
        </p:spPr>
      </p:pic>
      <p:sp>
        <p:nvSpPr>
          <p:cNvPr id="15" name="Title Placeholder 6">
            <a:extLst>
              <a:ext uri="{FF2B5EF4-FFF2-40B4-BE49-F238E27FC236}">
                <a16:creationId xmlns:a16="http://schemas.microsoft.com/office/drawing/2014/main" id="{1BC007B7-6D96-5BCC-6209-90A7E75F29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830506"/>
            <a:ext cx="11430000" cy="9828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>
              <a:defRPr sz="6000"/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88325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er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4C5D952-7020-4B33-84F7-CBC1B869BB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6810" y="1114428"/>
            <a:ext cx="5219169" cy="8302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Source Sans 3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D3068A40-1D69-47F3-AA7E-9CA2BC3F38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1001" y="4511176"/>
            <a:ext cx="5235550" cy="13364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Source Sans 3" panose="020B0503030403020204" pitchFamily="34" charset="0"/>
              </a:defRPr>
            </a:lvl1pPr>
          </a:lstStyle>
          <a:p>
            <a:pPr lvl="0"/>
            <a:r>
              <a:rPr lang="en-US" dirty="0"/>
              <a:t>Click to add additional info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842910E7-43EF-44FD-A4C0-9AECABD8CC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1001" y="3507165"/>
            <a:ext cx="5240310" cy="6248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>
                    <a:lumMod val="65000"/>
                  </a:schemeClr>
                </a:solidFill>
                <a:latin typeface="Source Sans 3" panose="020B0503030403020204" pitchFamily="34" charset="0"/>
                <a:ea typeface="Source Serif Pro" panose="02040603050405020204" pitchFamily="18" charset="0"/>
              </a:defRPr>
            </a:lvl1pPr>
          </a:lstStyle>
          <a:p>
            <a:pPr lvl="0"/>
            <a:r>
              <a:rPr lang="en-US" dirty="0"/>
              <a:t>Title of presenter</a:t>
            </a:r>
          </a:p>
        </p:txBody>
      </p:sp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E1D283C1-F316-43F0-BDE2-800E11D4BF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6240" y="2556086"/>
            <a:ext cx="5240310" cy="4790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800" b="1" cap="all" baseline="0">
                <a:solidFill>
                  <a:srgbClr val="002060"/>
                </a:solidFill>
                <a:latin typeface="Source Sans 3" panose="020B0503030403020204" pitchFamily="34" charset="0"/>
              </a:defRPr>
            </a:lvl1pPr>
          </a:lstStyle>
          <a:p>
            <a:pPr lvl="0"/>
            <a:r>
              <a:rPr lang="en-US" dirty="0"/>
              <a:t>First Name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C1223FDD-7488-4253-8BC8-8FEC76158AD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6240" y="3027689"/>
            <a:ext cx="5240310" cy="4790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800" b="1" cap="all" baseline="0">
                <a:solidFill>
                  <a:srgbClr val="002060"/>
                </a:solidFill>
                <a:latin typeface="Source Sans 3" panose="020B0503030403020204" pitchFamily="34" charset="0"/>
              </a:defRPr>
            </a:lvl1pPr>
          </a:lstStyle>
          <a:p>
            <a:pPr lvl="0"/>
            <a:r>
              <a:rPr lang="en-US" dirty="0"/>
              <a:t>Last Name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A81CFAB-6E89-DB44-BE09-32E905D91A5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825484" y="1114428"/>
            <a:ext cx="5985516" cy="47017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bg1">
                    <a:lumMod val="65000"/>
                  </a:schemeClr>
                </a:solidFill>
                <a:latin typeface="Source Sans 3" panose="020B0503030403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D518BF1B-32A6-9D47-93A2-A5E48DB86C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810" y="503033"/>
            <a:ext cx="10515600" cy="569913"/>
          </a:xfrm>
        </p:spPr>
        <p:txBody>
          <a:bodyPr/>
          <a:lstStyle>
            <a:lvl1pPr>
              <a:defRPr>
                <a:latin typeface="Source Sans 3" panose="020B0503030403020204" pitchFamily="34" charset="0"/>
              </a:defRPr>
            </a:lvl1pPr>
          </a:lstStyle>
          <a:p>
            <a:r>
              <a:rPr lang="en-US" dirty="0"/>
              <a:t>Click to edit presentation title</a:t>
            </a:r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0EBDA6E4-77F4-A64D-89B8-E757AE4EAEAD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05902" y="6356350"/>
            <a:ext cx="793509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      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0D96C5DD-3C5E-0B4F-829A-6F347372DF45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91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image" Target="../media/image4.png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7.png"/><Relationship Id="rId4" Type="http://schemas.openxmlformats.org/officeDocument/2006/relationships/image" Target="../media/image1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image" Target="../media/image4.png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theme" Target="../theme/theme6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88453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7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  <p15:guide id="7" pos="528">
          <p15:clr>
            <a:srgbClr val="F26B43"/>
          </p15:clr>
        </p15:guide>
        <p15:guide id="8" orient="horz" pos="404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975E66-F74C-1EA7-064E-8B8E403A7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79210C-F5D1-5956-33C3-87F8512DC7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C164E-9149-E798-4B81-12AFD9393B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975868-78E9-4902-B85E-D3D1CDA9109A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615D2B-1DFB-A0C3-5936-775FD74E34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FBD49D-024E-6858-2D3F-8A84AC4D05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CE8856-4BDA-46B3-A01A-AE163280A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32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hio Bureau of Workers' Compensation Logo">
            <a:extLst>
              <a:ext uri="{FF2B5EF4-FFF2-40B4-BE49-F238E27FC236}">
                <a16:creationId xmlns:a16="http://schemas.microsoft.com/office/drawing/2014/main" id="{5140F4AC-94BE-5FB4-7C2D-289C9FF58D8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265" y="1090570"/>
            <a:ext cx="5216343" cy="458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497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12B7E9-3BA4-484E-9D9D-392D6666B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0999" y="1658247"/>
            <a:ext cx="11430001" cy="4235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Nullam</a:t>
            </a:r>
            <a:r>
              <a:rPr lang="en-US" dirty="0"/>
              <a:t> dictum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.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 per </a:t>
            </a:r>
            <a:r>
              <a:rPr lang="en-US" dirty="0" err="1"/>
              <a:t>conubia</a:t>
            </a:r>
            <a:r>
              <a:rPr lang="en-US" dirty="0"/>
              <a:t> nostra, per </a:t>
            </a:r>
            <a:r>
              <a:rPr lang="en-US" dirty="0" err="1"/>
              <a:t>inceptos</a:t>
            </a:r>
            <a:r>
              <a:rPr lang="en-US" dirty="0"/>
              <a:t> </a:t>
            </a:r>
            <a:r>
              <a:rPr lang="en-US" dirty="0" err="1"/>
              <a:t>hymenaeos</a:t>
            </a:r>
            <a:r>
              <a:rPr lang="en-US" dirty="0"/>
              <a:t>.</a:t>
            </a:r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9D996841-33AB-1041-B0F1-02114E0F8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11430000" cy="9828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DDB4D39-9FA5-5C46-845E-A393FCAF090C}"/>
              </a:ext>
            </a:extLst>
          </p:cNvPr>
          <p:cNvSpPr/>
          <p:nvPr/>
        </p:nvSpPr>
        <p:spPr>
          <a:xfrm>
            <a:off x="381000" y="-36206"/>
            <a:ext cx="987552" cy="91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1A58E-E2B6-4F4D-91A6-034B810B725B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A93BE12D-B4D3-5E43-9B6B-11CE556E3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079F368-1518-0DA1-C2A3-B61875C7165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3" y="6361099"/>
            <a:ext cx="474847" cy="37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37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709" r:id="rId2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all" baseline="0">
          <a:solidFill>
            <a:srgbClr val="002060"/>
          </a:solidFill>
          <a:latin typeface="Source Sans 3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0"/>
        </a:spcBef>
        <a:spcAft>
          <a:spcPts val="500"/>
        </a:spcAft>
        <a:buClr>
          <a:schemeClr val="accent1"/>
        </a:buClr>
        <a:buSzPct val="110000"/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Source Sans 3" panose="020B0503030403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7724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accent1"/>
        </a:buClr>
        <a:buSzPct val="110000"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Source Sans 3" panose="020B0503030403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23444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Clr>
          <a:schemeClr val="accent1"/>
        </a:buClr>
        <a:buSzPct val="11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ource Sans 3" panose="020B0503030403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Clr>
          <a:schemeClr val="accent1"/>
        </a:buClr>
        <a:buSzPct val="11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3" panose="020B0503030403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Clr>
          <a:schemeClr val="accent1"/>
        </a:buClr>
        <a:buSzPct val="11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3" panose="020B0503030403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3DDFBC34-BBAD-CAF0-31B7-A4A2EB9F06E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780" y="2114394"/>
            <a:ext cx="5500439" cy="241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513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12B7E9-3BA4-484E-9D9D-392D6666B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0999" y="1658247"/>
            <a:ext cx="11430001" cy="4235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Nullam</a:t>
            </a:r>
            <a:r>
              <a:rPr lang="en-US" dirty="0"/>
              <a:t> dictum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.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 per </a:t>
            </a:r>
            <a:r>
              <a:rPr lang="en-US" dirty="0" err="1"/>
              <a:t>conubia</a:t>
            </a:r>
            <a:r>
              <a:rPr lang="en-US" dirty="0"/>
              <a:t> nostra, per </a:t>
            </a:r>
            <a:r>
              <a:rPr lang="en-US" dirty="0" err="1"/>
              <a:t>inceptos</a:t>
            </a:r>
            <a:r>
              <a:rPr lang="en-US" dirty="0"/>
              <a:t> </a:t>
            </a:r>
            <a:r>
              <a:rPr lang="en-US" dirty="0" err="1"/>
              <a:t>hymenaeos</a:t>
            </a:r>
            <a:r>
              <a:rPr lang="en-US" dirty="0"/>
              <a:t>.</a:t>
            </a:r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9D996841-33AB-1041-B0F1-02114E0F8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11430000" cy="9828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DDB4D39-9FA5-5C46-845E-A393FCAF090C}"/>
              </a:ext>
            </a:extLst>
          </p:cNvPr>
          <p:cNvSpPr/>
          <p:nvPr userDrawn="1"/>
        </p:nvSpPr>
        <p:spPr>
          <a:xfrm>
            <a:off x="381000" y="-36206"/>
            <a:ext cx="987552" cy="91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1A58E-E2B6-4F4D-91A6-034B810B725B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A93BE12D-B4D3-5E43-9B6B-11CE556E3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383B7B7A-CDDA-7C44-B1B0-1F1E45567B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079F368-1518-0DA1-C2A3-B61875C71656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3" y="6361099"/>
            <a:ext cx="474847" cy="37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358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  <p:sldLayoutId id="2147483737" r:id="rId19"/>
    <p:sldLayoutId id="2147483738" r:id="rId20"/>
    <p:sldLayoutId id="2147483739" r:id="rId21"/>
    <p:sldLayoutId id="2147483740" r:id="rId22"/>
    <p:sldLayoutId id="2147483741" r:id="rId2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all" baseline="0">
          <a:solidFill>
            <a:srgbClr val="002060"/>
          </a:solidFill>
          <a:latin typeface="Source Sans 3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0"/>
        </a:spcBef>
        <a:spcAft>
          <a:spcPts val="500"/>
        </a:spcAft>
        <a:buClr>
          <a:schemeClr val="accent1"/>
        </a:buClr>
        <a:buSzPct val="110000"/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Source Sans 3" panose="020B0503030403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7724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accent1"/>
        </a:buClr>
        <a:buSzPct val="110000"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Source Sans 3" panose="020B0503030403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23444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Clr>
          <a:schemeClr val="accent1"/>
        </a:buClr>
        <a:buSzPct val="11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ource Sans 3" panose="020B0503030403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Clr>
          <a:schemeClr val="accent1"/>
        </a:buClr>
        <a:buSzPct val="11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3" panose="020B0503030403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Clr>
          <a:schemeClr val="accent1"/>
        </a:buClr>
        <a:buSzPct val="11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3" panose="020B0503030403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B490E8-F340-4C1A-88B2-C2F20D865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F388F0-FCD6-4239-9B37-0188E54D1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6131D5-CEC7-46EA-B649-6D64DE59DF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7F47A-1063-4CE3-B144-70EAE3E27E4D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CC590C-D972-48AD-9439-C679677B51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87EEE-4F41-4357-B8DC-3DFD414C9E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AB8BE-4E80-485C-A349-B884B1D92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384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1" r:id="rId11"/>
    <p:sldLayoutId id="2147483662" r:id="rId12"/>
    <p:sldLayoutId id="21474836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3768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3768"/>
          </a:solidFill>
          <a:latin typeface="Arial Narrow" panose="020B0606020202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768"/>
          </a:solidFill>
          <a:latin typeface="Arial Narrow" panose="020B0606020202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768"/>
          </a:solidFill>
          <a:latin typeface="Arial Narrow" panose="020B0606020202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68"/>
          </a:solidFill>
          <a:latin typeface="Arial Narrow" panose="020B0606020202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768"/>
          </a:solidFill>
          <a:latin typeface="Arial Narrow" panose="020B0606020202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mailto:Housing@ExperienceColumbus.com" TargetMode="External"/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olonchamber.com/slides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6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17" Type="http://schemas.openxmlformats.org/officeDocument/2006/relationships/image" Target="../media/image40.jpg"/><Relationship Id="rId2" Type="http://schemas.openxmlformats.org/officeDocument/2006/relationships/diagramData" Target="../diagrams/data1.xml"/><Relationship Id="rId16" Type="http://schemas.openxmlformats.org/officeDocument/2006/relationships/image" Target="../media/image39.jpeg"/><Relationship Id="rId1" Type="http://schemas.openxmlformats.org/officeDocument/2006/relationships/slideLayout" Target="../slideLayouts/slideLayout61.xml"/><Relationship Id="rId6" Type="http://schemas.microsoft.com/office/2007/relationships/diagramDrawing" Target="../diagrams/drawing1.xml"/><Relationship Id="rId11" Type="http://schemas.openxmlformats.org/officeDocument/2006/relationships/image" Target="../media/image34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38.jpeg"/><Relationship Id="rId10" Type="http://schemas.openxmlformats.org/officeDocument/2006/relationships/image" Target="../media/image33.sv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2.png"/><Relationship Id="rId1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olonchamber.com/slides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>
            <a:extLst>
              <a:ext uri="{FF2B5EF4-FFF2-40B4-BE49-F238E27FC236}">
                <a16:creationId xmlns:a16="http://schemas.microsoft.com/office/drawing/2014/main" id="{B217C2AD-51B4-40CE-A71F-F5D3F846D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6F1BF92E-23CF-4BFE-9E1F-C359BACFA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22" name="Rectangle 14">
            <a:extLst>
              <a:ext uri="{FF2B5EF4-FFF2-40B4-BE49-F238E27FC236}">
                <a16:creationId xmlns:a16="http://schemas.microsoft.com/office/drawing/2014/main" id="{0E624BD9-62FB-467A-ACDC-4836ADC5F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Freeform 13">
            <a:extLst>
              <a:ext uri="{FF2B5EF4-FFF2-40B4-BE49-F238E27FC236}">
                <a16:creationId xmlns:a16="http://schemas.microsoft.com/office/drawing/2014/main" id="{4C973920-672E-443D-8D2E-2D1E3853A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141730" y="0"/>
            <a:ext cx="7789615" cy="6858000"/>
          </a:xfrm>
          <a:custGeom>
            <a:avLst/>
            <a:gdLst>
              <a:gd name="connsiteX0" fmla="*/ 9807836 w 9807836"/>
              <a:gd name="connsiteY0" fmla="*/ 0 h 6858000"/>
              <a:gd name="connsiteX1" fmla="*/ 0 w 9807836"/>
              <a:gd name="connsiteY1" fmla="*/ 0 h 6858000"/>
              <a:gd name="connsiteX2" fmla="*/ 26987 w 9807836"/>
              <a:gd name="connsiteY2" fmla="*/ 87312 h 6858000"/>
              <a:gd name="connsiteX3" fmla="*/ 52387 w 9807836"/>
              <a:gd name="connsiteY3" fmla="*/ 174625 h 6858000"/>
              <a:gd name="connsiteX4" fmla="*/ 77787 w 9807836"/>
              <a:gd name="connsiteY4" fmla="*/ 263525 h 6858000"/>
              <a:gd name="connsiteX5" fmla="*/ 100012 w 9807836"/>
              <a:gd name="connsiteY5" fmla="*/ 354012 h 6858000"/>
              <a:gd name="connsiteX6" fmla="*/ 127000 w 9807836"/>
              <a:gd name="connsiteY6" fmla="*/ 441325 h 6858000"/>
              <a:gd name="connsiteX7" fmla="*/ 155575 w 9807836"/>
              <a:gd name="connsiteY7" fmla="*/ 525462 h 6858000"/>
              <a:gd name="connsiteX8" fmla="*/ 192087 w 9807836"/>
              <a:gd name="connsiteY8" fmla="*/ 604837 h 6858000"/>
              <a:gd name="connsiteX9" fmla="*/ 234950 w 9807836"/>
              <a:gd name="connsiteY9" fmla="*/ 677862 h 6858000"/>
              <a:gd name="connsiteX10" fmla="*/ 282575 w 9807836"/>
              <a:gd name="connsiteY10" fmla="*/ 739775 h 6858000"/>
              <a:gd name="connsiteX11" fmla="*/ 334962 w 9807836"/>
              <a:gd name="connsiteY11" fmla="*/ 798512 h 6858000"/>
              <a:gd name="connsiteX12" fmla="*/ 395287 w 9807836"/>
              <a:gd name="connsiteY12" fmla="*/ 852487 h 6858000"/>
              <a:gd name="connsiteX13" fmla="*/ 458787 w 9807836"/>
              <a:gd name="connsiteY13" fmla="*/ 906462 h 6858000"/>
              <a:gd name="connsiteX14" fmla="*/ 525462 w 9807836"/>
              <a:gd name="connsiteY14" fmla="*/ 957262 h 6858000"/>
              <a:gd name="connsiteX15" fmla="*/ 592137 w 9807836"/>
              <a:gd name="connsiteY15" fmla="*/ 1008062 h 6858000"/>
              <a:gd name="connsiteX16" fmla="*/ 660400 w 9807836"/>
              <a:gd name="connsiteY16" fmla="*/ 1060450 h 6858000"/>
              <a:gd name="connsiteX17" fmla="*/ 725487 w 9807836"/>
              <a:gd name="connsiteY17" fmla="*/ 1111250 h 6858000"/>
              <a:gd name="connsiteX18" fmla="*/ 787400 w 9807836"/>
              <a:gd name="connsiteY18" fmla="*/ 1165225 h 6858000"/>
              <a:gd name="connsiteX19" fmla="*/ 844550 w 9807836"/>
              <a:gd name="connsiteY19" fmla="*/ 1223962 h 6858000"/>
              <a:gd name="connsiteX20" fmla="*/ 896937 w 9807836"/>
              <a:gd name="connsiteY20" fmla="*/ 1282700 h 6858000"/>
              <a:gd name="connsiteX21" fmla="*/ 939800 w 9807836"/>
              <a:gd name="connsiteY21" fmla="*/ 1346200 h 6858000"/>
              <a:gd name="connsiteX22" fmla="*/ 976312 w 9807836"/>
              <a:gd name="connsiteY22" fmla="*/ 1417637 h 6858000"/>
              <a:gd name="connsiteX23" fmla="*/ 998537 w 9807836"/>
              <a:gd name="connsiteY23" fmla="*/ 1487487 h 6858000"/>
              <a:gd name="connsiteX24" fmla="*/ 1012825 w 9807836"/>
              <a:gd name="connsiteY24" fmla="*/ 1565275 h 6858000"/>
              <a:gd name="connsiteX25" fmla="*/ 1019175 w 9807836"/>
              <a:gd name="connsiteY25" fmla="*/ 1641475 h 6858000"/>
              <a:gd name="connsiteX26" fmla="*/ 1017587 w 9807836"/>
              <a:gd name="connsiteY26" fmla="*/ 1722437 h 6858000"/>
              <a:gd name="connsiteX27" fmla="*/ 1011237 w 9807836"/>
              <a:gd name="connsiteY27" fmla="*/ 1803400 h 6858000"/>
              <a:gd name="connsiteX28" fmla="*/ 1003300 w 9807836"/>
              <a:gd name="connsiteY28" fmla="*/ 1887537 h 6858000"/>
              <a:gd name="connsiteX29" fmla="*/ 992187 w 9807836"/>
              <a:gd name="connsiteY29" fmla="*/ 1971675 h 6858000"/>
              <a:gd name="connsiteX30" fmla="*/ 979487 w 9807836"/>
              <a:gd name="connsiteY30" fmla="*/ 2055812 h 6858000"/>
              <a:gd name="connsiteX31" fmla="*/ 969962 w 9807836"/>
              <a:gd name="connsiteY31" fmla="*/ 2139950 h 6858000"/>
              <a:gd name="connsiteX32" fmla="*/ 963612 w 9807836"/>
              <a:gd name="connsiteY32" fmla="*/ 2224087 h 6858000"/>
              <a:gd name="connsiteX33" fmla="*/ 958850 w 9807836"/>
              <a:gd name="connsiteY33" fmla="*/ 2305050 h 6858000"/>
              <a:gd name="connsiteX34" fmla="*/ 963612 w 9807836"/>
              <a:gd name="connsiteY34" fmla="*/ 2384425 h 6858000"/>
              <a:gd name="connsiteX35" fmla="*/ 973137 w 9807836"/>
              <a:gd name="connsiteY35" fmla="*/ 2462212 h 6858000"/>
              <a:gd name="connsiteX36" fmla="*/ 993775 w 9807836"/>
              <a:gd name="connsiteY36" fmla="*/ 2543175 h 6858000"/>
              <a:gd name="connsiteX37" fmla="*/ 1025525 w 9807836"/>
              <a:gd name="connsiteY37" fmla="*/ 2622550 h 6858000"/>
              <a:gd name="connsiteX38" fmla="*/ 1063625 w 9807836"/>
              <a:gd name="connsiteY38" fmla="*/ 2701925 h 6858000"/>
              <a:gd name="connsiteX39" fmla="*/ 1106487 w 9807836"/>
              <a:gd name="connsiteY39" fmla="*/ 2781300 h 6858000"/>
              <a:gd name="connsiteX40" fmla="*/ 1150937 w 9807836"/>
              <a:gd name="connsiteY40" fmla="*/ 2859087 h 6858000"/>
              <a:gd name="connsiteX41" fmla="*/ 1198562 w 9807836"/>
              <a:gd name="connsiteY41" fmla="*/ 2938462 h 6858000"/>
              <a:gd name="connsiteX42" fmla="*/ 1241425 w 9807836"/>
              <a:gd name="connsiteY42" fmla="*/ 3017837 h 6858000"/>
              <a:gd name="connsiteX43" fmla="*/ 1284288 w 9807836"/>
              <a:gd name="connsiteY43" fmla="*/ 3098800 h 6858000"/>
              <a:gd name="connsiteX44" fmla="*/ 1320800 w 9807836"/>
              <a:gd name="connsiteY44" fmla="*/ 3179762 h 6858000"/>
              <a:gd name="connsiteX45" fmla="*/ 1349375 w 9807836"/>
              <a:gd name="connsiteY45" fmla="*/ 3260725 h 6858000"/>
              <a:gd name="connsiteX46" fmla="*/ 1365250 w 9807836"/>
              <a:gd name="connsiteY46" fmla="*/ 3343275 h 6858000"/>
              <a:gd name="connsiteX47" fmla="*/ 1374775 w 9807836"/>
              <a:gd name="connsiteY47" fmla="*/ 3429000 h 6858000"/>
              <a:gd name="connsiteX48" fmla="*/ 1365250 w 9807836"/>
              <a:gd name="connsiteY48" fmla="*/ 3514725 h 6858000"/>
              <a:gd name="connsiteX49" fmla="*/ 1349375 w 9807836"/>
              <a:gd name="connsiteY49" fmla="*/ 3597275 h 6858000"/>
              <a:gd name="connsiteX50" fmla="*/ 1320800 w 9807836"/>
              <a:gd name="connsiteY50" fmla="*/ 3678237 h 6858000"/>
              <a:gd name="connsiteX51" fmla="*/ 1284288 w 9807836"/>
              <a:gd name="connsiteY51" fmla="*/ 3759200 h 6858000"/>
              <a:gd name="connsiteX52" fmla="*/ 1241425 w 9807836"/>
              <a:gd name="connsiteY52" fmla="*/ 3840162 h 6858000"/>
              <a:gd name="connsiteX53" fmla="*/ 1198562 w 9807836"/>
              <a:gd name="connsiteY53" fmla="*/ 3919537 h 6858000"/>
              <a:gd name="connsiteX54" fmla="*/ 1150937 w 9807836"/>
              <a:gd name="connsiteY54" fmla="*/ 3998912 h 6858000"/>
              <a:gd name="connsiteX55" fmla="*/ 1106487 w 9807836"/>
              <a:gd name="connsiteY55" fmla="*/ 4076700 h 6858000"/>
              <a:gd name="connsiteX56" fmla="*/ 1063625 w 9807836"/>
              <a:gd name="connsiteY56" fmla="*/ 4156075 h 6858000"/>
              <a:gd name="connsiteX57" fmla="*/ 1025525 w 9807836"/>
              <a:gd name="connsiteY57" fmla="*/ 4235450 h 6858000"/>
              <a:gd name="connsiteX58" fmla="*/ 993775 w 9807836"/>
              <a:gd name="connsiteY58" fmla="*/ 4314825 h 6858000"/>
              <a:gd name="connsiteX59" fmla="*/ 973137 w 9807836"/>
              <a:gd name="connsiteY59" fmla="*/ 4395787 h 6858000"/>
              <a:gd name="connsiteX60" fmla="*/ 963612 w 9807836"/>
              <a:gd name="connsiteY60" fmla="*/ 4473575 h 6858000"/>
              <a:gd name="connsiteX61" fmla="*/ 958850 w 9807836"/>
              <a:gd name="connsiteY61" fmla="*/ 4552950 h 6858000"/>
              <a:gd name="connsiteX62" fmla="*/ 963612 w 9807836"/>
              <a:gd name="connsiteY62" fmla="*/ 4633912 h 6858000"/>
              <a:gd name="connsiteX63" fmla="*/ 969962 w 9807836"/>
              <a:gd name="connsiteY63" fmla="*/ 4718050 h 6858000"/>
              <a:gd name="connsiteX64" fmla="*/ 979487 w 9807836"/>
              <a:gd name="connsiteY64" fmla="*/ 4802187 h 6858000"/>
              <a:gd name="connsiteX65" fmla="*/ 992187 w 9807836"/>
              <a:gd name="connsiteY65" fmla="*/ 4886325 h 6858000"/>
              <a:gd name="connsiteX66" fmla="*/ 1003300 w 9807836"/>
              <a:gd name="connsiteY66" fmla="*/ 4970462 h 6858000"/>
              <a:gd name="connsiteX67" fmla="*/ 1011237 w 9807836"/>
              <a:gd name="connsiteY67" fmla="*/ 5054600 h 6858000"/>
              <a:gd name="connsiteX68" fmla="*/ 1017587 w 9807836"/>
              <a:gd name="connsiteY68" fmla="*/ 5135562 h 6858000"/>
              <a:gd name="connsiteX69" fmla="*/ 1019175 w 9807836"/>
              <a:gd name="connsiteY69" fmla="*/ 5216525 h 6858000"/>
              <a:gd name="connsiteX70" fmla="*/ 1012825 w 9807836"/>
              <a:gd name="connsiteY70" fmla="*/ 5292725 h 6858000"/>
              <a:gd name="connsiteX71" fmla="*/ 998537 w 9807836"/>
              <a:gd name="connsiteY71" fmla="*/ 5370512 h 6858000"/>
              <a:gd name="connsiteX72" fmla="*/ 976312 w 9807836"/>
              <a:gd name="connsiteY72" fmla="*/ 5440362 h 6858000"/>
              <a:gd name="connsiteX73" fmla="*/ 939800 w 9807836"/>
              <a:gd name="connsiteY73" fmla="*/ 5511800 h 6858000"/>
              <a:gd name="connsiteX74" fmla="*/ 896937 w 9807836"/>
              <a:gd name="connsiteY74" fmla="*/ 5575300 h 6858000"/>
              <a:gd name="connsiteX75" fmla="*/ 844550 w 9807836"/>
              <a:gd name="connsiteY75" fmla="*/ 5634037 h 6858000"/>
              <a:gd name="connsiteX76" fmla="*/ 787400 w 9807836"/>
              <a:gd name="connsiteY76" fmla="*/ 5692775 h 6858000"/>
              <a:gd name="connsiteX77" fmla="*/ 725487 w 9807836"/>
              <a:gd name="connsiteY77" fmla="*/ 5746750 h 6858000"/>
              <a:gd name="connsiteX78" fmla="*/ 660400 w 9807836"/>
              <a:gd name="connsiteY78" fmla="*/ 5797550 h 6858000"/>
              <a:gd name="connsiteX79" fmla="*/ 592137 w 9807836"/>
              <a:gd name="connsiteY79" fmla="*/ 5849937 h 6858000"/>
              <a:gd name="connsiteX80" fmla="*/ 525462 w 9807836"/>
              <a:gd name="connsiteY80" fmla="*/ 5900737 h 6858000"/>
              <a:gd name="connsiteX81" fmla="*/ 458787 w 9807836"/>
              <a:gd name="connsiteY81" fmla="*/ 5951537 h 6858000"/>
              <a:gd name="connsiteX82" fmla="*/ 395287 w 9807836"/>
              <a:gd name="connsiteY82" fmla="*/ 6005512 h 6858000"/>
              <a:gd name="connsiteX83" fmla="*/ 334962 w 9807836"/>
              <a:gd name="connsiteY83" fmla="*/ 6059487 h 6858000"/>
              <a:gd name="connsiteX84" fmla="*/ 282575 w 9807836"/>
              <a:gd name="connsiteY84" fmla="*/ 6118225 h 6858000"/>
              <a:gd name="connsiteX85" fmla="*/ 234950 w 9807836"/>
              <a:gd name="connsiteY85" fmla="*/ 6180137 h 6858000"/>
              <a:gd name="connsiteX86" fmla="*/ 192087 w 9807836"/>
              <a:gd name="connsiteY86" fmla="*/ 6253162 h 6858000"/>
              <a:gd name="connsiteX87" fmla="*/ 155575 w 9807836"/>
              <a:gd name="connsiteY87" fmla="*/ 6332537 h 6858000"/>
              <a:gd name="connsiteX88" fmla="*/ 127000 w 9807836"/>
              <a:gd name="connsiteY88" fmla="*/ 6416675 h 6858000"/>
              <a:gd name="connsiteX89" fmla="*/ 100012 w 9807836"/>
              <a:gd name="connsiteY89" fmla="*/ 6503987 h 6858000"/>
              <a:gd name="connsiteX90" fmla="*/ 77787 w 9807836"/>
              <a:gd name="connsiteY90" fmla="*/ 6594475 h 6858000"/>
              <a:gd name="connsiteX91" fmla="*/ 52387 w 9807836"/>
              <a:gd name="connsiteY91" fmla="*/ 6683375 h 6858000"/>
              <a:gd name="connsiteX92" fmla="*/ 26987 w 9807836"/>
              <a:gd name="connsiteY92" fmla="*/ 6770687 h 6858000"/>
              <a:gd name="connsiteX93" fmla="*/ 0 w 9807836"/>
              <a:gd name="connsiteY93" fmla="*/ 6858000 h 6858000"/>
              <a:gd name="connsiteX94" fmla="*/ 9807836 w 9807836"/>
              <a:gd name="connsiteY94" fmla="*/ 6858000 h 6858000"/>
              <a:gd name="connsiteX95" fmla="*/ 9807836 w 9807836"/>
              <a:gd name="connsiteY9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807836" h="6858000">
                <a:moveTo>
                  <a:pt x="9807836" y="0"/>
                </a:moveTo>
                <a:lnTo>
                  <a:pt x="0" y="0"/>
                </a:lnTo>
                <a:lnTo>
                  <a:pt x="26987" y="87312"/>
                </a:lnTo>
                <a:lnTo>
                  <a:pt x="52387" y="174625"/>
                </a:lnTo>
                <a:lnTo>
                  <a:pt x="77787" y="263525"/>
                </a:lnTo>
                <a:lnTo>
                  <a:pt x="100012" y="354012"/>
                </a:lnTo>
                <a:lnTo>
                  <a:pt x="127000" y="441325"/>
                </a:lnTo>
                <a:lnTo>
                  <a:pt x="155575" y="525462"/>
                </a:lnTo>
                <a:lnTo>
                  <a:pt x="192087" y="604837"/>
                </a:lnTo>
                <a:lnTo>
                  <a:pt x="234950" y="677862"/>
                </a:lnTo>
                <a:lnTo>
                  <a:pt x="282575" y="739775"/>
                </a:lnTo>
                <a:lnTo>
                  <a:pt x="334962" y="798512"/>
                </a:lnTo>
                <a:lnTo>
                  <a:pt x="395287" y="852487"/>
                </a:lnTo>
                <a:lnTo>
                  <a:pt x="458787" y="906462"/>
                </a:lnTo>
                <a:lnTo>
                  <a:pt x="525462" y="957262"/>
                </a:lnTo>
                <a:lnTo>
                  <a:pt x="592137" y="1008062"/>
                </a:lnTo>
                <a:lnTo>
                  <a:pt x="660400" y="1060450"/>
                </a:lnTo>
                <a:lnTo>
                  <a:pt x="725487" y="1111250"/>
                </a:lnTo>
                <a:lnTo>
                  <a:pt x="787400" y="1165225"/>
                </a:lnTo>
                <a:lnTo>
                  <a:pt x="844550" y="1223962"/>
                </a:lnTo>
                <a:lnTo>
                  <a:pt x="896937" y="1282700"/>
                </a:lnTo>
                <a:lnTo>
                  <a:pt x="939800" y="1346200"/>
                </a:lnTo>
                <a:lnTo>
                  <a:pt x="976312" y="1417637"/>
                </a:lnTo>
                <a:lnTo>
                  <a:pt x="998537" y="1487487"/>
                </a:lnTo>
                <a:lnTo>
                  <a:pt x="1012825" y="1565275"/>
                </a:lnTo>
                <a:lnTo>
                  <a:pt x="1019175" y="1641475"/>
                </a:lnTo>
                <a:lnTo>
                  <a:pt x="1017587" y="1722437"/>
                </a:lnTo>
                <a:lnTo>
                  <a:pt x="1011237" y="1803400"/>
                </a:lnTo>
                <a:lnTo>
                  <a:pt x="1003300" y="1887537"/>
                </a:lnTo>
                <a:lnTo>
                  <a:pt x="992187" y="1971675"/>
                </a:lnTo>
                <a:lnTo>
                  <a:pt x="979487" y="2055812"/>
                </a:lnTo>
                <a:lnTo>
                  <a:pt x="969962" y="2139950"/>
                </a:lnTo>
                <a:lnTo>
                  <a:pt x="963612" y="2224087"/>
                </a:lnTo>
                <a:lnTo>
                  <a:pt x="958850" y="2305050"/>
                </a:lnTo>
                <a:lnTo>
                  <a:pt x="963612" y="2384425"/>
                </a:lnTo>
                <a:lnTo>
                  <a:pt x="973137" y="2462212"/>
                </a:lnTo>
                <a:lnTo>
                  <a:pt x="993775" y="2543175"/>
                </a:lnTo>
                <a:lnTo>
                  <a:pt x="1025525" y="2622550"/>
                </a:lnTo>
                <a:lnTo>
                  <a:pt x="1063625" y="2701925"/>
                </a:lnTo>
                <a:lnTo>
                  <a:pt x="1106487" y="2781300"/>
                </a:lnTo>
                <a:lnTo>
                  <a:pt x="1150937" y="2859087"/>
                </a:lnTo>
                <a:lnTo>
                  <a:pt x="1198562" y="2938462"/>
                </a:lnTo>
                <a:lnTo>
                  <a:pt x="1241425" y="3017837"/>
                </a:lnTo>
                <a:lnTo>
                  <a:pt x="1284288" y="3098800"/>
                </a:lnTo>
                <a:lnTo>
                  <a:pt x="1320800" y="3179762"/>
                </a:lnTo>
                <a:lnTo>
                  <a:pt x="1349375" y="3260725"/>
                </a:lnTo>
                <a:lnTo>
                  <a:pt x="1365250" y="3343275"/>
                </a:lnTo>
                <a:lnTo>
                  <a:pt x="1374775" y="3429000"/>
                </a:lnTo>
                <a:lnTo>
                  <a:pt x="1365250" y="3514725"/>
                </a:lnTo>
                <a:lnTo>
                  <a:pt x="1349375" y="3597275"/>
                </a:lnTo>
                <a:lnTo>
                  <a:pt x="1320800" y="3678237"/>
                </a:lnTo>
                <a:lnTo>
                  <a:pt x="1284288" y="3759200"/>
                </a:lnTo>
                <a:lnTo>
                  <a:pt x="1241425" y="3840162"/>
                </a:lnTo>
                <a:lnTo>
                  <a:pt x="1198562" y="3919537"/>
                </a:lnTo>
                <a:lnTo>
                  <a:pt x="1150937" y="3998912"/>
                </a:lnTo>
                <a:lnTo>
                  <a:pt x="1106487" y="4076700"/>
                </a:lnTo>
                <a:lnTo>
                  <a:pt x="1063625" y="4156075"/>
                </a:lnTo>
                <a:lnTo>
                  <a:pt x="1025525" y="4235450"/>
                </a:lnTo>
                <a:lnTo>
                  <a:pt x="993775" y="4314825"/>
                </a:lnTo>
                <a:lnTo>
                  <a:pt x="973137" y="4395787"/>
                </a:lnTo>
                <a:lnTo>
                  <a:pt x="963612" y="4473575"/>
                </a:lnTo>
                <a:lnTo>
                  <a:pt x="958850" y="4552950"/>
                </a:lnTo>
                <a:lnTo>
                  <a:pt x="963612" y="4633912"/>
                </a:lnTo>
                <a:lnTo>
                  <a:pt x="969962" y="4718050"/>
                </a:lnTo>
                <a:lnTo>
                  <a:pt x="979487" y="4802187"/>
                </a:lnTo>
                <a:lnTo>
                  <a:pt x="992187" y="4886325"/>
                </a:lnTo>
                <a:lnTo>
                  <a:pt x="1003300" y="4970462"/>
                </a:lnTo>
                <a:lnTo>
                  <a:pt x="1011237" y="5054600"/>
                </a:lnTo>
                <a:lnTo>
                  <a:pt x="1017587" y="5135562"/>
                </a:lnTo>
                <a:lnTo>
                  <a:pt x="1019175" y="5216525"/>
                </a:lnTo>
                <a:lnTo>
                  <a:pt x="1012825" y="5292725"/>
                </a:lnTo>
                <a:lnTo>
                  <a:pt x="998537" y="5370512"/>
                </a:lnTo>
                <a:lnTo>
                  <a:pt x="976312" y="5440362"/>
                </a:lnTo>
                <a:lnTo>
                  <a:pt x="939800" y="5511800"/>
                </a:lnTo>
                <a:lnTo>
                  <a:pt x="896937" y="5575300"/>
                </a:lnTo>
                <a:lnTo>
                  <a:pt x="844550" y="5634037"/>
                </a:lnTo>
                <a:lnTo>
                  <a:pt x="787400" y="5692775"/>
                </a:lnTo>
                <a:lnTo>
                  <a:pt x="725487" y="5746750"/>
                </a:lnTo>
                <a:lnTo>
                  <a:pt x="660400" y="5797550"/>
                </a:lnTo>
                <a:lnTo>
                  <a:pt x="592137" y="5849937"/>
                </a:lnTo>
                <a:lnTo>
                  <a:pt x="525462" y="5900737"/>
                </a:lnTo>
                <a:lnTo>
                  <a:pt x="458787" y="5951537"/>
                </a:lnTo>
                <a:lnTo>
                  <a:pt x="395287" y="6005512"/>
                </a:lnTo>
                <a:lnTo>
                  <a:pt x="334962" y="6059487"/>
                </a:lnTo>
                <a:lnTo>
                  <a:pt x="282575" y="6118225"/>
                </a:lnTo>
                <a:lnTo>
                  <a:pt x="234950" y="6180137"/>
                </a:lnTo>
                <a:lnTo>
                  <a:pt x="192087" y="6253162"/>
                </a:lnTo>
                <a:lnTo>
                  <a:pt x="155575" y="6332537"/>
                </a:lnTo>
                <a:lnTo>
                  <a:pt x="127000" y="6416675"/>
                </a:lnTo>
                <a:lnTo>
                  <a:pt x="100012" y="6503987"/>
                </a:lnTo>
                <a:lnTo>
                  <a:pt x="77787" y="6594475"/>
                </a:lnTo>
                <a:lnTo>
                  <a:pt x="52387" y="6683375"/>
                </a:lnTo>
                <a:lnTo>
                  <a:pt x="26987" y="6770687"/>
                </a:lnTo>
                <a:lnTo>
                  <a:pt x="0" y="6858000"/>
                </a:lnTo>
                <a:lnTo>
                  <a:pt x="9807836" y="6858000"/>
                </a:lnTo>
                <a:lnTo>
                  <a:pt x="9807836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63DD75-42D3-453C-A84D-D18B4215C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rgbClr val="2A1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83B16A05-AF0B-4973-9F7A-3596D9395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1393" y="2426964"/>
            <a:ext cx="4724750" cy="2004071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7EC4BC99-03A8-EA4B-2C35-77A66E1C7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93" y="1043637"/>
            <a:ext cx="2874846" cy="2939144"/>
          </a:xfrm>
          <a:prstGeom prst="rect">
            <a:avLst/>
          </a:prstGeom>
        </p:spPr>
      </p:pic>
      <p:pic>
        <p:nvPicPr>
          <p:cNvPr id="5" name="Picture 4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855110A4-A1C6-8FE6-1956-63979C585F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63" y="4431035"/>
            <a:ext cx="5858716" cy="146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7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747BA-32B5-61F1-F697-B3B04BF95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Dates – Private Employers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ABDC0-94EA-8B2C-9823-E01C1094E5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Dec. 29</a:t>
            </a:r>
          </a:p>
          <a:p>
            <a:r>
              <a:rPr lang="en-US" b="0" i="0" dirty="0">
                <a:solidFill>
                  <a:srgbClr val="4A4A4A"/>
                </a:solidFill>
                <a:effectLst/>
                <a:latin typeface="Source Sans Pro" panose="020B0503030403020204" pitchFamily="34" charset="0"/>
              </a:rPr>
              <a:t>Deadline for Grow Ohio safety requirements if coverage became effective between Jan. 1 and June 30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2A1483-F934-9B5F-09EA-718EBA3D26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7F59FA7-9E35-E641-9260-462B0A5FC68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69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747BA-32B5-61F1-F697-B3B04BF95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Dates – Public Employers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ABDC0-94EA-8B2C-9823-E01C1094E5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7857" y="1468575"/>
            <a:ext cx="9878336" cy="49611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Dec. 21</a:t>
            </a:r>
          </a:p>
          <a:p>
            <a:r>
              <a:rPr lang="en-US" b="0" i="0" dirty="0">
                <a:solidFill>
                  <a:srgbClr val="4A4A4A"/>
                </a:solidFill>
                <a:effectLst/>
                <a:latin typeface="Source Sans Pro" panose="020B0503030403020204" pitchFamily="34" charset="0"/>
              </a:rPr>
              <a:t>First installment due for PY 2024</a:t>
            </a:r>
          </a:p>
          <a:p>
            <a:pPr marL="0" indent="0">
              <a:buNone/>
            </a:pPr>
            <a:r>
              <a:rPr lang="en-US" b="1" dirty="0"/>
              <a:t>Dec. </a:t>
            </a:r>
            <a:r>
              <a:rPr lang="en-US" b="1" i="0" dirty="0">
                <a:solidFill>
                  <a:srgbClr val="4A4A4A"/>
                </a:solidFill>
                <a:effectLst/>
                <a:latin typeface="Source Sans Pro" panose="020B0503030403020204" pitchFamily="34" charset="0"/>
              </a:rPr>
              <a:t>31</a:t>
            </a:r>
          </a:p>
          <a:p>
            <a:r>
              <a:rPr lang="en-US" b="0" i="0" dirty="0">
                <a:solidFill>
                  <a:srgbClr val="4A4A4A"/>
                </a:solidFill>
                <a:effectLst/>
                <a:latin typeface="Source Sans Pro" panose="020B0503030403020204" pitchFamily="34" charset="0"/>
              </a:rPr>
              <a:t>Industry-Specific Safety Program (ISSP) deadline to complete loss prevention activities</a:t>
            </a:r>
          </a:p>
          <a:p>
            <a:r>
              <a:rPr lang="en-US" b="0" i="0" dirty="0">
                <a:solidFill>
                  <a:srgbClr val="4A4A4A"/>
                </a:solidFill>
                <a:effectLst/>
                <a:latin typeface="Source Sans Pro" panose="020B0503030403020204" pitchFamily="34" charset="0"/>
              </a:rPr>
              <a:t>Policy Activity Rebate (PAR) deadline to complete and record activities</a:t>
            </a:r>
          </a:p>
          <a:p>
            <a:pPr marL="0" indent="0">
              <a:buNone/>
            </a:pPr>
            <a:r>
              <a:rPr lang="en-US" b="1" dirty="0"/>
              <a:t>Jan. 1</a:t>
            </a:r>
            <a:endParaRPr lang="en-US" b="1" i="0" dirty="0">
              <a:solidFill>
                <a:srgbClr val="4A4A4A"/>
              </a:solidFill>
              <a:effectLst/>
              <a:latin typeface="Source Sans Pro" panose="020B0503030403020204" pitchFamily="34" charset="0"/>
            </a:endParaRPr>
          </a:p>
          <a:p>
            <a:r>
              <a:rPr lang="en-US" b="0" i="0" dirty="0">
                <a:solidFill>
                  <a:srgbClr val="4A4A4A"/>
                </a:solidFill>
                <a:effectLst/>
                <a:latin typeface="Source Sans Pro" panose="020B0503030403020204" pitchFamily="34" charset="0"/>
              </a:rPr>
              <a:t>Payroll true-up period</a:t>
            </a:r>
          </a:p>
          <a:p>
            <a:pPr marL="0" indent="0">
              <a:buNone/>
            </a:pPr>
            <a:r>
              <a:rPr lang="en-US" b="1" dirty="0"/>
              <a:t>Jan. 3</a:t>
            </a:r>
            <a:endParaRPr lang="en-US" b="1" i="0" dirty="0">
              <a:solidFill>
                <a:srgbClr val="4A4A4A"/>
              </a:solidFill>
              <a:effectLst/>
              <a:latin typeface="Source Sans Pro" panose="020B0503030403020204" pitchFamily="34" charset="0"/>
            </a:endParaRPr>
          </a:p>
          <a:p>
            <a:r>
              <a:rPr lang="en-US" b="0" i="0" dirty="0">
                <a:solidFill>
                  <a:srgbClr val="4A4A4A"/>
                </a:solidFill>
                <a:effectLst/>
                <a:latin typeface="Source Sans Pro" panose="020B0503030403020204" pitchFamily="34" charset="0"/>
              </a:rPr>
              <a:t>Early payment discount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2A1483-F934-9B5F-09EA-718EBA3D26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7F59FA7-9E35-E641-9260-462B0A5FC68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90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FB18F-2C7F-E4AD-FB36-DDD5931CE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Webinars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45CFC8-1085-2E9F-C46B-1066E9A84716}"/>
              </a:ext>
            </a:extLst>
          </p:cNvPr>
          <p:cNvSpPr/>
          <p:nvPr/>
        </p:nvSpPr>
        <p:spPr>
          <a:xfrm>
            <a:off x="-1" y="5958052"/>
            <a:ext cx="12192001" cy="899948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Each individual attending should register in the BWC Learning Center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86414B-B80E-E397-1FC6-1DDB2CEAF1D4}"/>
              </a:ext>
            </a:extLst>
          </p:cNvPr>
          <p:cNvSpPr txBox="1"/>
          <p:nvPr/>
        </p:nvSpPr>
        <p:spPr>
          <a:xfrm>
            <a:off x="1174044" y="1999312"/>
            <a:ext cx="103632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5425" indent="-225425" algn="l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chemeClr val="bg2">
                    <a:lumMod val="10000"/>
                  </a:schemeClr>
                </a:solidFill>
                <a:effectLst/>
                <a:latin typeface="Serifa"/>
              </a:rPr>
              <a:t>Precision OSHA recordkeeping						Jan. 10</a:t>
            </a:r>
          </a:p>
          <a:p>
            <a:pPr marL="225425" indent="-225425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Source Sans 3" panose="020B0503030403020204" pitchFamily="34" charset="0"/>
                <a:ea typeface="Calibri" panose="020F0502020204030204" pitchFamily="34" charset="0"/>
              </a:rPr>
              <a:t>Training the Next Generation 						Jan. 23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25425" indent="-225425" algn="l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800" b="0" i="0" dirty="0">
              <a:solidFill>
                <a:schemeClr val="bg2">
                  <a:lumMod val="10000"/>
                </a:schemeClr>
              </a:solidFill>
              <a:effectLst/>
              <a:latin typeface="Serifa"/>
            </a:endParaRPr>
          </a:p>
        </p:txBody>
      </p:sp>
    </p:spTree>
    <p:extLst>
      <p:ext uri="{BB962C8B-B14F-4D97-AF65-F5344CB8AC3E}">
        <p14:creationId xmlns:p14="http://schemas.microsoft.com/office/powerpoint/2010/main" val="279315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FB18F-2C7F-E4AD-FB36-DDD5931CE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Classes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45CFC8-1085-2E9F-C46B-1066E9A84716}"/>
              </a:ext>
            </a:extLst>
          </p:cNvPr>
          <p:cNvSpPr/>
          <p:nvPr/>
        </p:nvSpPr>
        <p:spPr>
          <a:xfrm>
            <a:off x="-1" y="5958052"/>
            <a:ext cx="12192001" cy="899948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Each individual attending should register in the BWC Learning Center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2AFA24-EAF7-8A91-6712-B3639C26E148}"/>
              </a:ext>
            </a:extLst>
          </p:cNvPr>
          <p:cNvSpPr txBox="1"/>
          <p:nvPr/>
        </p:nvSpPr>
        <p:spPr>
          <a:xfrm>
            <a:off x="1015998" y="1343376"/>
            <a:ext cx="1099537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5425" indent="-22542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Serifa"/>
              </a:rPr>
              <a:t>OSHA Recordkeeping Half-day Workshop							Dec. 14</a:t>
            </a:r>
          </a:p>
          <a:p>
            <a:pPr marL="225425" indent="-225425" algn="l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Serifa"/>
              </a:rPr>
              <a:t>Electrical Hazard Recognition and Abatement						Jan. 9-12</a:t>
            </a:r>
          </a:p>
          <a:p>
            <a:pPr marL="225425" indent="-22542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Serifa"/>
              </a:rPr>
              <a:t>Developing a Driver Safety Program								Jan. 9</a:t>
            </a:r>
          </a:p>
          <a:p>
            <a:pPr marL="225425" indent="-22542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Serifa"/>
              </a:rPr>
              <a:t>Hazardous Waste Op’s &amp; Emergency Resp Awareness				Jan. 18</a:t>
            </a:r>
          </a:p>
          <a:p>
            <a:pPr marL="225425" indent="-22542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Serifa"/>
              </a:rPr>
              <a:t>Hazardous Waste Op’s &amp; Emergency Response </a:t>
            </a:r>
          </a:p>
          <a:p>
            <a:pPr>
              <a:buClr>
                <a:srgbClr val="C00000"/>
              </a:buClr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Serifa"/>
              </a:rPr>
              <a:t>	Series Module 4: Air Monitoring, Work Zones					Jan. 22</a:t>
            </a:r>
          </a:p>
          <a:p>
            <a:pPr marL="225425" indent="-22542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Serifa"/>
              </a:rPr>
              <a:t>Controlling Workers Compensation Costs							Jan. 30-31</a:t>
            </a:r>
          </a:p>
          <a:p>
            <a:pPr marL="225425" indent="-22542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Serifa"/>
              </a:rPr>
              <a:t>Trenching and Excavation											Jan. 30-Feb. 1</a:t>
            </a:r>
          </a:p>
          <a:p>
            <a:pPr>
              <a:buClr>
                <a:srgbClr val="FF9900"/>
              </a:buClr>
            </a:pPr>
            <a:endParaRPr lang="en-US" sz="2400" dirty="0">
              <a:solidFill>
                <a:schemeClr val="bg2">
                  <a:lumMod val="10000"/>
                </a:schemeClr>
              </a:solidFill>
              <a:latin typeface="Serifa"/>
            </a:endParaRPr>
          </a:p>
          <a:p>
            <a:endParaRPr lang="en-US" sz="2400" dirty="0">
              <a:solidFill>
                <a:schemeClr val="bg2">
                  <a:lumMod val="10000"/>
                </a:schemeClr>
              </a:solidFill>
              <a:latin typeface="Serifa"/>
            </a:endParaRPr>
          </a:p>
          <a:p>
            <a:endParaRPr lang="en-US" sz="2400" b="0" i="0" dirty="0">
              <a:solidFill>
                <a:srgbClr val="14499E"/>
              </a:solidFill>
              <a:effectLst/>
              <a:latin typeface="Serifa"/>
            </a:endParaRPr>
          </a:p>
          <a:p>
            <a:endParaRPr lang="en-US" sz="2400" b="0" i="0" dirty="0">
              <a:solidFill>
                <a:srgbClr val="14499E"/>
              </a:solidFill>
              <a:effectLst/>
              <a:latin typeface="Serifa"/>
            </a:endParaRPr>
          </a:p>
          <a:p>
            <a:pPr algn="l"/>
            <a:endParaRPr lang="en-US" sz="2400" b="0" i="0" dirty="0">
              <a:solidFill>
                <a:schemeClr val="bg2">
                  <a:lumMod val="10000"/>
                </a:schemeClr>
              </a:solidFill>
              <a:effectLst/>
              <a:latin typeface="Serifa"/>
            </a:endParaRPr>
          </a:p>
          <a:p>
            <a:pPr marR="0" lvl="0">
              <a:spcBef>
                <a:spcPts val="0"/>
              </a:spcBef>
              <a:spcAft>
                <a:spcPts val="750"/>
              </a:spcAft>
              <a:buSzPts val="1000"/>
              <a:tabLst>
                <a:tab pos="457200" algn="l"/>
              </a:tabLst>
            </a:pPr>
            <a:endParaRPr lang="en-US" sz="2400" dirty="0">
              <a:solidFill>
                <a:schemeClr val="bg2">
                  <a:lumMod val="10000"/>
                </a:schemeClr>
              </a:solidFill>
              <a:effectLst/>
              <a:latin typeface="Source Sans 3" panose="020B0503030403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09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408E4-90C6-D2FF-CC35-4F2B11ED4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In-Person Classes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A084E0-BA17-E76B-2DD3-EBE96B0433E4}"/>
              </a:ext>
            </a:extLst>
          </p:cNvPr>
          <p:cNvSpPr/>
          <p:nvPr/>
        </p:nvSpPr>
        <p:spPr>
          <a:xfrm>
            <a:off x="-1" y="5958052"/>
            <a:ext cx="12154835" cy="899948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Each individual attending should register in the BWC Learning Center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04C646-3C04-BCA5-63FB-C0D4E90DE072}"/>
              </a:ext>
            </a:extLst>
          </p:cNvPr>
          <p:cNvSpPr txBox="1"/>
          <p:nvPr/>
        </p:nvSpPr>
        <p:spPr>
          <a:xfrm>
            <a:off x="1140177" y="1873956"/>
            <a:ext cx="1067082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2575" indent="-282575" algn="l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chemeClr val="bg2">
                    <a:lumMod val="10000"/>
                  </a:schemeClr>
                </a:solidFill>
                <a:effectLst/>
                <a:latin typeface="Serifa"/>
              </a:rPr>
              <a:t>OSHA 10: Construction Safety Basics (Youngstown)				Jan. 9-10</a:t>
            </a:r>
          </a:p>
          <a:p>
            <a:pPr marL="282575" indent="-282575" algn="l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2">
                  <a:lumMod val="10000"/>
                </a:schemeClr>
              </a:solidFill>
              <a:latin typeface="Serifa"/>
            </a:endParaRPr>
          </a:p>
          <a:p>
            <a:pPr marL="282575" indent="-282575" algn="l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chemeClr val="bg2">
                    <a:lumMod val="10000"/>
                  </a:schemeClr>
                </a:solidFill>
                <a:effectLst/>
                <a:latin typeface="Serifa"/>
              </a:rPr>
              <a:t>Job Safety Analysis (Cleveland)										Jan.  </a:t>
            </a:r>
            <a:r>
              <a:rPr lang="en-US" sz="2800" b="0" i="0">
                <a:solidFill>
                  <a:schemeClr val="bg2">
                    <a:lumMod val="10000"/>
                  </a:schemeClr>
                </a:solidFill>
                <a:effectLst/>
                <a:latin typeface="Serifa"/>
              </a:rPr>
              <a:t>11</a:t>
            </a:r>
            <a:endParaRPr lang="en-US" sz="2800" b="0" i="0" dirty="0">
              <a:solidFill>
                <a:schemeClr val="bg2">
                  <a:lumMod val="10000"/>
                </a:schemeClr>
              </a:solidFill>
              <a:effectLst/>
              <a:latin typeface="Serifa"/>
            </a:endParaRPr>
          </a:p>
          <a:p>
            <a:pPr marL="457200" indent="-457200" algn="l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800" b="0" i="0" dirty="0">
              <a:solidFill>
                <a:schemeClr val="bg2">
                  <a:lumMod val="10000"/>
                </a:schemeClr>
              </a:solidFill>
              <a:effectLst/>
              <a:latin typeface="Serifa"/>
            </a:endParaRPr>
          </a:p>
        </p:txBody>
      </p:sp>
    </p:spTree>
    <p:extLst>
      <p:ext uri="{BB962C8B-B14F-4D97-AF65-F5344CB8AC3E}">
        <p14:creationId xmlns:p14="http://schemas.microsoft.com/office/powerpoint/2010/main" val="195946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77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DCC66B0-41E7-B37A-1E5F-CD1EF75C7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dirty="0"/>
              <a:t>2024 Ohio Safety congress &amp; expo</a:t>
            </a:r>
            <a:r>
              <a:rPr lang="en-US" baseline="30000" dirty="0"/>
              <a:t>®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D18B4DA-6480-FC15-D9A9-0275EF6126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2800" b="1" dirty="0"/>
          </a:p>
          <a:p>
            <a:pPr marL="0" indent="0" algn="ctr">
              <a:buNone/>
            </a:pPr>
            <a:r>
              <a:rPr lang="en-US" sz="2800" b="1" dirty="0">
                <a:solidFill>
                  <a:srgbClr val="C12637"/>
                </a:solidFill>
              </a:rPr>
              <a:t>LEARN, SOLVE and CONNECT</a:t>
            </a:r>
          </a:p>
          <a:p>
            <a:pPr marL="0" indent="0" algn="ctr">
              <a:buNone/>
            </a:pPr>
            <a:r>
              <a:rPr lang="en-US" dirty="0"/>
              <a:t>March 27-29</a:t>
            </a:r>
          </a:p>
          <a:p>
            <a:pPr marL="0" indent="0" algn="ctr">
              <a:buNone/>
            </a:pPr>
            <a:r>
              <a:rPr lang="en-US" dirty="0"/>
              <a:t>Greater Columbus Convention Center</a:t>
            </a:r>
          </a:p>
          <a:p>
            <a:pPr marL="0" indent="0" algn="ctr">
              <a:buNone/>
            </a:pPr>
            <a:r>
              <a:rPr lang="en-US" dirty="0"/>
              <a:t>Columbus, OH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2B26415-F883-0711-4B04-254351B89D5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3B7B7A-CDDA-7C44-B1B0-1F1E45567B3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3E77B-63B3-DB2A-2CD0-C5EA2F4F7EC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7934325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A2F36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213667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DCC66B0-41E7-B37A-1E5F-CD1EF75C7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sz="3100" dirty="0"/>
              <a:t>150+ Educational sessions		14+ interactive workshops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D18B4DA-6480-FC15-D9A9-0275EF6126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4302" y="1664677"/>
            <a:ext cx="9878336" cy="484553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900" dirty="0"/>
              <a:t>OSC24® will offer: </a:t>
            </a:r>
          </a:p>
          <a:p>
            <a:r>
              <a:rPr lang="en-US" sz="1700" dirty="0"/>
              <a:t>13 educational tracks </a:t>
            </a:r>
          </a:p>
          <a:p>
            <a:r>
              <a:rPr lang="en-US" sz="1700" dirty="0"/>
              <a:t>General Credit (IACET), Human Resources (HRCI, SHRM), Nurse (RN,LPN), and Attorney continuing education credits.</a:t>
            </a:r>
          </a:p>
          <a:p>
            <a:r>
              <a:rPr lang="en-US" sz="1700" dirty="0"/>
              <a:t>BWC rebate and other program credits – One Claim Program, Group-Experience Rating, 100-Percent EM Cap, and Safety Council Rebate Program.</a:t>
            </a:r>
          </a:p>
          <a:p>
            <a:r>
              <a:rPr lang="en-US" sz="1700" dirty="0">
                <a:solidFill>
                  <a:srgbClr val="C12637"/>
                </a:solidFill>
              </a:rPr>
              <a:t>Note: In addition to in-person sessions, a select number of sessions will be live-streamed. Continuing education credits and BWC credits and rebates are exclusively awarded for in-person attendance. Virtual attendance alone does not qualify for these credits.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400" dirty="0">
              <a:latin typeface="Source Sans 3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effectLst/>
                <a:latin typeface="Source Sans 3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Start Planning Now! 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dirty="0">
              <a:effectLst/>
              <a:latin typeface="Source Sans 3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cap="all" dirty="0">
                <a:solidFill>
                  <a:srgbClr val="002060"/>
                </a:solidFill>
                <a:ea typeface="+mj-ea"/>
                <a:cs typeface="+mj-cs"/>
              </a:rPr>
              <a:t>All OSC24® sessions, descriptions, and speakers can now be viewed AT OHIOSAFETYCONGRESS.COM</a:t>
            </a:r>
            <a:endParaRPr lang="en-US" sz="1400" dirty="0">
              <a:effectLst/>
              <a:latin typeface="Source Sans 3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2B26415-F883-0711-4B04-254351B89D5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3B7B7A-CDDA-7C44-B1B0-1F1E45567B3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3E77B-63B3-DB2A-2CD0-C5EA2F4F7EC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7934325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A2F36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208215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DCC66B0-41E7-B37A-1E5F-CD1EF75C7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dirty="0"/>
              <a:t>Hotel reservations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D18B4DA-6480-FC15-D9A9-0275EF6126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4301" y="1812515"/>
            <a:ext cx="9878336" cy="4228122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b="1" dirty="0">
                <a:solidFill>
                  <a:srgbClr val="C12637"/>
                </a:solidFill>
                <a:effectLst/>
                <a:latin typeface="Source Sans 3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Hurry! A limited number of </a:t>
            </a:r>
            <a:r>
              <a:rPr lang="en-US" sz="1800" b="1" dirty="0">
                <a:solidFill>
                  <a:srgbClr val="C12637"/>
                </a:solidFill>
                <a:latin typeface="Source Sans 3" panose="020B0604020202020204" charset="0"/>
                <a:cs typeface="Times New Roman" panose="02020603050405020304" pitchFamily="18" charset="0"/>
              </a:rPr>
              <a:t>OSC24® </a:t>
            </a:r>
            <a:r>
              <a:rPr lang="en-US" sz="1800" b="1" dirty="0">
                <a:solidFill>
                  <a:srgbClr val="C12637"/>
                </a:solidFill>
                <a:effectLst/>
                <a:latin typeface="Source Sans 3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rooms </a:t>
            </a:r>
            <a:r>
              <a:rPr lang="en-US" sz="1800" b="1" dirty="0">
                <a:solidFill>
                  <a:srgbClr val="C12637"/>
                </a:solidFill>
                <a:latin typeface="Source Sans 3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are contracted</a:t>
            </a:r>
            <a:r>
              <a:rPr lang="en-US" sz="1800" b="1" dirty="0">
                <a:solidFill>
                  <a:srgbClr val="C12637"/>
                </a:solidFill>
                <a:latin typeface="Source Sans 3" panose="020B0604020202020204" charset="0"/>
                <a:cs typeface="Times New Roman" panose="02020603050405020304" pitchFamily="18" charset="0"/>
              </a:rPr>
              <a:t>.</a:t>
            </a:r>
            <a:r>
              <a:rPr lang="en-US" sz="1800" b="1" cap="all" dirty="0">
                <a:solidFill>
                  <a:srgbClr val="002060"/>
                </a:solidFill>
                <a:ea typeface="+mj-ea"/>
                <a:cs typeface="+mj-cs"/>
              </a:rPr>
              <a:t> </a:t>
            </a:r>
            <a:endParaRPr lang="en-US" sz="1800" b="1" dirty="0">
              <a:solidFill>
                <a:srgbClr val="C12637"/>
              </a:solidFill>
              <a:effectLst/>
              <a:latin typeface="Source Sans 3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dirty="0">
                <a:effectLst/>
                <a:latin typeface="Source Sans 3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Make your reservation now to secure the </a:t>
            </a:r>
            <a:r>
              <a:rPr lang="en-US" sz="1800" b="1" dirty="0">
                <a:effectLst/>
                <a:latin typeface="Source Sans 3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event discounted rate </a:t>
            </a:r>
            <a:r>
              <a:rPr lang="en-US" sz="1800" dirty="0">
                <a:effectLst/>
                <a:latin typeface="Source Sans 3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at one of seven downtown Columbus hotels connected to or within walking distance of the convention center.</a:t>
            </a: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Source Sans 3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	Hilton Columbus Downtown</a:t>
            </a: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Source Sans 3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	Hyatt Regency Columbus</a:t>
            </a: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Source Sans 3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	Drury Inn &amp; Suites Columbus Convention Center</a:t>
            </a: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Source Sans 3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	Hampton Inn &amp; Suites Columbus Downtown</a:t>
            </a: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Source Sans 3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	Red Roof Plus Columbus Downtown</a:t>
            </a: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Source Sans 3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	Sonesta Columbus Downtown</a:t>
            </a: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Source Sans 3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	Courtyard by Marriott Columbus Downtown</a:t>
            </a:r>
            <a:endParaRPr lang="en-US" sz="1800" dirty="0">
              <a:effectLst/>
              <a:latin typeface="Source Sans 3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US" sz="1800" dirty="0">
              <a:effectLst/>
              <a:latin typeface="Source Sans 3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dirty="0">
                <a:latin typeface="Source Sans 3" panose="020B0604020202020204" charset="0"/>
                <a:cs typeface="Times New Roman" panose="02020603050405020304" pitchFamily="18" charset="0"/>
              </a:rPr>
              <a:t>If you require  10 or more rooms, please send an email to  </a:t>
            </a:r>
            <a:r>
              <a:rPr lang="en-US" sz="1800" dirty="0">
                <a:latin typeface="Source Sans 3" panose="020B060402020202020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Housing@ExperienceColumbus.com</a:t>
            </a:r>
            <a:r>
              <a:rPr lang="en-US" sz="1800" dirty="0">
                <a:latin typeface="Source Sans 3" panose="020B060402020202020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2B26415-F883-0711-4B04-254351B89D5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3B7B7A-CDDA-7C44-B1B0-1F1E45567B3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3E77B-63B3-DB2A-2CD0-C5EA2F4F7EC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7934325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2F36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328675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DCC66B0-41E7-B37A-1E5F-CD1EF75C7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dirty="0"/>
              <a:t>Registration opens in January</a:t>
            </a:r>
            <a:endParaRPr lang="en-US" baseline="3000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D18B4DA-6480-FC15-D9A9-0275EF6126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2800" b="1" dirty="0"/>
          </a:p>
          <a:p>
            <a:pPr marL="0" indent="0" algn="ctr">
              <a:buNone/>
            </a:pPr>
            <a:r>
              <a:rPr lang="en-US" sz="2800" b="1" dirty="0">
                <a:solidFill>
                  <a:srgbClr val="C12637"/>
                </a:solidFill>
              </a:rPr>
              <a:t>Questions?</a:t>
            </a:r>
          </a:p>
          <a:p>
            <a:pPr marL="0" indent="0" algn="ctr">
              <a:buNone/>
            </a:pPr>
            <a:r>
              <a:rPr lang="en-US" dirty="0"/>
              <a:t>Contact Us</a:t>
            </a:r>
          </a:p>
          <a:p>
            <a:pPr marL="0" indent="0" algn="ctr">
              <a:buNone/>
            </a:pPr>
            <a:r>
              <a:rPr lang="en-US" dirty="0"/>
              <a:t>SafetyCongress@bwc.ohio.gov</a:t>
            </a:r>
          </a:p>
          <a:p>
            <a:pPr marL="0" indent="0" algn="ctr">
              <a:buNone/>
            </a:pPr>
            <a:r>
              <a:rPr lang="en-US" dirty="0"/>
              <a:t>Call or text 614-800-5221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2B26415-F883-0711-4B04-254351B89D5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3B7B7A-CDDA-7C44-B1B0-1F1E45567B3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3E77B-63B3-DB2A-2CD0-C5EA2F4F7EC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7934325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A2F36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89807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D1FDF194-C99A-4C11-8A97-58FF75F6E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CAB5A9-13C6-4C85-AB53-C7D8B8954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43199D-2015-4F72-83EB-C6A3ED4C45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97EAB6E-5FFF-4923-BC7F-D2C71AD24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003" y="1181901"/>
            <a:ext cx="10622354" cy="18579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000" spc="0">
                <a:solidFill>
                  <a:schemeClr val="tx2"/>
                </a:solidFill>
                <a:latin typeface="Gill Sans MT"/>
              </a:rPr>
              <a:t>Slides, External resources &amp; registration can be found at</a:t>
            </a:r>
            <a:br>
              <a:rPr lang="en-US" sz="4000" spc="0">
                <a:solidFill>
                  <a:schemeClr val="tx2"/>
                </a:solidFill>
                <a:latin typeface="Gill Sans MT"/>
              </a:rPr>
            </a:br>
            <a:r>
              <a:rPr lang="en-US" sz="4000" spc="0">
                <a:solidFill>
                  <a:schemeClr val="tx2"/>
                </a:solidFill>
                <a:latin typeface="Gill Sans MT"/>
                <a:hlinkClick r:id="rId2"/>
              </a:rPr>
              <a:t>www.solonchamber.com/slides</a:t>
            </a:r>
            <a:endParaRPr lang="en-US" sz="4000" b="0" spc="0">
              <a:solidFill>
                <a:schemeClr val="tx2"/>
              </a:solidFill>
              <a:latin typeface="Gill Sans MT"/>
            </a:endParaRPr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CC3D4EFD-F9AF-4231-89CF-74A9A513E0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E85F1C8-2D37-4E74-9173-14198641E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A98B1EC6-8CCA-A6D1-3B43-8E066CB15F34}"/>
              </a:ext>
            </a:extLst>
          </p:cNvPr>
          <p:cNvSpPr txBox="1">
            <a:spLocks/>
          </p:cNvSpPr>
          <p:nvPr/>
        </p:nvSpPr>
        <p:spPr>
          <a:xfrm>
            <a:off x="1663344" y="3670738"/>
            <a:ext cx="9467672" cy="18579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 cap="all" spc="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pc="0" dirty="0">
                <a:solidFill>
                  <a:schemeClr val="tx2"/>
                </a:solidFill>
                <a:latin typeface="Gill Sans MT"/>
              </a:rPr>
              <a:t>Materials will also be distributed by email after the program!</a:t>
            </a:r>
          </a:p>
        </p:txBody>
      </p:sp>
    </p:spTree>
    <p:extLst>
      <p:ext uri="{BB962C8B-B14F-4D97-AF65-F5344CB8AC3E}">
        <p14:creationId xmlns:p14="http://schemas.microsoft.com/office/powerpoint/2010/main" val="341502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ABFFE-3EBF-9173-952F-CFEACE1FD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Grants Program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51AAC84-F88D-E63F-F42A-A43F9E622A0B}"/>
              </a:ext>
            </a:extLst>
          </p:cNvPr>
          <p:cNvSpPr txBox="1">
            <a:spLocks/>
          </p:cNvSpPr>
          <p:nvPr/>
        </p:nvSpPr>
        <p:spPr>
          <a:xfrm>
            <a:off x="1064302" y="1541949"/>
            <a:ext cx="10654947" cy="43734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Source Sans 3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7724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Source Sans 3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3444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ource Sans 3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urce Sans 3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urce Sans 3" panose="020B05030304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Funding opportunities are once again available for our special safety grant programs.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 b="1" dirty="0"/>
          </a:p>
          <a:p>
            <a:r>
              <a:rPr lang="en-US" sz="2000" b="1" u="sng" dirty="0"/>
              <a:t>Trench Safety Grant* </a:t>
            </a:r>
            <a:r>
              <a:rPr lang="en-US" sz="2000" dirty="0"/>
              <a:t>for Ohio employers that perform trenching and excavating.</a:t>
            </a:r>
          </a:p>
          <a:p>
            <a:r>
              <a:rPr lang="en-US" sz="2000" b="1" u="sng" dirty="0"/>
              <a:t>Firefighter Exposure to Environmental Elements Grant </a:t>
            </a:r>
            <a:r>
              <a:rPr lang="en-US" sz="2000" dirty="0"/>
              <a:t>combats firefighter cancer risk.</a:t>
            </a:r>
          </a:p>
          <a:p>
            <a:r>
              <a:rPr lang="en-US" sz="2000" b="1" u="sng" dirty="0"/>
              <a:t>School Safety and Security Grant </a:t>
            </a:r>
            <a:r>
              <a:rPr lang="en-US" sz="2000" dirty="0"/>
              <a:t>provides assistance to Ohio employers with ensuring the safety of their staff who instruct children throughout the state.</a:t>
            </a:r>
          </a:p>
          <a:p>
            <a:r>
              <a:rPr lang="en-US" sz="2000" b="1" u="sng" dirty="0"/>
              <a:t>Safety Intervention Grant </a:t>
            </a:r>
            <a:r>
              <a:rPr lang="en-US" sz="2000" dirty="0"/>
              <a:t>assists to purchase equipment to substantially reduce or eliminate injuries and illnesses associated with a particular task or operation.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sz="2000" dirty="0"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*One time grant, all others renewable after 3 years.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9951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A716A-B5A4-4651-BE52-5C9CF8153D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8637" y="1353914"/>
            <a:ext cx="7483363" cy="3083921"/>
          </a:xfrm>
        </p:spPr>
        <p:txBody>
          <a:bodyPr/>
          <a:lstStyle/>
          <a:p>
            <a:pPr algn="ctr"/>
            <a:r>
              <a:rPr lang="en-US" sz="4000" b="1" kern="100" cap="none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Unleashing the Power of Sustainability: A Strategic Business Approach for a Brighter Future</a:t>
            </a:r>
            <a:br>
              <a:rPr lang="en-US" sz="4000" b="1" kern="100" cap="none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9600" b="1" cap="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2F2970-922F-4CA3-AB74-5BF30F0E2D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16749" y="3679860"/>
            <a:ext cx="7075251" cy="979690"/>
          </a:xfrm>
        </p:spPr>
        <p:txBody>
          <a:bodyPr>
            <a:normAutofit/>
          </a:bodyPr>
          <a:lstStyle/>
          <a:p>
            <a:pPr algn="ctr"/>
            <a:r>
              <a:rPr lang="en-US"/>
              <a:t>Adriana Townsend</a:t>
            </a:r>
          </a:p>
          <a:p>
            <a:pPr algn="ctr"/>
            <a:r>
              <a:rPr lang="en-US"/>
              <a:t>August </a:t>
            </a:r>
            <a:r>
              <a:rPr lang="en-US" dirty="0"/>
              <a:t>Mack Sustainability Manager</a:t>
            </a:r>
          </a:p>
        </p:txBody>
      </p:sp>
    </p:spTree>
    <p:extLst>
      <p:ext uri="{BB962C8B-B14F-4D97-AF65-F5344CB8AC3E}">
        <p14:creationId xmlns:p14="http://schemas.microsoft.com/office/powerpoint/2010/main" val="14402677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FD82C681-A747-BEF6-79F1-3E0098722412}"/>
              </a:ext>
            </a:extLst>
          </p:cNvPr>
          <p:cNvSpPr txBox="1">
            <a:spLocks noChangeArrowheads="1"/>
          </p:cNvSpPr>
          <p:nvPr/>
        </p:nvSpPr>
        <p:spPr>
          <a:xfrm>
            <a:off x="1966653" y="1132453"/>
            <a:ext cx="9413632" cy="5451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3768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3768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3768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68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768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6 offices: Indianapolis (HQ), Cleveland, Columbus, Livonia (MI), Lancaster (PA), Philadelphia (PA)</a:t>
            </a:r>
          </a:p>
          <a:p>
            <a:endParaRPr lang="en-US" altLang="en-US" dirty="0"/>
          </a:p>
          <a:p>
            <a:r>
              <a:rPr lang="en-US" altLang="en-US" dirty="0"/>
              <a:t>190+ employees across our geography</a:t>
            </a:r>
          </a:p>
          <a:p>
            <a:endParaRPr lang="en-US" altLang="en-US" dirty="0"/>
          </a:p>
          <a:p>
            <a:r>
              <a:rPr lang="en-US" altLang="en-US" dirty="0"/>
              <a:t>Diverse staff of experienced environmental professionals with backgrounds in geology, engineering, environmental science, hydrogeology and chemistry</a:t>
            </a:r>
          </a:p>
          <a:p>
            <a:endParaRPr lang="en-US" altLang="en-US" dirty="0"/>
          </a:p>
          <a:p>
            <a:r>
              <a:rPr lang="en-US" altLang="en-US" dirty="0"/>
              <a:t>Certifications as Licensed Professional Geologists, Asbestos Inspectors, Professional Engineers, Certified Wastewater Treatment Plant Operators, Certified Hazardous Materials Managers, UST Professionals, and more</a:t>
            </a:r>
          </a:p>
          <a:p>
            <a:endParaRPr lang="en-US" altLang="en-US" dirty="0"/>
          </a:p>
          <a:p>
            <a:r>
              <a:rPr lang="en-US" altLang="en-US" dirty="0"/>
              <a:t>Compliance, Due Diligence, Closure/Remediation, Building Sciences, Construction Service, Water Resources, Sustainability</a:t>
            </a:r>
          </a:p>
          <a:p>
            <a:endParaRPr lang="en-US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552515-E280-18C7-157D-6EA56EE1E56A}"/>
              </a:ext>
            </a:extLst>
          </p:cNvPr>
          <p:cNvSpPr txBox="1"/>
          <p:nvPr/>
        </p:nvSpPr>
        <p:spPr>
          <a:xfrm>
            <a:off x="1438153" y="68094"/>
            <a:ext cx="108300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cap="all" dirty="0">
                <a:solidFill>
                  <a:srgbClr val="003768"/>
                </a:solidFill>
                <a:latin typeface="Arial Narrow" panose="020B0606020202030204" pitchFamily="34" charset="0"/>
              </a:rPr>
              <a:t>August Mack Environmental: Who we are</a:t>
            </a:r>
          </a:p>
        </p:txBody>
      </p:sp>
    </p:spTree>
    <p:extLst>
      <p:ext uri="{BB962C8B-B14F-4D97-AF65-F5344CB8AC3E}">
        <p14:creationId xmlns:p14="http://schemas.microsoft.com/office/powerpoint/2010/main" val="36908400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A5B15CB-A8E9-6DBA-D86C-9D0B502D5C0C}"/>
              </a:ext>
            </a:extLst>
          </p:cNvPr>
          <p:cNvSpPr txBox="1"/>
          <p:nvPr/>
        </p:nvSpPr>
        <p:spPr>
          <a:xfrm>
            <a:off x="445931" y="87548"/>
            <a:ext cx="69470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cap="all" dirty="0">
                <a:solidFill>
                  <a:srgbClr val="003768"/>
                </a:solidFill>
                <a:latin typeface="Arial Narrow" panose="020B0606020202030204" pitchFamily="34" charset="0"/>
              </a:rPr>
              <a:t>Goals for today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A92BDF-1C73-4231-AC27-CCD0D9A7167C}"/>
              </a:ext>
            </a:extLst>
          </p:cNvPr>
          <p:cNvSpPr txBox="1"/>
          <p:nvPr/>
        </p:nvSpPr>
        <p:spPr>
          <a:xfrm>
            <a:off x="1882060" y="1594132"/>
            <a:ext cx="992365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768"/>
                </a:solidFill>
                <a:latin typeface="Arial Narrow" panose="020B0606020202030204" pitchFamily="34" charset="0"/>
              </a:rPr>
              <a:t>Overview of Sustainability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3768"/>
                </a:solidFill>
                <a:latin typeface="Arial Narrow" panose="020B0606020202030204" pitchFamily="34" charset="0"/>
              </a:rPr>
              <a:t>What?- </a:t>
            </a:r>
            <a:r>
              <a:rPr lang="en-US" sz="2400" dirty="0">
                <a:solidFill>
                  <a:srgbClr val="003768"/>
                </a:solidFill>
                <a:latin typeface="Arial Narrow" panose="020B0606020202030204" pitchFamily="34" charset="0"/>
              </a:rPr>
              <a:t>Defining sustainability &amp; understanding what’s driving sustainability in the business world</a:t>
            </a:r>
          </a:p>
          <a:p>
            <a:endParaRPr lang="en-US" sz="2400" dirty="0">
              <a:solidFill>
                <a:srgbClr val="003768"/>
              </a:solidFill>
              <a:latin typeface="Arial Narrow" panose="020B0606020202030204" pitchFamily="34" charset="0"/>
            </a:endParaRPr>
          </a:p>
          <a:p>
            <a:endParaRPr lang="en-US" sz="2400" dirty="0">
              <a:solidFill>
                <a:srgbClr val="003768"/>
              </a:solidFill>
              <a:latin typeface="Arial Narrow" panose="020B0606020202030204" pitchFamily="34" charset="0"/>
            </a:endParaRPr>
          </a:p>
          <a:p>
            <a:r>
              <a:rPr lang="en-US" sz="3200" b="1" dirty="0">
                <a:solidFill>
                  <a:srgbClr val="003768"/>
                </a:solidFill>
                <a:latin typeface="Arial Narrow" panose="020B0606020202030204" pitchFamily="34" charset="0"/>
              </a:rPr>
              <a:t>Sustainability and EH&amp;S: The Overlap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768"/>
                </a:solidFill>
                <a:latin typeface="Arial Narrow" panose="020B0606020202030204" pitchFamily="34" charset="0"/>
              </a:rPr>
              <a:t>Why it’s relevant to EH&amp;S managers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768"/>
                </a:solidFill>
                <a:latin typeface="Arial Narrow" panose="020B0606020202030204" pitchFamily="34" charset="0"/>
              </a:rPr>
              <a:t>Requests we’ve had from EH&amp;S managers regarding sustainability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768"/>
                </a:solidFill>
                <a:latin typeface="Arial Narrow" panose="020B0606020202030204" pitchFamily="34" charset="0"/>
              </a:rPr>
              <a:t>Sustainability and safety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3768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6453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6AD1901-31E3-2A9B-73EC-488B767FFBF9}"/>
              </a:ext>
            </a:extLst>
          </p:cNvPr>
          <p:cNvSpPr txBox="1"/>
          <p:nvPr/>
        </p:nvSpPr>
        <p:spPr>
          <a:xfrm>
            <a:off x="2976903" y="2399696"/>
            <a:ext cx="7728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cap="all" dirty="0">
                <a:solidFill>
                  <a:srgbClr val="003768"/>
                </a:solidFill>
                <a:latin typeface="Arial Narrow" panose="020B0606020202030204" pitchFamily="34" charset="0"/>
              </a:rPr>
              <a:t>Sustainability- </a:t>
            </a:r>
            <a:r>
              <a:rPr lang="en-US" sz="5400" b="1" i="1" cap="all" dirty="0">
                <a:solidFill>
                  <a:srgbClr val="003768"/>
                </a:solidFill>
                <a:latin typeface="Arial Narrow" panose="020B0606020202030204" pitchFamily="34" charset="0"/>
              </a:rPr>
              <a:t>what</a:t>
            </a:r>
            <a:r>
              <a:rPr lang="en-US" sz="5400" b="1" cap="all" dirty="0">
                <a:solidFill>
                  <a:srgbClr val="003768"/>
                </a:solidFill>
                <a:latin typeface="Arial Narrow" panose="020B060602020203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19654B-640B-4B6D-3D42-DFB0014F8AF4}"/>
              </a:ext>
            </a:extLst>
          </p:cNvPr>
          <p:cNvSpPr txBox="1"/>
          <p:nvPr/>
        </p:nvSpPr>
        <p:spPr>
          <a:xfrm>
            <a:off x="3686498" y="3167390"/>
            <a:ext cx="61186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3768"/>
                </a:solidFill>
                <a:latin typeface="Arial Narrow" panose="020B0606020202030204" pitchFamily="34" charset="0"/>
              </a:rPr>
              <a:t>Defining Sustainability</a:t>
            </a:r>
          </a:p>
        </p:txBody>
      </p:sp>
      <p:pic>
        <p:nvPicPr>
          <p:cNvPr id="5" name="Graphic 4" descr="Thought outline">
            <a:extLst>
              <a:ext uri="{FF2B5EF4-FFF2-40B4-BE49-F238E27FC236}">
                <a16:creationId xmlns:a16="http://schemas.microsoft.com/office/drawing/2014/main" id="{88C412C6-11F6-C851-080D-989B45C489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67375" y="4248150"/>
            <a:ext cx="2162175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1680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38F524E-68C2-60F4-0CF7-0EC9AA917CBB}"/>
              </a:ext>
            </a:extLst>
          </p:cNvPr>
          <p:cNvSpPr txBox="1"/>
          <p:nvPr/>
        </p:nvSpPr>
        <p:spPr>
          <a:xfrm>
            <a:off x="1629624" y="90535"/>
            <a:ext cx="58606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cap="all" dirty="0">
                <a:solidFill>
                  <a:srgbClr val="003768"/>
                </a:solidFill>
                <a:latin typeface="Arial Narrow" panose="020B0606020202030204" pitchFamily="34" charset="0"/>
              </a:rPr>
              <a:t>Sustainability- </a:t>
            </a:r>
            <a:r>
              <a:rPr lang="en-US" sz="4000" b="1" i="1" cap="all" dirty="0">
                <a:solidFill>
                  <a:srgbClr val="003768"/>
                </a:solidFill>
                <a:latin typeface="Arial Narrow" panose="020B0606020202030204" pitchFamily="34" charset="0"/>
              </a:rPr>
              <a:t>What</a:t>
            </a:r>
            <a:r>
              <a:rPr lang="en-US" sz="4000" b="1" cap="all" dirty="0">
                <a:solidFill>
                  <a:srgbClr val="003768"/>
                </a:solidFill>
                <a:latin typeface="Arial Narrow" panose="020B060602020203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F699DB-704E-5BFB-912B-CC0247A1CA32}"/>
              </a:ext>
            </a:extLst>
          </p:cNvPr>
          <p:cNvSpPr txBox="1"/>
          <p:nvPr/>
        </p:nvSpPr>
        <p:spPr>
          <a:xfrm>
            <a:off x="1943509" y="1784327"/>
            <a:ext cx="3929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3768"/>
                </a:solidFill>
                <a:latin typeface="Arial Narrow" panose="020B0606020202030204" pitchFamily="34" charset="0"/>
              </a:rPr>
              <a:t>What </a:t>
            </a:r>
            <a:r>
              <a:rPr lang="en-US" sz="3200" b="1" i="1" dirty="0">
                <a:solidFill>
                  <a:srgbClr val="003768"/>
                </a:solidFill>
                <a:latin typeface="Arial Narrow" panose="020B0606020202030204" pitchFamily="34" charset="0"/>
              </a:rPr>
              <a:t>is</a:t>
            </a:r>
            <a:r>
              <a:rPr lang="en-US" sz="3200" dirty="0">
                <a:solidFill>
                  <a:srgbClr val="003768"/>
                </a:solidFill>
                <a:latin typeface="Arial Narrow" panose="020B0606020202030204" pitchFamily="34" charset="0"/>
              </a:rPr>
              <a:t> “sustainability?”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C4EDCD-2644-F5C3-F2D2-1AAC3188F23A}"/>
              </a:ext>
            </a:extLst>
          </p:cNvPr>
          <p:cNvSpPr txBox="1"/>
          <p:nvPr/>
        </p:nvSpPr>
        <p:spPr>
          <a:xfrm>
            <a:off x="4042372" y="2192129"/>
            <a:ext cx="43848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3768"/>
                </a:solidFill>
                <a:latin typeface="Arial Narrow" panose="020B0606020202030204" pitchFamily="34" charset="0"/>
              </a:rPr>
              <a:t>...</a:t>
            </a:r>
            <a:r>
              <a:rPr lang="en-US" sz="2800" dirty="0">
                <a:solidFill>
                  <a:srgbClr val="003768"/>
                </a:solidFill>
                <a:latin typeface="Arial Narrow" panose="020B0606020202030204" pitchFamily="34" charset="0"/>
              </a:rPr>
              <a:t>like, </a:t>
            </a:r>
            <a:r>
              <a:rPr lang="en-US" sz="2800" b="1" i="1" dirty="0">
                <a:solidFill>
                  <a:srgbClr val="003768"/>
                </a:solidFill>
                <a:latin typeface="Arial Narrow" panose="020B0606020202030204" pitchFamily="34" charset="0"/>
              </a:rPr>
              <a:t>literally</a:t>
            </a:r>
            <a:r>
              <a:rPr lang="en-US" sz="2800" dirty="0">
                <a:solidFill>
                  <a:srgbClr val="003768"/>
                </a:solidFill>
                <a:latin typeface="Arial Narrow" panose="020B0606020202030204" pitchFamily="34" charset="0"/>
              </a:rPr>
              <a:t> what is it?....</a:t>
            </a:r>
            <a:endParaRPr lang="en-US" sz="3600" dirty="0">
              <a:solidFill>
                <a:srgbClr val="003768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DDC1F4-9653-F3A1-1A66-A8061DCD6824}"/>
              </a:ext>
            </a:extLst>
          </p:cNvPr>
          <p:cNvSpPr txBox="1"/>
          <p:nvPr/>
        </p:nvSpPr>
        <p:spPr>
          <a:xfrm>
            <a:off x="1984971" y="3787430"/>
            <a:ext cx="45395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768"/>
                </a:solidFill>
                <a:latin typeface="Arial Narrow" panose="020B0606020202030204" pitchFamily="34" charset="0"/>
              </a:rPr>
              <a:t>The literal definition: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768"/>
                </a:solidFill>
                <a:latin typeface="Arial Narrow" panose="020B0606020202030204" pitchFamily="34" charset="0"/>
              </a:rPr>
              <a:t>“...the ability to maintain something for a prolonged period at a constant rate”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008B56-7EAE-A18C-97BE-A77019DF17AB}"/>
              </a:ext>
            </a:extLst>
          </p:cNvPr>
          <p:cNvSpPr txBox="1"/>
          <p:nvPr/>
        </p:nvSpPr>
        <p:spPr>
          <a:xfrm>
            <a:off x="2217342" y="6188492"/>
            <a:ext cx="80040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3768"/>
                </a:solidFill>
                <a:latin typeface="Arial Narrow" panose="020B0606020202030204" pitchFamily="34" charset="0"/>
              </a:rPr>
              <a:t>Example: Hold your breath underwater...Doable? Sustainable (think long term)?</a:t>
            </a:r>
          </a:p>
        </p:txBody>
      </p:sp>
      <p:pic>
        <p:nvPicPr>
          <p:cNvPr id="20" name="Picture 19" descr="A person sitting on a couch with her hands on her head&#10;&#10;Description automatically generated">
            <a:extLst>
              <a:ext uri="{FF2B5EF4-FFF2-40B4-BE49-F238E27FC236}">
                <a16:creationId xmlns:a16="http://schemas.microsoft.com/office/drawing/2014/main" id="{9E9F77FA-A7C8-9851-7DDC-153ABE5027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332" y="160107"/>
            <a:ext cx="3836408" cy="575395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6BFF47-FA67-FB37-8535-15CC74A58837}"/>
              </a:ext>
            </a:extLst>
          </p:cNvPr>
          <p:cNvSpPr txBox="1"/>
          <p:nvPr/>
        </p:nvSpPr>
        <p:spPr>
          <a:xfrm>
            <a:off x="600804" y="652898"/>
            <a:ext cx="61186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3768"/>
                </a:solidFill>
                <a:latin typeface="Arial Narrow" panose="020B0606020202030204" pitchFamily="34" charset="0"/>
              </a:rPr>
              <a:t>Defining Sustainability</a:t>
            </a:r>
          </a:p>
        </p:txBody>
      </p:sp>
    </p:spTree>
    <p:extLst>
      <p:ext uri="{BB962C8B-B14F-4D97-AF65-F5344CB8AC3E}">
        <p14:creationId xmlns:p14="http://schemas.microsoft.com/office/powerpoint/2010/main" val="391210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14F9C4F-62B0-8CF8-B5A1-9FE70E0E8A04}"/>
              </a:ext>
            </a:extLst>
          </p:cNvPr>
          <p:cNvSpPr txBox="1"/>
          <p:nvPr/>
        </p:nvSpPr>
        <p:spPr>
          <a:xfrm>
            <a:off x="1629624" y="90535"/>
            <a:ext cx="58704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cap="all" dirty="0">
                <a:solidFill>
                  <a:srgbClr val="003768"/>
                </a:solidFill>
                <a:latin typeface="Arial Narrow" panose="020B0606020202030204" pitchFamily="34" charset="0"/>
              </a:rPr>
              <a:t>Sustainability- </a:t>
            </a:r>
            <a:r>
              <a:rPr lang="en-US" sz="4000" b="1" i="1" cap="all" dirty="0">
                <a:solidFill>
                  <a:srgbClr val="003768"/>
                </a:solidFill>
                <a:latin typeface="Arial Narrow" panose="020B0606020202030204" pitchFamily="34" charset="0"/>
              </a:rPr>
              <a:t>What</a:t>
            </a:r>
            <a:r>
              <a:rPr lang="en-US" sz="4000" b="1" cap="all" dirty="0">
                <a:solidFill>
                  <a:srgbClr val="003768"/>
                </a:solidFill>
                <a:latin typeface="Arial Narrow" panose="020B060602020203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0525DC-4F8E-DAEF-D0C7-7E5CF1EACDF8}"/>
              </a:ext>
            </a:extLst>
          </p:cNvPr>
          <p:cNvSpPr txBox="1"/>
          <p:nvPr/>
        </p:nvSpPr>
        <p:spPr>
          <a:xfrm>
            <a:off x="1872762" y="1373083"/>
            <a:ext cx="9770957" cy="2308324"/>
          </a:xfrm>
          <a:prstGeom prst="rect">
            <a:avLst/>
          </a:prstGeom>
          <a:noFill/>
          <a:ln>
            <a:solidFill>
              <a:srgbClr val="003768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3768"/>
                </a:solidFill>
                <a:latin typeface="Arial Narrow" panose="020B0606020202030204" pitchFamily="34" charset="0"/>
              </a:rPr>
              <a:t>“Applied” sustainability is...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3768"/>
                </a:solidFill>
                <a:latin typeface="Arial Narrow" panose="020B0606020202030204" pitchFamily="34" charset="0"/>
              </a:rPr>
              <a:t>An all-encompassing word describing business practices that are well balanced in </a:t>
            </a:r>
            <a:r>
              <a:rPr lang="en-US" sz="2800" b="1" u="sng" dirty="0">
                <a:solidFill>
                  <a:srgbClr val="003768"/>
                </a:solidFill>
                <a:latin typeface="Arial Narrow" panose="020B0606020202030204" pitchFamily="34" charset="0"/>
              </a:rPr>
              <a:t>e</a:t>
            </a:r>
            <a:r>
              <a:rPr lang="en-US" sz="2800" dirty="0">
                <a:solidFill>
                  <a:srgbClr val="003768"/>
                </a:solidFill>
                <a:latin typeface="Arial Narrow" panose="020B0606020202030204" pitchFamily="34" charset="0"/>
              </a:rPr>
              <a:t>nvironmental, </a:t>
            </a:r>
            <a:r>
              <a:rPr lang="en-US" sz="2800" b="1" u="sng" dirty="0">
                <a:solidFill>
                  <a:srgbClr val="003768"/>
                </a:solidFill>
                <a:latin typeface="Arial Narrow" panose="020B0606020202030204" pitchFamily="34" charset="0"/>
              </a:rPr>
              <a:t>s</a:t>
            </a:r>
            <a:r>
              <a:rPr lang="en-US" sz="2800" dirty="0">
                <a:solidFill>
                  <a:srgbClr val="003768"/>
                </a:solidFill>
                <a:latin typeface="Arial Narrow" panose="020B0606020202030204" pitchFamily="34" charset="0"/>
              </a:rPr>
              <a:t>ocial, and </a:t>
            </a:r>
            <a:r>
              <a:rPr lang="en-US" sz="2800" b="1" u="sng" dirty="0">
                <a:solidFill>
                  <a:srgbClr val="003768"/>
                </a:solidFill>
                <a:latin typeface="Arial Narrow" panose="020B0606020202030204" pitchFamily="34" charset="0"/>
              </a:rPr>
              <a:t>g</a:t>
            </a:r>
            <a:r>
              <a:rPr lang="en-US" sz="2800" dirty="0">
                <a:solidFill>
                  <a:srgbClr val="003768"/>
                </a:solidFill>
                <a:latin typeface="Arial Narrow" panose="020B0606020202030204" pitchFamily="34" charset="0"/>
              </a:rPr>
              <a:t>overnance (ESG) factors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3768"/>
                </a:solidFill>
                <a:latin typeface="Arial Narrow" panose="020B0606020202030204" pitchFamily="34" charset="0"/>
              </a:rPr>
              <a:t>Actively evolving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3768"/>
                </a:solidFill>
                <a:latin typeface="Arial Narrow" panose="020B0606020202030204" pitchFamily="34" charset="0"/>
              </a:rPr>
              <a:t>Widely supported by large investors such as BlackRock</a:t>
            </a:r>
          </a:p>
        </p:txBody>
      </p:sp>
      <p:pic>
        <p:nvPicPr>
          <p:cNvPr id="15" name="Picture 14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088BF0DB-D643-644B-0E9A-6B5E074FC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712" y="3933823"/>
            <a:ext cx="3708863" cy="2924177"/>
          </a:xfrm>
          <a:prstGeom prst="rect">
            <a:avLst/>
          </a:prstGeom>
          <a:ln>
            <a:noFill/>
          </a:ln>
        </p:spPr>
      </p:pic>
      <p:pic>
        <p:nvPicPr>
          <p:cNvPr id="11" name="Picture 10" descr="A close-up of people shaking hands&#10;&#10;Description automatically generated">
            <a:extLst>
              <a:ext uri="{FF2B5EF4-FFF2-40B4-BE49-F238E27FC236}">
                <a16:creationId xmlns:a16="http://schemas.microsoft.com/office/drawing/2014/main" id="{CF89D6DD-9D2C-2D8F-D00F-31AC6161D6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50" y="3933820"/>
            <a:ext cx="4019550" cy="2924180"/>
          </a:xfrm>
          <a:prstGeom prst="rect">
            <a:avLst/>
          </a:prstGeom>
        </p:spPr>
      </p:pic>
      <p:pic>
        <p:nvPicPr>
          <p:cNvPr id="17" name="Picture 16" descr="A butterfly on a flower&#10;&#10;Description automatically generated">
            <a:extLst>
              <a:ext uri="{FF2B5EF4-FFF2-40B4-BE49-F238E27FC236}">
                <a16:creationId xmlns:a16="http://schemas.microsoft.com/office/drawing/2014/main" id="{3B33220D-C302-4F9E-C103-3E1C3C5522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25" y="3933826"/>
            <a:ext cx="3390900" cy="29241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BBC59B-1B7F-D851-B8F6-BD8FF9143584}"/>
              </a:ext>
            </a:extLst>
          </p:cNvPr>
          <p:cNvSpPr txBox="1"/>
          <p:nvPr/>
        </p:nvSpPr>
        <p:spPr>
          <a:xfrm>
            <a:off x="1989494" y="663018"/>
            <a:ext cx="857288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3768"/>
                </a:solidFill>
                <a:latin typeface="Arial Narrow" panose="020B0606020202030204" pitchFamily="34" charset="0"/>
              </a:rPr>
              <a:t>Defining Sustainability</a:t>
            </a:r>
            <a:endParaRPr lang="en-US" sz="2400" b="1" dirty="0">
              <a:solidFill>
                <a:srgbClr val="003768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03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C1A83C4-0182-5E22-3777-CFF246EF17F8}"/>
              </a:ext>
            </a:extLst>
          </p:cNvPr>
          <p:cNvSpPr txBox="1"/>
          <p:nvPr/>
        </p:nvSpPr>
        <p:spPr>
          <a:xfrm>
            <a:off x="1650154" y="33818"/>
            <a:ext cx="5792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cap="all" dirty="0">
                <a:solidFill>
                  <a:srgbClr val="003768"/>
                </a:solidFill>
                <a:latin typeface="Arial Narrow" panose="020B0606020202030204" pitchFamily="34" charset="0"/>
              </a:rPr>
              <a:t>Sustainability- </a:t>
            </a:r>
            <a:r>
              <a:rPr lang="en-US" sz="4000" b="1" i="1" cap="all" dirty="0">
                <a:solidFill>
                  <a:srgbClr val="003768"/>
                </a:solidFill>
                <a:latin typeface="Arial Narrow" panose="020B0606020202030204" pitchFamily="34" charset="0"/>
              </a:rPr>
              <a:t>What</a:t>
            </a:r>
            <a:r>
              <a:rPr lang="en-US" sz="4000" b="1" cap="all" dirty="0">
                <a:solidFill>
                  <a:srgbClr val="003768"/>
                </a:solidFill>
                <a:latin typeface="Arial Narrow" panose="020B0606020202030204" pitchFamily="34" charset="0"/>
              </a:rPr>
              <a:t>?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97AD4C8-3142-EF6D-A369-B8F83078E8C9}"/>
              </a:ext>
            </a:extLst>
          </p:cNvPr>
          <p:cNvGrpSpPr/>
          <p:nvPr/>
        </p:nvGrpSpPr>
        <p:grpSpPr>
          <a:xfrm>
            <a:off x="165699" y="1851068"/>
            <a:ext cx="8562314" cy="4767133"/>
            <a:chOff x="265287" y="2004977"/>
            <a:chExt cx="8562314" cy="4767133"/>
          </a:xfrm>
        </p:grpSpPr>
        <p:graphicFrame>
          <p:nvGraphicFramePr>
            <p:cNvPr id="16" name="Diagram 15">
              <a:extLst>
                <a:ext uri="{FF2B5EF4-FFF2-40B4-BE49-F238E27FC236}">
                  <a16:creationId xmlns:a16="http://schemas.microsoft.com/office/drawing/2014/main" id="{34740297-74C6-6F43-710F-929DC44750F1}"/>
                </a:ext>
              </a:extLst>
            </p:cNvPr>
            <p:cNvGraphicFramePr/>
            <p:nvPr/>
          </p:nvGraphicFramePr>
          <p:xfrm>
            <a:off x="265287" y="2004977"/>
            <a:ext cx="8562314" cy="476713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581D739-F9C2-0094-8EB1-46E587C2E908}"/>
                </a:ext>
              </a:extLst>
            </p:cNvPr>
            <p:cNvSpPr txBox="1"/>
            <p:nvPr/>
          </p:nvSpPr>
          <p:spPr>
            <a:xfrm>
              <a:off x="3597628" y="2875195"/>
              <a:ext cx="407934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Arial Narrow" panose="020B0606020202030204" pitchFamily="34" charset="0"/>
                </a:rPr>
                <a:t>Energy usage/emissions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Arial Narrow" panose="020B0606020202030204" pitchFamily="34" charset="0"/>
                </a:rPr>
                <a:t>Water usage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Arial Narrow" panose="020B0606020202030204" pitchFamily="34" charset="0"/>
                </a:rPr>
                <a:t>Waste streams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Arial Narrow" panose="020B0606020202030204" pitchFamily="34" charset="0"/>
                </a:rPr>
                <a:t>Recycling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1DDE678-D184-79D0-E540-6ED0F39DABED}"/>
                </a:ext>
              </a:extLst>
            </p:cNvPr>
            <p:cNvSpPr txBox="1"/>
            <p:nvPr/>
          </p:nvSpPr>
          <p:spPr>
            <a:xfrm>
              <a:off x="3523592" y="2399835"/>
              <a:ext cx="20817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Arial Narrow" panose="020B0606020202030204" pitchFamily="34" charset="0"/>
                </a:rPr>
                <a:t>Environmental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3E98AB6-5F4C-7B98-B3CF-B4E665732538}"/>
                </a:ext>
              </a:extLst>
            </p:cNvPr>
            <p:cNvSpPr txBox="1"/>
            <p:nvPr/>
          </p:nvSpPr>
          <p:spPr>
            <a:xfrm>
              <a:off x="4848553" y="4699520"/>
              <a:ext cx="20817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Arial Narrow" panose="020B0606020202030204" pitchFamily="34" charset="0"/>
                </a:rPr>
                <a:t>Governance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02DC8BE-000C-8A1C-8A83-EDEB8FFAE6DE}"/>
                </a:ext>
              </a:extLst>
            </p:cNvPr>
            <p:cNvSpPr txBox="1"/>
            <p:nvPr/>
          </p:nvSpPr>
          <p:spPr>
            <a:xfrm>
              <a:off x="1853472" y="4322530"/>
              <a:ext cx="20817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Arial Narrow" panose="020B0606020202030204" pitchFamily="34" charset="0"/>
                </a:rPr>
                <a:t>Social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4510F86-8786-ADDC-AF4B-686A30B486AE}"/>
                </a:ext>
              </a:extLst>
            </p:cNvPr>
            <p:cNvSpPr txBox="1"/>
            <p:nvPr/>
          </p:nvSpPr>
          <p:spPr>
            <a:xfrm>
              <a:off x="2173478" y="4781871"/>
              <a:ext cx="2081737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Arial Narrow" panose="020B0606020202030204" pitchFamily="34" charset="0"/>
                </a:rPr>
                <a:t>Employee metrics (gender ratios, turnover rate, engagement)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Arial Narrow" panose="020B0606020202030204" pitchFamily="34" charset="0"/>
                </a:rPr>
                <a:t>Community involvement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Arial Narrow" panose="020B0606020202030204" pitchFamily="34" charset="0"/>
                </a:rPr>
                <a:t>Health &amp; safety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6A50452-D96B-76BA-165E-000CAC6B4431}"/>
                </a:ext>
              </a:extLst>
            </p:cNvPr>
            <p:cNvSpPr txBox="1"/>
            <p:nvPr/>
          </p:nvSpPr>
          <p:spPr>
            <a:xfrm>
              <a:off x="4947039" y="5157331"/>
              <a:ext cx="208173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Arial Narrow" panose="020B0606020202030204" pitchFamily="34" charset="0"/>
                </a:rPr>
                <a:t>Management diversity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Arial Narrow" panose="020B0606020202030204" pitchFamily="34" charset="0"/>
                </a:rPr>
                <a:t>Data privacy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Arial Narrow" panose="020B0606020202030204" pitchFamily="34" charset="0"/>
                </a:rPr>
                <a:t>Company values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400" dirty="0">
                <a:latin typeface="Arial Narrow" panose="020B0606020202030204" pitchFamily="34" charset="0"/>
              </a:endParaRPr>
            </a:p>
          </p:txBody>
        </p:sp>
        <p:pic>
          <p:nvPicPr>
            <p:cNvPr id="25" name="Graphic 24" descr="Renewable Energy outline">
              <a:extLst>
                <a:ext uri="{FF2B5EF4-FFF2-40B4-BE49-F238E27FC236}">
                  <a16:creationId xmlns:a16="http://schemas.microsoft.com/office/drawing/2014/main" id="{5394623B-C541-D9B8-BE42-99A4FD1BC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029437" y="3206895"/>
              <a:ext cx="607861" cy="607861"/>
            </a:xfrm>
            <a:prstGeom prst="rect">
              <a:avLst/>
            </a:prstGeom>
          </p:spPr>
        </p:pic>
        <p:pic>
          <p:nvPicPr>
            <p:cNvPr id="27" name="Graphic 26" descr="Group outline">
              <a:extLst>
                <a:ext uri="{FF2B5EF4-FFF2-40B4-BE49-F238E27FC236}">
                  <a16:creationId xmlns:a16="http://schemas.microsoft.com/office/drawing/2014/main" id="{A830A6AD-35CB-3CD4-8A2A-2E1714B2F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175112" y="5990201"/>
              <a:ext cx="696960" cy="696960"/>
            </a:xfrm>
            <a:prstGeom prst="rect">
              <a:avLst/>
            </a:prstGeom>
          </p:spPr>
        </p:pic>
        <p:pic>
          <p:nvPicPr>
            <p:cNvPr id="29" name="Graphic 28" descr="Handshake outline">
              <a:extLst>
                <a:ext uri="{FF2B5EF4-FFF2-40B4-BE49-F238E27FC236}">
                  <a16:creationId xmlns:a16="http://schemas.microsoft.com/office/drawing/2014/main" id="{6AC6DC89-9AF2-BAAF-9650-FD7F6E409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550560" y="5990201"/>
              <a:ext cx="677722" cy="677722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F42DF11-032B-1A9C-21BE-3E098B49A1CA}"/>
              </a:ext>
            </a:extLst>
          </p:cNvPr>
          <p:cNvSpPr txBox="1"/>
          <p:nvPr/>
        </p:nvSpPr>
        <p:spPr>
          <a:xfrm>
            <a:off x="1733647" y="877829"/>
            <a:ext cx="2201562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3768"/>
                </a:solidFill>
                <a:latin typeface="Arial Narrow" panose="020B0606020202030204" pitchFamily="34" charset="0"/>
              </a:rPr>
              <a:t>ESG</a:t>
            </a:r>
          </a:p>
        </p:txBody>
      </p:sp>
      <p:pic>
        <p:nvPicPr>
          <p:cNvPr id="11" name="Picture 10" descr="A group of hands holding each other&#10;&#10;Description automatically generated">
            <a:extLst>
              <a:ext uri="{FF2B5EF4-FFF2-40B4-BE49-F238E27FC236}">
                <a16:creationId xmlns:a16="http://schemas.microsoft.com/office/drawing/2014/main" id="{98222E17-D8F1-551B-E413-8C6DC97C901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413" y="3414970"/>
            <a:ext cx="2419371" cy="1959779"/>
          </a:xfrm>
          <a:prstGeom prst="rect">
            <a:avLst/>
          </a:prstGeom>
        </p:spPr>
      </p:pic>
      <p:pic>
        <p:nvPicPr>
          <p:cNvPr id="15" name="Picture 14" descr="A row of solar panels in a desert&#10;&#10;Description automatically generated">
            <a:extLst>
              <a:ext uri="{FF2B5EF4-FFF2-40B4-BE49-F238E27FC236}">
                <a16:creationId xmlns:a16="http://schemas.microsoft.com/office/drawing/2014/main" id="{CCD8B1DE-34BF-FE8B-C546-954FB5CBA70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90680" y="3834613"/>
            <a:ext cx="3357140" cy="2517855"/>
          </a:xfrm>
          <a:prstGeom prst="rect">
            <a:avLst/>
          </a:prstGeom>
        </p:spPr>
      </p:pic>
      <p:pic>
        <p:nvPicPr>
          <p:cNvPr id="28" name="Picture 27" descr="A person standing in front of a whiteboard&#10;&#10;Description automatically generated">
            <a:extLst>
              <a:ext uri="{FF2B5EF4-FFF2-40B4-BE49-F238E27FC236}">
                <a16:creationId xmlns:a16="http://schemas.microsoft.com/office/drawing/2014/main" id="{368B5A5F-0C0B-FBA2-5ABD-FADE4B63810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720" y="1446928"/>
            <a:ext cx="2871834" cy="1914556"/>
          </a:xfrm>
          <a:prstGeom prst="rect">
            <a:avLst/>
          </a:prstGeom>
        </p:spPr>
      </p:pic>
      <p:pic>
        <p:nvPicPr>
          <p:cNvPr id="33" name="Picture 32" descr="A person holding a circle with a label&#10;&#10;Description automatically generated">
            <a:extLst>
              <a:ext uri="{FF2B5EF4-FFF2-40B4-BE49-F238E27FC236}">
                <a16:creationId xmlns:a16="http://schemas.microsoft.com/office/drawing/2014/main" id="{623C78BA-A188-FF43-090F-BEF7A78DEEB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191" y="753004"/>
            <a:ext cx="1738987" cy="2608480"/>
          </a:xfrm>
          <a:prstGeom prst="rect">
            <a:avLst/>
          </a:prstGeom>
        </p:spPr>
      </p:pic>
      <p:pic>
        <p:nvPicPr>
          <p:cNvPr id="39" name="Picture 38" descr="A hand cursor and word security on a computer screen&#10;&#10;Description automatically generated">
            <a:extLst>
              <a:ext uri="{FF2B5EF4-FFF2-40B4-BE49-F238E27FC236}">
                <a16:creationId xmlns:a16="http://schemas.microsoft.com/office/drawing/2014/main" id="{78DBB04F-6D35-06EF-E3B8-F8BAA9669ED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102" y="5428235"/>
            <a:ext cx="1798825" cy="134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7291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C36A9F1-202A-48B7-32AF-3E97AD03A6EA}"/>
              </a:ext>
            </a:extLst>
          </p:cNvPr>
          <p:cNvSpPr txBox="1"/>
          <p:nvPr/>
        </p:nvSpPr>
        <p:spPr>
          <a:xfrm>
            <a:off x="1629624" y="90535"/>
            <a:ext cx="56174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cap="all" dirty="0">
                <a:solidFill>
                  <a:srgbClr val="003768"/>
                </a:solidFill>
                <a:latin typeface="Arial Narrow" panose="020B0606020202030204" pitchFamily="34" charset="0"/>
              </a:rPr>
              <a:t>Sustainability- </a:t>
            </a:r>
            <a:r>
              <a:rPr lang="en-US" sz="4000" b="1" i="1" cap="all" dirty="0">
                <a:solidFill>
                  <a:srgbClr val="003768"/>
                </a:solidFill>
                <a:latin typeface="Arial Narrow" panose="020B0606020202030204" pitchFamily="34" charset="0"/>
              </a:rPr>
              <a:t>what</a:t>
            </a:r>
            <a:r>
              <a:rPr lang="en-US" sz="4000" b="1" cap="all" dirty="0">
                <a:solidFill>
                  <a:srgbClr val="003768"/>
                </a:solidFill>
                <a:latin typeface="Arial Narrow" panose="020B060602020203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2B8A1E-02C4-6DDA-A451-2F5EA6AD9C90}"/>
              </a:ext>
            </a:extLst>
          </p:cNvPr>
          <p:cNvSpPr txBox="1"/>
          <p:nvPr/>
        </p:nvSpPr>
        <p:spPr>
          <a:xfrm>
            <a:off x="1870865" y="1053382"/>
            <a:ext cx="5911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3768"/>
                </a:solidFill>
                <a:latin typeface="Arial Narrow" panose="020B0606020202030204" pitchFamily="34" charset="0"/>
              </a:rPr>
              <a:t>What is driving sustainability?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6BF10C-F8DE-305B-8157-C456F50141FB}"/>
              </a:ext>
            </a:extLst>
          </p:cNvPr>
          <p:cNvSpPr txBox="1"/>
          <p:nvPr/>
        </p:nvSpPr>
        <p:spPr>
          <a:xfrm>
            <a:off x="2006850" y="1832769"/>
            <a:ext cx="35791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768"/>
                </a:solidFill>
                <a:latin typeface="Arial Narrow" panose="020B0606020202030204" pitchFamily="34" charset="0"/>
              </a:rPr>
              <a:t>$$$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768"/>
                </a:solidFill>
                <a:latin typeface="Arial Narrow" panose="020B0606020202030204" pitchFamily="34" charset="0"/>
              </a:rPr>
              <a:t>Pleases stakeholders (investors, employees, customers, clients,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768"/>
                </a:solidFill>
                <a:latin typeface="Arial Narrow" panose="020B0606020202030204" pitchFamily="34" charset="0"/>
              </a:rPr>
              <a:t>Improves public image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768"/>
                </a:solidFill>
                <a:latin typeface="Arial Narrow" panose="020B0606020202030204" pitchFamily="34" charset="0"/>
              </a:rPr>
              <a:t>It’s ethical ;)</a:t>
            </a:r>
          </a:p>
        </p:txBody>
      </p:sp>
      <p:pic>
        <p:nvPicPr>
          <p:cNvPr id="12" name="Picture 11" descr="A close-up of a roll of money&#10;&#10;Description automatically generated">
            <a:extLst>
              <a:ext uri="{FF2B5EF4-FFF2-40B4-BE49-F238E27FC236}">
                <a16:creationId xmlns:a16="http://schemas.microsoft.com/office/drawing/2014/main" id="{973902B5-0A18-3AEB-AAA4-E2ED1B13DA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014" y="1712800"/>
            <a:ext cx="3307531" cy="4960899"/>
          </a:xfrm>
          <a:prstGeom prst="rect">
            <a:avLst/>
          </a:prstGeom>
        </p:spPr>
      </p:pic>
      <p:pic>
        <p:nvPicPr>
          <p:cNvPr id="14" name="Picture 13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8C5884DA-77F5-C1D8-F054-D44999426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223" y="2523931"/>
            <a:ext cx="5249122" cy="3815272"/>
          </a:xfrm>
          <a:prstGeom prst="rect">
            <a:avLst/>
          </a:prstGeom>
        </p:spPr>
      </p:pic>
      <p:pic>
        <p:nvPicPr>
          <p:cNvPr id="16" name="Picture 15" descr="A person in a red shirt giving a thumbs up&#10;&#10;Description automatically generated">
            <a:extLst>
              <a:ext uri="{FF2B5EF4-FFF2-40B4-BE49-F238E27FC236}">
                <a16:creationId xmlns:a16="http://schemas.microsoft.com/office/drawing/2014/main" id="{E9FB76D8-6ABB-ECBB-0A9C-B372D75E21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014" y="3058747"/>
            <a:ext cx="5511672" cy="3655588"/>
          </a:xfrm>
          <a:prstGeom prst="rect">
            <a:avLst/>
          </a:prstGeom>
        </p:spPr>
      </p:pic>
      <p:pic>
        <p:nvPicPr>
          <p:cNvPr id="18" name="Picture 17" descr="A close-up of a game of scrabble&#10;&#10;Description automatically generated">
            <a:extLst>
              <a:ext uri="{FF2B5EF4-FFF2-40B4-BE49-F238E27FC236}">
                <a16:creationId xmlns:a16="http://schemas.microsoft.com/office/drawing/2014/main" id="{BA6B5EFF-6E9B-0217-6066-F5AF77565A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455" y="4029982"/>
            <a:ext cx="3579137" cy="268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73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9668FA6-842C-9D24-CD6F-628AB58A96AA}"/>
              </a:ext>
            </a:extLst>
          </p:cNvPr>
          <p:cNvSpPr txBox="1"/>
          <p:nvPr/>
        </p:nvSpPr>
        <p:spPr>
          <a:xfrm>
            <a:off x="2976902" y="2399696"/>
            <a:ext cx="8367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cap="all" dirty="0">
                <a:solidFill>
                  <a:srgbClr val="003768"/>
                </a:solidFill>
                <a:latin typeface="Arial Narrow" panose="020B0606020202030204" pitchFamily="34" charset="0"/>
              </a:rPr>
              <a:t>Sustainability and EH&amp;S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58E970-F1A8-CB05-9F27-7FCB2A76D92C}"/>
              </a:ext>
            </a:extLst>
          </p:cNvPr>
          <p:cNvSpPr txBox="1"/>
          <p:nvPr/>
        </p:nvSpPr>
        <p:spPr>
          <a:xfrm>
            <a:off x="3686498" y="3167390"/>
            <a:ext cx="61186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3768"/>
                </a:solidFill>
                <a:latin typeface="Arial Narrow" panose="020B0606020202030204" pitchFamily="34" charset="0"/>
              </a:rPr>
              <a:t>The Overlap</a:t>
            </a:r>
          </a:p>
        </p:txBody>
      </p:sp>
    </p:spTree>
    <p:extLst>
      <p:ext uri="{BB962C8B-B14F-4D97-AF65-F5344CB8AC3E}">
        <p14:creationId xmlns:p14="http://schemas.microsoft.com/office/powerpoint/2010/main" val="3462583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>
            <a:extLst>
              <a:ext uri="{FF2B5EF4-FFF2-40B4-BE49-F238E27FC236}">
                <a16:creationId xmlns:a16="http://schemas.microsoft.com/office/drawing/2014/main" id="{B217C2AD-51B4-40CE-A71F-F5D3F846D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6F1BF92E-23CF-4BFE-9E1F-C359BACFA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22" name="Rectangle 14">
            <a:extLst>
              <a:ext uri="{FF2B5EF4-FFF2-40B4-BE49-F238E27FC236}">
                <a16:creationId xmlns:a16="http://schemas.microsoft.com/office/drawing/2014/main" id="{0E624BD9-62FB-467A-ACDC-4836ADC5F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Freeform 13">
            <a:extLst>
              <a:ext uri="{FF2B5EF4-FFF2-40B4-BE49-F238E27FC236}">
                <a16:creationId xmlns:a16="http://schemas.microsoft.com/office/drawing/2014/main" id="{4C973920-672E-443D-8D2E-2D1E3853A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141730" y="0"/>
            <a:ext cx="7789615" cy="6858000"/>
          </a:xfrm>
          <a:custGeom>
            <a:avLst/>
            <a:gdLst>
              <a:gd name="connsiteX0" fmla="*/ 9807836 w 9807836"/>
              <a:gd name="connsiteY0" fmla="*/ 0 h 6858000"/>
              <a:gd name="connsiteX1" fmla="*/ 0 w 9807836"/>
              <a:gd name="connsiteY1" fmla="*/ 0 h 6858000"/>
              <a:gd name="connsiteX2" fmla="*/ 26987 w 9807836"/>
              <a:gd name="connsiteY2" fmla="*/ 87312 h 6858000"/>
              <a:gd name="connsiteX3" fmla="*/ 52387 w 9807836"/>
              <a:gd name="connsiteY3" fmla="*/ 174625 h 6858000"/>
              <a:gd name="connsiteX4" fmla="*/ 77787 w 9807836"/>
              <a:gd name="connsiteY4" fmla="*/ 263525 h 6858000"/>
              <a:gd name="connsiteX5" fmla="*/ 100012 w 9807836"/>
              <a:gd name="connsiteY5" fmla="*/ 354012 h 6858000"/>
              <a:gd name="connsiteX6" fmla="*/ 127000 w 9807836"/>
              <a:gd name="connsiteY6" fmla="*/ 441325 h 6858000"/>
              <a:gd name="connsiteX7" fmla="*/ 155575 w 9807836"/>
              <a:gd name="connsiteY7" fmla="*/ 525462 h 6858000"/>
              <a:gd name="connsiteX8" fmla="*/ 192087 w 9807836"/>
              <a:gd name="connsiteY8" fmla="*/ 604837 h 6858000"/>
              <a:gd name="connsiteX9" fmla="*/ 234950 w 9807836"/>
              <a:gd name="connsiteY9" fmla="*/ 677862 h 6858000"/>
              <a:gd name="connsiteX10" fmla="*/ 282575 w 9807836"/>
              <a:gd name="connsiteY10" fmla="*/ 739775 h 6858000"/>
              <a:gd name="connsiteX11" fmla="*/ 334962 w 9807836"/>
              <a:gd name="connsiteY11" fmla="*/ 798512 h 6858000"/>
              <a:gd name="connsiteX12" fmla="*/ 395287 w 9807836"/>
              <a:gd name="connsiteY12" fmla="*/ 852487 h 6858000"/>
              <a:gd name="connsiteX13" fmla="*/ 458787 w 9807836"/>
              <a:gd name="connsiteY13" fmla="*/ 906462 h 6858000"/>
              <a:gd name="connsiteX14" fmla="*/ 525462 w 9807836"/>
              <a:gd name="connsiteY14" fmla="*/ 957262 h 6858000"/>
              <a:gd name="connsiteX15" fmla="*/ 592137 w 9807836"/>
              <a:gd name="connsiteY15" fmla="*/ 1008062 h 6858000"/>
              <a:gd name="connsiteX16" fmla="*/ 660400 w 9807836"/>
              <a:gd name="connsiteY16" fmla="*/ 1060450 h 6858000"/>
              <a:gd name="connsiteX17" fmla="*/ 725487 w 9807836"/>
              <a:gd name="connsiteY17" fmla="*/ 1111250 h 6858000"/>
              <a:gd name="connsiteX18" fmla="*/ 787400 w 9807836"/>
              <a:gd name="connsiteY18" fmla="*/ 1165225 h 6858000"/>
              <a:gd name="connsiteX19" fmla="*/ 844550 w 9807836"/>
              <a:gd name="connsiteY19" fmla="*/ 1223962 h 6858000"/>
              <a:gd name="connsiteX20" fmla="*/ 896937 w 9807836"/>
              <a:gd name="connsiteY20" fmla="*/ 1282700 h 6858000"/>
              <a:gd name="connsiteX21" fmla="*/ 939800 w 9807836"/>
              <a:gd name="connsiteY21" fmla="*/ 1346200 h 6858000"/>
              <a:gd name="connsiteX22" fmla="*/ 976312 w 9807836"/>
              <a:gd name="connsiteY22" fmla="*/ 1417637 h 6858000"/>
              <a:gd name="connsiteX23" fmla="*/ 998537 w 9807836"/>
              <a:gd name="connsiteY23" fmla="*/ 1487487 h 6858000"/>
              <a:gd name="connsiteX24" fmla="*/ 1012825 w 9807836"/>
              <a:gd name="connsiteY24" fmla="*/ 1565275 h 6858000"/>
              <a:gd name="connsiteX25" fmla="*/ 1019175 w 9807836"/>
              <a:gd name="connsiteY25" fmla="*/ 1641475 h 6858000"/>
              <a:gd name="connsiteX26" fmla="*/ 1017587 w 9807836"/>
              <a:gd name="connsiteY26" fmla="*/ 1722437 h 6858000"/>
              <a:gd name="connsiteX27" fmla="*/ 1011237 w 9807836"/>
              <a:gd name="connsiteY27" fmla="*/ 1803400 h 6858000"/>
              <a:gd name="connsiteX28" fmla="*/ 1003300 w 9807836"/>
              <a:gd name="connsiteY28" fmla="*/ 1887537 h 6858000"/>
              <a:gd name="connsiteX29" fmla="*/ 992187 w 9807836"/>
              <a:gd name="connsiteY29" fmla="*/ 1971675 h 6858000"/>
              <a:gd name="connsiteX30" fmla="*/ 979487 w 9807836"/>
              <a:gd name="connsiteY30" fmla="*/ 2055812 h 6858000"/>
              <a:gd name="connsiteX31" fmla="*/ 969962 w 9807836"/>
              <a:gd name="connsiteY31" fmla="*/ 2139950 h 6858000"/>
              <a:gd name="connsiteX32" fmla="*/ 963612 w 9807836"/>
              <a:gd name="connsiteY32" fmla="*/ 2224087 h 6858000"/>
              <a:gd name="connsiteX33" fmla="*/ 958850 w 9807836"/>
              <a:gd name="connsiteY33" fmla="*/ 2305050 h 6858000"/>
              <a:gd name="connsiteX34" fmla="*/ 963612 w 9807836"/>
              <a:gd name="connsiteY34" fmla="*/ 2384425 h 6858000"/>
              <a:gd name="connsiteX35" fmla="*/ 973137 w 9807836"/>
              <a:gd name="connsiteY35" fmla="*/ 2462212 h 6858000"/>
              <a:gd name="connsiteX36" fmla="*/ 993775 w 9807836"/>
              <a:gd name="connsiteY36" fmla="*/ 2543175 h 6858000"/>
              <a:gd name="connsiteX37" fmla="*/ 1025525 w 9807836"/>
              <a:gd name="connsiteY37" fmla="*/ 2622550 h 6858000"/>
              <a:gd name="connsiteX38" fmla="*/ 1063625 w 9807836"/>
              <a:gd name="connsiteY38" fmla="*/ 2701925 h 6858000"/>
              <a:gd name="connsiteX39" fmla="*/ 1106487 w 9807836"/>
              <a:gd name="connsiteY39" fmla="*/ 2781300 h 6858000"/>
              <a:gd name="connsiteX40" fmla="*/ 1150937 w 9807836"/>
              <a:gd name="connsiteY40" fmla="*/ 2859087 h 6858000"/>
              <a:gd name="connsiteX41" fmla="*/ 1198562 w 9807836"/>
              <a:gd name="connsiteY41" fmla="*/ 2938462 h 6858000"/>
              <a:gd name="connsiteX42" fmla="*/ 1241425 w 9807836"/>
              <a:gd name="connsiteY42" fmla="*/ 3017837 h 6858000"/>
              <a:gd name="connsiteX43" fmla="*/ 1284288 w 9807836"/>
              <a:gd name="connsiteY43" fmla="*/ 3098800 h 6858000"/>
              <a:gd name="connsiteX44" fmla="*/ 1320800 w 9807836"/>
              <a:gd name="connsiteY44" fmla="*/ 3179762 h 6858000"/>
              <a:gd name="connsiteX45" fmla="*/ 1349375 w 9807836"/>
              <a:gd name="connsiteY45" fmla="*/ 3260725 h 6858000"/>
              <a:gd name="connsiteX46" fmla="*/ 1365250 w 9807836"/>
              <a:gd name="connsiteY46" fmla="*/ 3343275 h 6858000"/>
              <a:gd name="connsiteX47" fmla="*/ 1374775 w 9807836"/>
              <a:gd name="connsiteY47" fmla="*/ 3429000 h 6858000"/>
              <a:gd name="connsiteX48" fmla="*/ 1365250 w 9807836"/>
              <a:gd name="connsiteY48" fmla="*/ 3514725 h 6858000"/>
              <a:gd name="connsiteX49" fmla="*/ 1349375 w 9807836"/>
              <a:gd name="connsiteY49" fmla="*/ 3597275 h 6858000"/>
              <a:gd name="connsiteX50" fmla="*/ 1320800 w 9807836"/>
              <a:gd name="connsiteY50" fmla="*/ 3678237 h 6858000"/>
              <a:gd name="connsiteX51" fmla="*/ 1284288 w 9807836"/>
              <a:gd name="connsiteY51" fmla="*/ 3759200 h 6858000"/>
              <a:gd name="connsiteX52" fmla="*/ 1241425 w 9807836"/>
              <a:gd name="connsiteY52" fmla="*/ 3840162 h 6858000"/>
              <a:gd name="connsiteX53" fmla="*/ 1198562 w 9807836"/>
              <a:gd name="connsiteY53" fmla="*/ 3919537 h 6858000"/>
              <a:gd name="connsiteX54" fmla="*/ 1150937 w 9807836"/>
              <a:gd name="connsiteY54" fmla="*/ 3998912 h 6858000"/>
              <a:gd name="connsiteX55" fmla="*/ 1106487 w 9807836"/>
              <a:gd name="connsiteY55" fmla="*/ 4076700 h 6858000"/>
              <a:gd name="connsiteX56" fmla="*/ 1063625 w 9807836"/>
              <a:gd name="connsiteY56" fmla="*/ 4156075 h 6858000"/>
              <a:gd name="connsiteX57" fmla="*/ 1025525 w 9807836"/>
              <a:gd name="connsiteY57" fmla="*/ 4235450 h 6858000"/>
              <a:gd name="connsiteX58" fmla="*/ 993775 w 9807836"/>
              <a:gd name="connsiteY58" fmla="*/ 4314825 h 6858000"/>
              <a:gd name="connsiteX59" fmla="*/ 973137 w 9807836"/>
              <a:gd name="connsiteY59" fmla="*/ 4395787 h 6858000"/>
              <a:gd name="connsiteX60" fmla="*/ 963612 w 9807836"/>
              <a:gd name="connsiteY60" fmla="*/ 4473575 h 6858000"/>
              <a:gd name="connsiteX61" fmla="*/ 958850 w 9807836"/>
              <a:gd name="connsiteY61" fmla="*/ 4552950 h 6858000"/>
              <a:gd name="connsiteX62" fmla="*/ 963612 w 9807836"/>
              <a:gd name="connsiteY62" fmla="*/ 4633912 h 6858000"/>
              <a:gd name="connsiteX63" fmla="*/ 969962 w 9807836"/>
              <a:gd name="connsiteY63" fmla="*/ 4718050 h 6858000"/>
              <a:gd name="connsiteX64" fmla="*/ 979487 w 9807836"/>
              <a:gd name="connsiteY64" fmla="*/ 4802187 h 6858000"/>
              <a:gd name="connsiteX65" fmla="*/ 992187 w 9807836"/>
              <a:gd name="connsiteY65" fmla="*/ 4886325 h 6858000"/>
              <a:gd name="connsiteX66" fmla="*/ 1003300 w 9807836"/>
              <a:gd name="connsiteY66" fmla="*/ 4970462 h 6858000"/>
              <a:gd name="connsiteX67" fmla="*/ 1011237 w 9807836"/>
              <a:gd name="connsiteY67" fmla="*/ 5054600 h 6858000"/>
              <a:gd name="connsiteX68" fmla="*/ 1017587 w 9807836"/>
              <a:gd name="connsiteY68" fmla="*/ 5135562 h 6858000"/>
              <a:gd name="connsiteX69" fmla="*/ 1019175 w 9807836"/>
              <a:gd name="connsiteY69" fmla="*/ 5216525 h 6858000"/>
              <a:gd name="connsiteX70" fmla="*/ 1012825 w 9807836"/>
              <a:gd name="connsiteY70" fmla="*/ 5292725 h 6858000"/>
              <a:gd name="connsiteX71" fmla="*/ 998537 w 9807836"/>
              <a:gd name="connsiteY71" fmla="*/ 5370512 h 6858000"/>
              <a:gd name="connsiteX72" fmla="*/ 976312 w 9807836"/>
              <a:gd name="connsiteY72" fmla="*/ 5440362 h 6858000"/>
              <a:gd name="connsiteX73" fmla="*/ 939800 w 9807836"/>
              <a:gd name="connsiteY73" fmla="*/ 5511800 h 6858000"/>
              <a:gd name="connsiteX74" fmla="*/ 896937 w 9807836"/>
              <a:gd name="connsiteY74" fmla="*/ 5575300 h 6858000"/>
              <a:gd name="connsiteX75" fmla="*/ 844550 w 9807836"/>
              <a:gd name="connsiteY75" fmla="*/ 5634037 h 6858000"/>
              <a:gd name="connsiteX76" fmla="*/ 787400 w 9807836"/>
              <a:gd name="connsiteY76" fmla="*/ 5692775 h 6858000"/>
              <a:gd name="connsiteX77" fmla="*/ 725487 w 9807836"/>
              <a:gd name="connsiteY77" fmla="*/ 5746750 h 6858000"/>
              <a:gd name="connsiteX78" fmla="*/ 660400 w 9807836"/>
              <a:gd name="connsiteY78" fmla="*/ 5797550 h 6858000"/>
              <a:gd name="connsiteX79" fmla="*/ 592137 w 9807836"/>
              <a:gd name="connsiteY79" fmla="*/ 5849937 h 6858000"/>
              <a:gd name="connsiteX80" fmla="*/ 525462 w 9807836"/>
              <a:gd name="connsiteY80" fmla="*/ 5900737 h 6858000"/>
              <a:gd name="connsiteX81" fmla="*/ 458787 w 9807836"/>
              <a:gd name="connsiteY81" fmla="*/ 5951537 h 6858000"/>
              <a:gd name="connsiteX82" fmla="*/ 395287 w 9807836"/>
              <a:gd name="connsiteY82" fmla="*/ 6005512 h 6858000"/>
              <a:gd name="connsiteX83" fmla="*/ 334962 w 9807836"/>
              <a:gd name="connsiteY83" fmla="*/ 6059487 h 6858000"/>
              <a:gd name="connsiteX84" fmla="*/ 282575 w 9807836"/>
              <a:gd name="connsiteY84" fmla="*/ 6118225 h 6858000"/>
              <a:gd name="connsiteX85" fmla="*/ 234950 w 9807836"/>
              <a:gd name="connsiteY85" fmla="*/ 6180137 h 6858000"/>
              <a:gd name="connsiteX86" fmla="*/ 192087 w 9807836"/>
              <a:gd name="connsiteY86" fmla="*/ 6253162 h 6858000"/>
              <a:gd name="connsiteX87" fmla="*/ 155575 w 9807836"/>
              <a:gd name="connsiteY87" fmla="*/ 6332537 h 6858000"/>
              <a:gd name="connsiteX88" fmla="*/ 127000 w 9807836"/>
              <a:gd name="connsiteY88" fmla="*/ 6416675 h 6858000"/>
              <a:gd name="connsiteX89" fmla="*/ 100012 w 9807836"/>
              <a:gd name="connsiteY89" fmla="*/ 6503987 h 6858000"/>
              <a:gd name="connsiteX90" fmla="*/ 77787 w 9807836"/>
              <a:gd name="connsiteY90" fmla="*/ 6594475 h 6858000"/>
              <a:gd name="connsiteX91" fmla="*/ 52387 w 9807836"/>
              <a:gd name="connsiteY91" fmla="*/ 6683375 h 6858000"/>
              <a:gd name="connsiteX92" fmla="*/ 26987 w 9807836"/>
              <a:gd name="connsiteY92" fmla="*/ 6770687 h 6858000"/>
              <a:gd name="connsiteX93" fmla="*/ 0 w 9807836"/>
              <a:gd name="connsiteY93" fmla="*/ 6858000 h 6858000"/>
              <a:gd name="connsiteX94" fmla="*/ 9807836 w 9807836"/>
              <a:gd name="connsiteY94" fmla="*/ 6858000 h 6858000"/>
              <a:gd name="connsiteX95" fmla="*/ 9807836 w 9807836"/>
              <a:gd name="connsiteY9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807836" h="6858000">
                <a:moveTo>
                  <a:pt x="9807836" y="0"/>
                </a:moveTo>
                <a:lnTo>
                  <a:pt x="0" y="0"/>
                </a:lnTo>
                <a:lnTo>
                  <a:pt x="26987" y="87312"/>
                </a:lnTo>
                <a:lnTo>
                  <a:pt x="52387" y="174625"/>
                </a:lnTo>
                <a:lnTo>
                  <a:pt x="77787" y="263525"/>
                </a:lnTo>
                <a:lnTo>
                  <a:pt x="100012" y="354012"/>
                </a:lnTo>
                <a:lnTo>
                  <a:pt x="127000" y="441325"/>
                </a:lnTo>
                <a:lnTo>
                  <a:pt x="155575" y="525462"/>
                </a:lnTo>
                <a:lnTo>
                  <a:pt x="192087" y="604837"/>
                </a:lnTo>
                <a:lnTo>
                  <a:pt x="234950" y="677862"/>
                </a:lnTo>
                <a:lnTo>
                  <a:pt x="282575" y="739775"/>
                </a:lnTo>
                <a:lnTo>
                  <a:pt x="334962" y="798512"/>
                </a:lnTo>
                <a:lnTo>
                  <a:pt x="395287" y="852487"/>
                </a:lnTo>
                <a:lnTo>
                  <a:pt x="458787" y="906462"/>
                </a:lnTo>
                <a:lnTo>
                  <a:pt x="525462" y="957262"/>
                </a:lnTo>
                <a:lnTo>
                  <a:pt x="592137" y="1008062"/>
                </a:lnTo>
                <a:lnTo>
                  <a:pt x="660400" y="1060450"/>
                </a:lnTo>
                <a:lnTo>
                  <a:pt x="725487" y="1111250"/>
                </a:lnTo>
                <a:lnTo>
                  <a:pt x="787400" y="1165225"/>
                </a:lnTo>
                <a:lnTo>
                  <a:pt x="844550" y="1223962"/>
                </a:lnTo>
                <a:lnTo>
                  <a:pt x="896937" y="1282700"/>
                </a:lnTo>
                <a:lnTo>
                  <a:pt x="939800" y="1346200"/>
                </a:lnTo>
                <a:lnTo>
                  <a:pt x="976312" y="1417637"/>
                </a:lnTo>
                <a:lnTo>
                  <a:pt x="998537" y="1487487"/>
                </a:lnTo>
                <a:lnTo>
                  <a:pt x="1012825" y="1565275"/>
                </a:lnTo>
                <a:lnTo>
                  <a:pt x="1019175" y="1641475"/>
                </a:lnTo>
                <a:lnTo>
                  <a:pt x="1017587" y="1722437"/>
                </a:lnTo>
                <a:lnTo>
                  <a:pt x="1011237" y="1803400"/>
                </a:lnTo>
                <a:lnTo>
                  <a:pt x="1003300" y="1887537"/>
                </a:lnTo>
                <a:lnTo>
                  <a:pt x="992187" y="1971675"/>
                </a:lnTo>
                <a:lnTo>
                  <a:pt x="979487" y="2055812"/>
                </a:lnTo>
                <a:lnTo>
                  <a:pt x="969962" y="2139950"/>
                </a:lnTo>
                <a:lnTo>
                  <a:pt x="963612" y="2224087"/>
                </a:lnTo>
                <a:lnTo>
                  <a:pt x="958850" y="2305050"/>
                </a:lnTo>
                <a:lnTo>
                  <a:pt x="963612" y="2384425"/>
                </a:lnTo>
                <a:lnTo>
                  <a:pt x="973137" y="2462212"/>
                </a:lnTo>
                <a:lnTo>
                  <a:pt x="993775" y="2543175"/>
                </a:lnTo>
                <a:lnTo>
                  <a:pt x="1025525" y="2622550"/>
                </a:lnTo>
                <a:lnTo>
                  <a:pt x="1063625" y="2701925"/>
                </a:lnTo>
                <a:lnTo>
                  <a:pt x="1106487" y="2781300"/>
                </a:lnTo>
                <a:lnTo>
                  <a:pt x="1150937" y="2859087"/>
                </a:lnTo>
                <a:lnTo>
                  <a:pt x="1198562" y="2938462"/>
                </a:lnTo>
                <a:lnTo>
                  <a:pt x="1241425" y="3017837"/>
                </a:lnTo>
                <a:lnTo>
                  <a:pt x="1284288" y="3098800"/>
                </a:lnTo>
                <a:lnTo>
                  <a:pt x="1320800" y="3179762"/>
                </a:lnTo>
                <a:lnTo>
                  <a:pt x="1349375" y="3260725"/>
                </a:lnTo>
                <a:lnTo>
                  <a:pt x="1365250" y="3343275"/>
                </a:lnTo>
                <a:lnTo>
                  <a:pt x="1374775" y="3429000"/>
                </a:lnTo>
                <a:lnTo>
                  <a:pt x="1365250" y="3514725"/>
                </a:lnTo>
                <a:lnTo>
                  <a:pt x="1349375" y="3597275"/>
                </a:lnTo>
                <a:lnTo>
                  <a:pt x="1320800" y="3678237"/>
                </a:lnTo>
                <a:lnTo>
                  <a:pt x="1284288" y="3759200"/>
                </a:lnTo>
                <a:lnTo>
                  <a:pt x="1241425" y="3840162"/>
                </a:lnTo>
                <a:lnTo>
                  <a:pt x="1198562" y="3919537"/>
                </a:lnTo>
                <a:lnTo>
                  <a:pt x="1150937" y="3998912"/>
                </a:lnTo>
                <a:lnTo>
                  <a:pt x="1106487" y="4076700"/>
                </a:lnTo>
                <a:lnTo>
                  <a:pt x="1063625" y="4156075"/>
                </a:lnTo>
                <a:lnTo>
                  <a:pt x="1025525" y="4235450"/>
                </a:lnTo>
                <a:lnTo>
                  <a:pt x="993775" y="4314825"/>
                </a:lnTo>
                <a:lnTo>
                  <a:pt x="973137" y="4395787"/>
                </a:lnTo>
                <a:lnTo>
                  <a:pt x="963612" y="4473575"/>
                </a:lnTo>
                <a:lnTo>
                  <a:pt x="958850" y="4552950"/>
                </a:lnTo>
                <a:lnTo>
                  <a:pt x="963612" y="4633912"/>
                </a:lnTo>
                <a:lnTo>
                  <a:pt x="969962" y="4718050"/>
                </a:lnTo>
                <a:lnTo>
                  <a:pt x="979487" y="4802187"/>
                </a:lnTo>
                <a:lnTo>
                  <a:pt x="992187" y="4886325"/>
                </a:lnTo>
                <a:lnTo>
                  <a:pt x="1003300" y="4970462"/>
                </a:lnTo>
                <a:lnTo>
                  <a:pt x="1011237" y="5054600"/>
                </a:lnTo>
                <a:lnTo>
                  <a:pt x="1017587" y="5135562"/>
                </a:lnTo>
                <a:lnTo>
                  <a:pt x="1019175" y="5216525"/>
                </a:lnTo>
                <a:lnTo>
                  <a:pt x="1012825" y="5292725"/>
                </a:lnTo>
                <a:lnTo>
                  <a:pt x="998537" y="5370512"/>
                </a:lnTo>
                <a:lnTo>
                  <a:pt x="976312" y="5440362"/>
                </a:lnTo>
                <a:lnTo>
                  <a:pt x="939800" y="5511800"/>
                </a:lnTo>
                <a:lnTo>
                  <a:pt x="896937" y="5575300"/>
                </a:lnTo>
                <a:lnTo>
                  <a:pt x="844550" y="5634037"/>
                </a:lnTo>
                <a:lnTo>
                  <a:pt x="787400" y="5692775"/>
                </a:lnTo>
                <a:lnTo>
                  <a:pt x="725487" y="5746750"/>
                </a:lnTo>
                <a:lnTo>
                  <a:pt x="660400" y="5797550"/>
                </a:lnTo>
                <a:lnTo>
                  <a:pt x="592137" y="5849937"/>
                </a:lnTo>
                <a:lnTo>
                  <a:pt x="525462" y="5900737"/>
                </a:lnTo>
                <a:lnTo>
                  <a:pt x="458787" y="5951537"/>
                </a:lnTo>
                <a:lnTo>
                  <a:pt x="395287" y="6005512"/>
                </a:lnTo>
                <a:lnTo>
                  <a:pt x="334962" y="6059487"/>
                </a:lnTo>
                <a:lnTo>
                  <a:pt x="282575" y="6118225"/>
                </a:lnTo>
                <a:lnTo>
                  <a:pt x="234950" y="6180137"/>
                </a:lnTo>
                <a:lnTo>
                  <a:pt x="192087" y="6253162"/>
                </a:lnTo>
                <a:lnTo>
                  <a:pt x="155575" y="6332537"/>
                </a:lnTo>
                <a:lnTo>
                  <a:pt x="127000" y="6416675"/>
                </a:lnTo>
                <a:lnTo>
                  <a:pt x="100012" y="6503987"/>
                </a:lnTo>
                <a:lnTo>
                  <a:pt x="77787" y="6594475"/>
                </a:lnTo>
                <a:lnTo>
                  <a:pt x="52387" y="6683375"/>
                </a:lnTo>
                <a:lnTo>
                  <a:pt x="26987" y="6770687"/>
                </a:lnTo>
                <a:lnTo>
                  <a:pt x="0" y="6858000"/>
                </a:lnTo>
                <a:lnTo>
                  <a:pt x="9807836" y="6858000"/>
                </a:lnTo>
                <a:lnTo>
                  <a:pt x="9807836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63DD75-42D3-453C-A84D-D18B4215C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rgbClr val="2A1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83B16A05-AF0B-4973-9F7A-3596D9395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1393" y="2426964"/>
            <a:ext cx="4724750" cy="20040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06F57-2B15-154D-BD00-85BDCBF8EB88}"/>
              </a:ext>
            </a:extLst>
          </p:cNvPr>
          <p:cNvSpPr txBox="1"/>
          <p:nvPr/>
        </p:nvSpPr>
        <p:spPr>
          <a:xfrm>
            <a:off x="1088826" y="1176683"/>
            <a:ext cx="4936380" cy="4009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January 10</a:t>
            </a:r>
            <a:r>
              <a:rPr lang="en-US" sz="2800" b="1" baseline="30000" dirty="0"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endParaRPr lang="en-US" sz="2800" b="1" dirty="0"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2024 HR Compliance Toolkit with Elizabeth Crosby, Buckley King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February 14</a:t>
            </a:r>
            <a:r>
              <a:rPr lang="en-US" sz="2800" b="1" baseline="30000" dirty="0"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endParaRPr lang="en-US" sz="2800" b="1" dirty="0"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Fall Protection with Dave Dennison, Flaherty Sales</a:t>
            </a:r>
          </a:p>
        </p:txBody>
      </p:sp>
    </p:spTree>
    <p:extLst>
      <p:ext uri="{BB962C8B-B14F-4D97-AF65-F5344CB8AC3E}">
        <p14:creationId xmlns:p14="http://schemas.microsoft.com/office/powerpoint/2010/main" val="280861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C25B204-9F8F-AC28-446D-D73EC9168A9C}"/>
              </a:ext>
            </a:extLst>
          </p:cNvPr>
          <p:cNvSpPr txBox="1"/>
          <p:nvPr/>
        </p:nvSpPr>
        <p:spPr>
          <a:xfrm>
            <a:off x="1928387" y="76231"/>
            <a:ext cx="9501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cap="all" dirty="0">
                <a:solidFill>
                  <a:srgbClr val="003768"/>
                </a:solidFill>
                <a:latin typeface="Arial Narrow" panose="020B0606020202030204" pitchFamily="34" charset="0"/>
              </a:rPr>
              <a:t>Sustainability and EH&amp;S: the overlap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F977CD-BE27-1155-9E8A-294077B59D89}"/>
              </a:ext>
            </a:extLst>
          </p:cNvPr>
          <p:cNvSpPr txBox="1"/>
          <p:nvPr/>
        </p:nvSpPr>
        <p:spPr>
          <a:xfrm>
            <a:off x="4146934" y="1560395"/>
            <a:ext cx="47636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3768"/>
                </a:solidFill>
                <a:latin typeface="Arial Narrow" panose="020B0606020202030204" pitchFamily="34" charset="0"/>
              </a:rPr>
              <a:t>ESG &amp; EH&amp;S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7422C88-A72A-0BA9-C71E-E166D6B5A749}"/>
              </a:ext>
            </a:extLst>
          </p:cNvPr>
          <p:cNvSpPr/>
          <p:nvPr/>
        </p:nvSpPr>
        <p:spPr>
          <a:xfrm>
            <a:off x="4513634" y="1692613"/>
            <a:ext cx="603115" cy="75875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42E92BE-DEA2-B58B-86C5-044C829D8E91}"/>
              </a:ext>
            </a:extLst>
          </p:cNvPr>
          <p:cNvSpPr/>
          <p:nvPr/>
        </p:nvSpPr>
        <p:spPr>
          <a:xfrm>
            <a:off x="6616429" y="1692613"/>
            <a:ext cx="603115" cy="75875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2F4FED-2F7C-EB62-6C30-7C853B1794A4}"/>
              </a:ext>
            </a:extLst>
          </p:cNvPr>
          <p:cNvSpPr txBox="1"/>
          <p:nvPr/>
        </p:nvSpPr>
        <p:spPr>
          <a:xfrm>
            <a:off x="2568102" y="3900792"/>
            <a:ext cx="2140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768"/>
                </a:solidFill>
                <a:latin typeface="Arial Narrow" panose="020B0606020202030204" pitchFamily="34" charset="0"/>
              </a:rPr>
              <a:t>Environmental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17891FF-9E1B-EEA3-EC27-3042AB1C18A7}"/>
              </a:ext>
            </a:extLst>
          </p:cNvPr>
          <p:cNvCxnSpPr/>
          <p:nvPr/>
        </p:nvCxnSpPr>
        <p:spPr>
          <a:xfrm flipH="1">
            <a:off x="3920247" y="2576058"/>
            <a:ext cx="894944" cy="13247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B204A81-1BA8-E5BD-4CB3-2A476BC3F1E2}"/>
              </a:ext>
            </a:extLst>
          </p:cNvPr>
          <p:cNvCxnSpPr>
            <a:cxnSpLocks/>
          </p:cNvCxnSpPr>
          <p:nvPr/>
        </p:nvCxnSpPr>
        <p:spPr>
          <a:xfrm flipH="1">
            <a:off x="4367719" y="2576058"/>
            <a:ext cx="2495144" cy="14511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B71D7B25-3E5D-4410-F7B3-3B95284DEDC7}"/>
              </a:ext>
            </a:extLst>
          </p:cNvPr>
          <p:cNvSpPr/>
          <p:nvPr/>
        </p:nvSpPr>
        <p:spPr>
          <a:xfrm>
            <a:off x="4981370" y="1697938"/>
            <a:ext cx="603115" cy="758757"/>
          </a:xfrm>
          <a:prstGeom prst="ellipse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E13FF1C-AC2E-BD91-F5E8-68FB32C242CD}"/>
              </a:ext>
            </a:extLst>
          </p:cNvPr>
          <p:cNvSpPr/>
          <p:nvPr/>
        </p:nvSpPr>
        <p:spPr>
          <a:xfrm>
            <a:off x="7075253" y="1688847"/>
            <a:ext cx="1475360" cy="758757"/>
          </a:xfrm>
          <a:prstGeom prst="ellipse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588B8D0-841F-AECD-35B5-FB3640B04938}"/>
              </a:ext>
            </a:extLst>
          </p:cNvPr>
          <p:cNvCxnSpPr>
            <a:cxnSpLocks/>
          </p:cNvCxnSpPr>
          <p:nvPr/>
        </p:nvCxnSpPr>
        <p:spPr>
          <a:xfrm>
            <a:off x="5449454" y="2462020"/>
            <a:ext cx="2247845" cy="1565231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287F48A-651D-2E05-9A9C-8056309E584A}"/>
              </a:ext>
            </a:extLst>
          </p:cNvPr>
          <p:cNvCxnSpPr>
            <a:cxnSpLocks/>
          </p:cNvCxnSpPr>
          <p:nvPr/>
        </p:nvCxnSpPr>
        <p:spPr>
          <a:xfrm>
            <a:off x="8195548" y="2519039"/>
            <a:ext cx="1456254" cy="1381753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48C1285-EB6C-C174-B305-4FBA4AF29D0C}"/>
              </a:ext>
            </a:extLst>
          </p:cNvPr>
          <p:cNvSpPr txBox="1"/>
          <p:nvPr/>
        </p:nvSpPr>
        <p:spPr>
          <a:xfrm>
            <a:off x="7272059" y="3919060"/>
            <a:ext cx="2140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768"/>
                </a:solidFill>
                <a:latin typeface="Arial Narrow" panose="020B0606020202030204" pitchFamily="34" charset="0"/>
              </a:rPr>
              <a:t>Social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042433-8F6E-70D6-85C0-77553A389313}"/>
              </a:ext>
            </a:extLst>
          </p:cNvPr>
          <p:cNvSpPr txBox="1"/>
          <p:nvPr/>
        </p:nvSpPr>
        <p:spPr>
          <a:xfrm>
            <a:off x="9165067" y="3908047"/>
            <a:ext cx="2140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768"/>
                </a:solidFill>
                <a:latin typeface="Arial Narrow" panose="020B0606020202030204" pitchFamily="34" charset="0"/>
              </a:rPr>
              <a:t>Health &amp; Safety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25064FC-858C-9608-F74B-4885BC67BC93}"/>
              </a:ext>
            </a:extLst>
          </p:cNvPr>
          <p:cNvSpPr/>
          <p:nvPr/>
        </p:nvSpPr>
        <p:spPr>
          <a:xfrm>
            <a:off x="8184137" y="2462020"/>
            <a:ext cx="3317132" cy="1891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CD659D4-F836-1E31-3638-3DA8A5A8B80E}"/>
              </a:ext>
            </a:extLst>
          </p:cNvPr>
          <p:cNvCxnSpPr>
            <a:cxnSpLocks/>
          </p:cNvCxnSpPr>
          <p:nvPr/>
        </p:nvCxnSpPr>
        <p:spPr>
          <a:xfrm>
            <a:off x="7812933" y="2566392"/>
            <a:ext cx="0" cy="1348816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AF8AD1E-8969-C702-A65D-380048D5A5FC}"/>
              </a:ext>
            </a:extLst>
          </p:cNvPr>
          <p:cNvSpPr txBox="1"/>
          <p:nvPr/>
        </p:nvSpPr>
        <p:spPr>
          <a:xfrm>
            <a:off x="7370117" y="4272111"/>
            <a:ext cx="2140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768"/>
                </a:solidFill>
                <a:latin typeface="Arial Narrow" panose="020B0606020202030204" pitchFamily="34" charset="0"/>
              </a:rPr>
              <a:t>Health &amp; Safety</a:t>
            </a:r>
          </a:p>
        </p:txBody>
      </p:sp>
    </p:spTree>
    <p:extLst>
      <p:ext uri="{BB962C8B-B14F-4D97-AF65-F5344CB8AC3E}">
        <p14:creationId xmlns:p14="http://schemas.microsoft.com/office/powerpoint/2010/main" val="203939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6" grpId="0"/>
      <p:bldP spid="11" grpId="0" animBg="1"/>
      <p:bldP spid="12" grpId="0" animBg="1"/>
      <p:bldP spid="18" grpId="0"/>
      <p:bldP spid="20" grpId="0"/>
      <p:bldP spid="21" grpId="0" animBg="1"/>
      <p:bldP spid="2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C25B204-9F8F-AC28-446D-D73EC9168A9C}"/>
              </a:ext>
            </a:extLst>
          </p:cNvPr>
          <p:cNvSpPr txBox="1"/>
          <p:nvPr/>
        </p:nvSpPr>
        <p:spPr>
          <a:xfrm>
            <a:off x="1928387" y="76231"/>
            <a:ext cx="9501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cap="all" dirty="0">
                <a:solidFill>
                  <a:srgbClr val="003768"/>
                </a:solidFill>
                <a:latin typeface="Arial Narrow" panose="020B0606020202030204" pitchFamily="34" charset="0"/>
              </a:rPr>
              <a:t>Sustainability and EH&amp;S: the overlap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2F4FED-2F7C-EB62-6C30-7C853B1794A4}"/>
              </a:ext>
            </a:extLst>
          </p:cNvPr>
          <p:cNvSpPr txBox="1"/>
          <p:nvPr/>
        </p:nvSpPr>
        <p:spPr>
          <a:xfrm>
            <a:off x="2117692" y="1002472"/>
            <a:ext cx="553137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3768"/>
                </a:solidFill>
                <a:latin typeface="Arial Narrow" panose="020B0606020202030204" pitchFamily="34" charset="0"/>
              </a:rPr>
              <a:t>Requests we’ve had from EH&amp;S managers: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3768"/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768"/>
                </a:solidFill>
                <a:latin typeface="Arial Narrow" panose="020B0606020202030204" pitchFamily="34" charset="0"/>
              </a:rPr>
              <a:t>Greenhouse gas (GHG) emissions (Scope 1 and Scope 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3768"/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768"/>
                </a:solidFill>
                <a:latin typeface="Arial Narrow" panose="020B0606020202030204" pitchFamily="34" charset="0"/>
              </a:rPr>
              <a:t>Energy reduction goals/energy audits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3768"/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768"/>
                </a:solidFill>
                <a:latin typeface="Arial Narrow" panose="020B0606020202030204" pitchFamily="34" charset="0"/>
              </a:rPr>
              <a:t>Water reduction goals/water audits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3768"/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768"/>
                </a:solidFill>
                <a:latin typeface="Arial Narrow" panose="020B0606020202030204" pitchFamily="34" charset="0"/>
              </a:rPr>
              <a:t>CDP reporting (Walmart)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3768"/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768"/>
                </a:solidFill>
                <a:latin typeface="Arial Narrow" panose="020B0606020202030204" pitchFamily="34" charset="0"/>
              </a:rPr>
              <a:t>EcoVadis reporting (Honda, ABB, U.S. Steel)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287F48A-651D-2E05-9A9C-8056309E584A}"/>
              </a:ext>
            </a:extLst>
          </p:cNvPr>
          <p:cNvCxnSpPr>
            <a:cxnSpLocks/>
          </p:cNvCxnSpPr>
          <p:nvPr/>
        </p:nvCxnSpPr>
        <p:spPr>
          <a:xfrm>
            <a:off x="8195548" y="2519039"/>
            <a:ext cx="1456254" cy="1381753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6042433-8F6E-70D6-85C0-77553A389313}"/>
              </a:ext>
            </a:extLst>
          </p:cNvPr>
          <p:cNvSpPr txBox="1"/>
          <p:nvPr/>
        </p:nvSpPr>
        <p:spPr>
          <a:xfrm>
            <a:off x="9165067" y="3908047"/>
            <a:ext cx="2140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768"/>
                </a:solidFill>
                <a:latin typeface="Arial Narrow" panose="020B0606020202030204" pitchFamily="34" charset="0"/>
              </a:rPr>
              <a:t>Health &amp; Safety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25064FC-858C-9608-F74B-4885BC67BC93}"/>
              </a:ext>
            </a:extLst>
          </p:cNvPr>
          <p:cNvSpPr/>
          <p:nvPr/>
        </p:nvSpPr>
        <p:spPr>
          <a:xfrm>
            <a:off x="8184137" y="2462020"/>
            <a:ext cx="3317132" cy="1891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549556-37F5-4C76-6AF2-188E84419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8443" y="915778"/>
            <a:ext cx="3667898" cy="24634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B825D9-F35C-1834-CC95-0C3261DC1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8443" y="3510851"/>
            <a:ext cx="3667898" cy="327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44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7E834B7-6783-D320-D556-1953A55D439F}"/>
              </a:ext>
            </a:extLst>
          </p:cNvPr>
          <p:cNvSpPr txBox="1"/>
          <p:nvPr/>
        </p:nvSpPr>
        <p:spPr>
          <a:xfrm>
            <a:off x="1928387" y="76231"/>
            <a:ext cx="9501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cap="all" dirty="0">
                <a:solidFill>
                  <a:srgbClr val="003768"/>
                </a:solidFill>
                <a:latin typeface="Arial Narrow" panose="020B0606020202030204" pitchFamily="34" charset="0"/>
              </a:rPr>
              <a:t>Sustainability and H&amp;S: the overlap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7AB91D-BDA2-AF8E-59C7-6928A51447FE}"/>
              </a:ext>
            </a:extLst>
          </p:cNvPr>
          <p:cNvSpPr txBox="1"/>
          <p:nvPr/>
        </p:nvSpPr>
        <p:spPr>
          <a:xfrm>
            <a:off x="1928387" y="753724"/>
            <a:ext cx="854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768"/>
                </a:solidFill>
                <a:latin typeface="Arial Narrow" panose="020B0606020202030204" pitchFamily="34" charset="0"/>
              </a:rPr>
              <a:t>Global Reporting Initiative (GRI) 403: Occupational Health and Safety</a:t>
            </a:r>
          </a:p>
        </p:txBody>
      </p:sp>
      <p:pic>
        <p:nvPicPr>
          <p:cNvPr id="12" name="Picture 11" descr="A close-up of a document&#10;&#10;Description automatically generated">
            <a:extLst>
              <a:ext uri="{FF2B5EF4-FFF2-40B4-BE49-F238E27FC236}">
                <a16:creationId xmlns:a16="http://schemas.microsoft.com/office/drawing/2014/main" id="{1131E756-A41E-7988-EC5E-DE8D196D0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905" y="1215389"/>
            <a:ext cx="6965159" cy="55663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CDCCEE-65EA-EE2E-A1E3-1C92B7865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0231" y="2509398"/>
            <a:ext cx="3509727" cy="297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38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everal colorful blocks on a yellow surface&#10;&#10;Description automatically generated">
            <a:extLst>
              <a:ext uri="{FF2B5EF4-FFF2-40B4-BE49-F238E27FC236}">
                <a16:creationId xmlns:a16="http://schemas.microsoft.com/office/drawing/2014/main" id="{363B8C3F-6A9B-AEC2-77B4-36CF03223BB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639" y="-48160"/>
            <a:ext cx="10408467" cy="69061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A053F9-FC8B-9203-A4F3-196D354C6547}"/>
              </a:ext>
            </a:extLst>
          </p:cNvPr>
          <p:cNvSpPr txBox="1"/>
          <p:nvPr/>
        </p:nvSpPr>
        <p:spPr>
          <a:xfrm>
            <a:off x="1270504" y="-27661"/>
            <a:ext cx="4825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cap="all" dirty="0">
                <a:solidFill>
                  <a:srgbClr val="003768"/>
                </a:solidFill>
                <a:latin typeface="Arial Narrow" panose="020B0606020202030204" pitchFamily="34" charset="0"/>
              </a:rPr>
              <a:t>Sustainability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C34726-8302-9389-A836-2E0BE18C8CB3}"/>
              </a:ext>
            </a:extLst>
          </p:cNvPr>
          <p:cNvSpPr txBox="1"/>
          <p:nvPr/>
        </p:nvSpPr>
        <p:spPr>
          <a:xfrm>
            <a:off x="1932913" y="439114"/>
            <a:ext cx="2055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3768"/>
                </a:solidFill>
                <a:latin typeface="Arial Narrow" panose="020B0606020202030204" pitchFamily="34" charset="0"/>
              </a:rPr>
              <a:t>Summary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ADDD5E-EB3B-7D07-129F-95A72FB6F542}"/>
              </a:ext>
            </a:extLst>
          </p:cNvPr>
          <p:cNvSpPr txBox="1"/>
          <p:nvPr/>
        </p:nvSpPr>
        <p:spPr>
          <a:xfrm>
            <a:off x="1932913" y="1345055"/>
            <a:ext cx="75958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768"/>
                </a:solidFill>
                <a:latin typeface="Arial Narrow" panose="020B0606020202030204" pitchFamily="34" charset="0"/>
              </a:rPr>
              <a:t>Sustainability is broad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768"/>
                </a:solidFill>
                <a:latin typeface="Arial Narrow" panose="020B0606020202030204" pitchFamily="34" charset="0"/>
              </a:rPr>
              <a:t>Can impact internal workforce and business operations/partnerships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768"/>
                </a:solidFill>
                <a:latin typeface="Arial Narrow" panose="020B0606020202030204" pitchFamily="34" charset="0"/>
              </a:rPr>
              <a:t>Market driven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768"/>
                </a:solidFill>
                <a:latin typeface="Arial Narrow" panose="020B0606020202030204" pitchFamily="34" charset="0"/>
              </a:rPr>
              <a:t>Don’t get left behind</a:t>
            </a:r>
          </a:p>
        </p:txBody>
      </p:sp>
    </p:spTree>
    <p:extLst>
      <p:ext uri="{BB962C8B-B14F-4D97-AF65-F5344CB8AC3E}">
        <p14:creationId xmlns:p14="http://schemas.microsoft.com/office/powerpoint/2010/main" val="408023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yellow flower in a forest&#10;&#10;Description automatically generated">
            <a:extLst>
              <a:ext uri="{FF2B5EF4-FFF2-40B4-BE49-F238E27FC236}">
                <a16:creationId xmlns:a16="http://schemas.microsoft.com/office/drawing/2014/main" id="{C4CD8D7F-3F5F-9C11-8951-2992A57D28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7" t="20327" b="-88"/>
          <a:stretch/>
        </p:blipFill>
        <p:spPr>
          <a:xfrm>
            <a:off x="1801504" y="1"/>
            <a:ext cx="10390496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41304A-8FE3-83B3-20C0-6D9E5C86174D}"/>
              </a:ext>
            </a:extLst>
          </p:cNvPr>
          <p:cNvSpPr txBox="1"/>
          <p:nvPr/>
        </p:nvSpPr>
        <p:spPr>
          <a:xfrm>
            <a:off x="3965416" y="305766"/>
            <a:ext cx="58887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03768"/>
                </a:solidFill>
                <a:latin typeface="Arial Narrow" panose="020B0606020202030204" pitchFamily="34" charset="0"/>
              </a:rPr>
              <a:t>Questions?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FC0D3B-9358-6C33-7B70-84ABFC63DB65}"/>
              </a:ext>
            </a:extLst>
          </p:cNvPr>
          <p:cNvSpPr txBox="1"/>
          <p:nvPr/>
        </p:nvSpPr>
        <p:spPr>
          <a:xfrm>
            <a:off x="3376442" y="3072347"/>
            <a:ext cx="72406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3768"/>
                </a:solidFill>
                <a:latin typeface="Arial Narrow" panose="020B0606020202030204" pitchFamily="34" charset="0"/>
              </a:rPr>
              <a:t>August Mack Environmental</a:t>
            </a:r>
          </a:p>
          <a:p>
            <a:pPr algn="ctr"/>
            <a:endParaRPr lang="en-US" sz="4000" b="1" dirty="0">
              <a:solidFill>
                <a:srgbClr val="003768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4000" b="1" dirty="0">
                <a:solidFill>
                  <a:srgbClr val="003768"/>
                </a:solidFill>
                <a:latin typeface="Arial Narrow" panose="020B0606020202030204" pitchFamily="34" charset="0"/>
              </a:rPr>
              <a:t>Adriana Townsend</a:t>
            </a:r>
          </a:p>
          <a:p>
            <a:pPr algn="ctr"/>
            <a:r>
              <a:rPr lang="en-US" sz="4000" b="1" dirty="0">
                <a:solidFill>
                  <a:srgbClr val="003768"/>
                </a:solidFill>
                <a:latin typeface="Arial Narrow" panose="020B0606020202030204" pitchFamily="34" charset="0"/>
              </a:rPr>
              <a:t>Sustainability Manager</a:t>
            </a:r>
          </a:p>
          <a:p>
            <a:pPr algn="ctr"/>
            <a:r>
              <a:rPr lang="en-US" sz="4000" b="1" dirty="0">
                <a:solidFill>
                  <a:srgbClr val="003768"/>
                </a:solidFill>
                <a:latin typeface="Arial Narrow" panose="020B0606020202030204" pitchFamily="34" charset="0"/>
              </a:rPr>
              <a:t>atownsend@augustmack.com</a:t>
            </a:r>
          </a:p>
          <a:p>
            <a:pPr algn="ctr"/>
            <a:r>
              <a:rPr lang="en-US" sz="4000" b="1" dirty="0">
                <a:solidFill>
                  <a:srgbClr val="003768"/>
                </a:solidFill>
                <a:latin typeface="Arial Narrow" panose="020B0606020202030204" pitchFamily="34" charset="0"/>
              </a:rPr>
              <a:t>C: 570-317-8277</a:t>
            </a:r>
          </a:p>
        </p:txBody>
      </p:sp>
    </p:spTree>
    <p:extLst>
      <p:ext uri="{BB962C8B-B14F-4D97-AF65-F5344CB8AC3E}">
        <p14:creationId xmlns:p14="http://schemas.microsoft.com/office/powerpoint/2010/main" val="11790980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D1FDF194-C99A-4C11-8A97-58FF75F6E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CAB5A9-13C6-4C85-AB53-C7D8B8954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43199D-2015-4F72-83EB-C6A3ED4C45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97EAB6E-5FFF-4923-BC7F-D2C71AD24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003" y="1181901"/>
            <a:ext cx="10622354" cy="18579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000" spc="0">
                <a:solidFill>
                  <a:schemeClr val="tx2"/>
                </a:solidFill>
                <a:latin typeface="Gill Sans MT"/>
              </a:rPr>
              <a:t>Slides, External resources &amp; registration can be found at</a:t>
            </a:r>
            <a:br>
              <a:rPr lang="en-US" sz="4000" spc="0">
                <a:solidFill>
                  <a:schemeClr val="tx2"/>
                </a:solidFill>
                <a:latin typeface="Gill Sans MT"/>
              </a:rPr>
            </a:br>
            <a:r>
              <a:rPr lang="en-US" sz="4000" spc="0">
                <a:solidFill>
                  <a:schemeClr val="tx2"/>
                </a:solidFill>
                <a:latin typeface="Gill Sans MT"/>
                <a:hlinkClick r:id="rId2"/>
              </a:rPr>
              <a:t>www.solonchamber.com/slides</a:t>
            </a:r>
            <a:endParaRPr lang="en-US" sz="4000" b="0" spc="0">
              <a:solidFill>
                <a:schemeClr val="tx2"/>
              </a:solidFill>
              <a:latin typeface="Gill Sans MT"/>
            </a:endParaRPr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CC3D4EFD-F9AF-4231-89CF-74A9A513E0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E85F1C8-2D37-4E74-9173-14198641E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A98B1EC6-8CCA-A6D1-3B43-8E066CB15F34}"/>
              </a:ext>
            </a:extLst>
          </p:cNvPr>
          <p:cNvSpPr txBox="1">
            <a:spLocks/>
          </p:cNvSpPr>
          <p:nvPr/>
        </p:nvSpPr>
        <p:spPr>
          <a:xfrm>
            <a:off x="1663344" y="3670738"/>
            <a:ext cx="9467672" cy="18579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 cap="all" spc="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pc="0">
                <a:solidFill>
                  <a:schemeClr val="tx2"/>
                </a:solidFill>
                <a:latin typeface="Gill Sans MT"/>
              </a:rPr>
              <a:t>Materials will also be distributed by email after the program!</a:t>
            </a:r>
          </a:p>
        </p:txBody>
      </p:sp>
    </p:spTree>
    <p:extLst>
      <p:ext uri="{BB962C8B-B14F-4D97-AF65-F5344CB8AC3E}">
        <p14:creationId xmlns:p14="http://schemas.microsoft.com/office/powerpoint/2010/main" val="123633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>
            <a:extLst>
              <a:ext uri="{FF2B5EF4-FFF2-40B4-BE49-F238E27FC236}">
                <a16:creationId xmlns:a16="http://schemas.microsoft.com/office/drawing/2014/main" id="{B217C2AD-51B4-40CE-A71F-F5D3F846D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6F1BF92E-23CF-4BFE-9E1F-C359BACFA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22" name="Rectangle 14">
            <a:extLst>
              <a:ext uri="{FF2B5EF4-FFF2-40B4-BE49-F238E27FC236}">
                <a16:creationId xmlns:a16="http://schemas.microsoft.com/office/drawing/2014/main" id="{0E624BD9-62FB-467A-ACDC-4836ADC5F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Freeform 13">
            <a:extLst>
              <a:ext uri="{FF2B5EF4-FFF2-40B4-BE49-F238E27FC236}">
                <a16:creationId xmlns:a16="http://schemas.microsoft.com/office/drawing/2014/main" id="{4C973920-672E-443D-8D2E-2D1E3853A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141730" y="0"/>
            <a:ext cx="7789615" cy="6858000"/>
          </a:xfrm>
          <a:custGeom>
            <a:avLst/>
            <a:gdLst>
              <a:gd name="connsiteX0" fmla="*/ 9807836 w 9807836"/>
              <a:gd name="connsiteY0" fmla="*/ 0 h 6858000"/>
              <a:gd name="connsiteX1" fmla="*/ 0 w 9807836"/>
              <a:gd name="connsiteY1" fmla="*/ 0 h 6858000"/>
              <a:gd name="connsiteX2" fmla="*/ 26987 w 9807836"/>
              <a:gd name="connsiteY2" fmla="*/ 87312 h 6858000"/>
              <a:gd name="connsiteX3" fmla="*/ 52387 w 9807836"/>
              <a:gd name="connsiteY3" fmla="*/ 174625 h 6858000"/>
              <a:gd name="connsiteX4" fmla="*/ 77787 w 9807836"/>
              <a:gd name="connsiteY4" fmla="*/ 263525 h 6858000"/>
              <a:gd name="connsiteX5" fmla="*/ 100012 w 9807836"/>
              <a:gd name="connsiteY5" fmla="*/ 354012 h 6858000"/>
              <a:gd name="connsiteX6" fmla="*/ 127000 w 9807836"/>
              <a:gd name="connsiteY6" fmla="*/ 441325 h 6858000"/>
              <a:gd name="connsiteX7" fmla="*/ 155575 w 9807836"/>
              <a:gd name="connsiteY7" fmla="*/ 525462 h 6858000"/>
              <a:gd name="connsiteX8" fmla="*/ 192087 w 9807836"/>
              <a:gd name="connsiteY8" fmla="*/ 604837 h 6858000"/>
              <a:gd name="connsiteX9" fmla="*/ 234950 w 9807836"/>
              <a:gd name="connsiteY9" fmla="*/ 677862 h 6858000"/>
              <a:gd name="connsiteX10" fmla="*/ 282575 w 9807836"/>
              <a:gd name="connsiteY10" fmla="*/ 739775 h 6858000"/>
              <a:gd name="connsiteX11" fmla="*/ 334962 w 9807836"/>
              <a:gd name="connsiteY11" fmla="*/ 798512 h 6858000"/>
              <a:gd name="connsiteX12" fmla="*/ 395287 w 9807836"/>
              <a:gd name="connsiteY12" fmla="*/ 852487 h 6858000"/>
              <a:gd name="connsiteX13" fmla="*/ 458787 w 9807836"/>
              <a:gd name="connsiteY13" fmla="*/ 906462 h 6858000"/>
              <a:gd name="connsiteX14" fmla="*/ 525462 w 9807836"/>
              <a:gd name="connsiteY14" fmla="*/ 957262 h 6858000"/>
              <a:gd name="connsiteX15" fmla="*/ 592137 w 9807836"/>
              <a:gd name="connsiteY15" fmla="*/ 1008062 h 6858000"/>
              <a:gd name="connsiteX16" fmla="*/ 660400 w 9807836"/>
              <a:gd name="connsiteY16" fmla="*/ 1060450 h 6858000"/>
              <a:gd name="connsiteX17" fmla="*/ 725487 w 9807836"/>
              <a:gd name="connsiteY17" fmla="*/ 1111250 h 6858000"/>
              <a:gd name="connsiteX18" fmla="*/ 787400 w 9807836"/>
              <a:gd name="connsiteY18" fmla="*/ 1165225 h 6858000"/>
              <a:gd name="connsiteX19" fmla="*/ 844550 w 9807836"/>
              <a:gd name="connsiteY19" fmla="*/ 1223962 h 6858000"/>
              <a:gd name="connsiteX20" fmla="*/ 896937 w 9807836"/>
              <a:gd name="connsiteY20" fmla="*/ 1282700 h 6858000"/>
              <a:gd name="connsiteX21" fmla="*/ 939800 w 9807836"/>
              <a:gd name="connsiteY21" fmla="*/ 1346200 h 6858000"/>
              <a:gd name="connsiteX22" fmla="*/ 976312 w 9807836"/>
              <a:gd name="connsiteY22" fmla="*/ 1417637 h 6858000"/>
              <a:gd name="connsiteX23" fmla="*/ 998537 w 9807836"/>
              <a:gd name="connsiteY23" fmla="*/ 1487487 h 6858000"/>
              <a:gd name="connsiteX24" fmla="*/ 1012825 w 9807836"/>
              <a:gd name="connsiteY24" fmla="*/ 1565275 h 6858000"/>
              <a:gd name="connsiteX25" fmla="*/ 1019175 w 9807836"/>
              <a:gd name="connsiteY25" fmla="*/ 1641475 h 6858000"/>
              <a:gd name="connsiteX26" fmla="*/ 1017587 w 9807836"/>
              <a:gd name="connsiteY26" fmla="*/ 1722437 h 6858000"/>
              <a:gd name="connsiteX27" fmla="*/ 1011237 w 9807836"/>
              <a:gd name="connsiteY27" fmla="*/ 1803400 h 6858000"/>
              <a:gd name="connsiteX28" fmla="*/ 1003300 w 9807836"/>
              <a:gd name="connsiteY28" fmla="*/ 1887537 h 6858000"/>
              <a:gd name="connsiteX29" fmla="*/ 992187 w 9807836"/>
              <a:gd name="connsiteY29" fmla="*/ 1971675 h 6858000"/>
              <a:gd name="connsiteX30" fmla="*/ 979487 w 9807836"/>
              <a:gd name="connsiteY30" fmla="*/ 2055812 h 6858000"/>
              <a:gd name="connsiteX31" fmla="*/ 969962 w 9807836"/>
              <a:gd name="connsiteY31" fmla="*/ 2139950 h 6858000"/>
              <a:gd name="connsiteX32" fmla="*/ 963612 w 9807836"/>
              <a:gd name="connsiteY32" fmla="*/ 2224087 h 6858000"/>
              <a:gd name="connsiteX33" fmla="*/ 958850 w 9807836"/>
              <a:gd name="connsiteY33" fmla="*/ 2305050 h 6858000"/>
              <a:gd name="connsiteX34" fmla="*/ 963612 w 9807836"/>
              <a:gd name="connsiteY34" fmla="*/ 2384425 h 6858000"/>
              <a:gd name="connsiteX35" fmla="*/ 973137 w 9807836"/>
              <a:gd name="connsiteY35" fmla="*/ 2462212 h 6858000"/>
              <a:gd name="connsiteX36" fmla="*/ 993775 w 9807836"/>
              <a:gd name="connsiteY36" fmla="*/ 2543175 h 6858000"/>
              <a:gd name="connsiteX37" fmla="*/ 1025525 w 9807836"/>
              <a:gd name="connsiteY37" fmla="*/ 2622550 h 6858000"/>
              <a:gd name="connsiteX38" fmla="*/ 1063625 w 9807836"/>
              <a:gd name="connsiteY38" fmla="*/ 2701925 h 6858000"/>
              <a:gd name="connsiteX39" fmla="*/ 1106487 w 9807836"/>
              <a:gd name="connsiteY39" fmla="*/ 2781300 h 6858000"/>
              <a:gd name="connsiteX40" fmla="*/ 1150937 w 9807836"/>
              <a:gd name="connsiteY40" fmla="*/ 2859087 h 6858000"/>
              <a:gd name="connsiteX41" fmla="*/ 1198562 w 9807836"/>
              <a:gd name="connsiteY41" fmla="*/ 2938462 h 6858000"/>
              <a:gd name="connsiteX42" fmla="*/ 1241425 w 9807836"/>
              <a:gd name="connsiteY42" fmla="*/ 3017837 h 6858000"/>
              <a:gd name="connsiteX43" fmla="*/ 1284288 w 9807836"/>
              <a:gd name="connsiteY43" fmla="*/ 3098800 h 6858000"/>
              <a:gd name="connsiteX44" fmla="*/ 1320800 w 9807836"/>
              <a:gd name="connsiteY44" fmla="*/ 3179762 h 6858000"/>
              <a:gd name="connsiteX45" fmla="*/ 1349375 w 9807836"/>
              <a:gd name="connsiteY45" fmla="*/ 3260725 h 6858000"/>
              <a:gd name="connsiteX46" fmla="*/ 1365250 w 9807836"/>
              <a:gd name="connsiteY46" fmla="*/ 3343275 h 6858000"/>
              <a:gd name="connsiteX47" fmla="*/ 1374775 w 9807836"/>
              <a:gd name="connsiteY47" fmla="*/ 3429000 h 6858000"/>
              <a:gd name="connsiteX48" fmla="*/ 1365250 w 9807836"/>
              <a:gd name="connsiteY48" fmla="*/ 3514725 h 6858000"/>
              <a:gd name="connsiteX49" fmla="*/ 1349375 w 9807836"/>
              <a:gd name="connsiteY49" fmla="*/ 3597275 h 6858000"/>
              <a:gd name="connsiteX50" fmla="*/ 1320800 w 9807836"/>
              <a:gd name="connsiteY50" fmla="*/ 3678237 h 6858000"/>
              <a:gd name="connsiteX51" fmla="*/ 1284288 w 9807836"/>
              <a:gd name="connsiteY51" fmla="*/ 3759200 h 6858000"/>
              <a:gd name="connsiteX52" fmla="*/ 1241425 w 9807836"/>
              <a:gd name="connsiteY52" fmla="*/ 3840162 h 6858000"/>
              <a:gd name="connsiteX53" fmla="*/ 1198562 w 9807836"/>
              <a:gd name="connsiteY53" fmla="*/ 3919537 h 6858000"/>
              <a:gd name="connsiteX54" fmla="*/ 1150937 w 9807836"/>
              <a:gd name="connsiteY54" fmla="*/ 3998912 h 6858000"/>
              <a:gd name="connsiteX55" fmla="*/ 1106487 w 9807836"/>
              <a:gd name="connsiteY55" fmla="*/ 4076700 h 6858000"/>
              <a:gd name="connsiteX56" fmla="*/ 1063625 w 9807836"/>
              <a:gd name="connsiteY56" fmla="*/ 4156075 h 6858000"/>
              <a:gd name="connsiteX57" fmla="*/ 1025525 w 9807836"/>
              <a:gd name="connsiteY57" fmla="*/ 4235450 h 6858000"/>
              <a:gd name="connsiteX58" fmla="*/ 993775 w 9807836"/>
              <a:gd name="connsiteY58" fmla="*/ 4314825 h 6858000"/>
              <a:gd name="connsiteX59" fmla="*/ 973137 w 9807836"/>
              <a:gd name="connsiteY59" fmla="*/ 4395787 h 6858000"/>
              <a:gd name="connsiteX60" fmla="*/ 963612 w 9807836"/>
              <a:gd name="connsiteY60" fmla="*/ 4473575 h 6858000"/>
              <a:gd name="connsiteX61" fmla="*/ 958850 w 9807836"/>
              <a:gd name="connsiteY61" fmla="*/ 4552950 h 6858000"/>
              <a:gd name="connsiteX62" fmla="*/ 963612 w 9807836"/>
              <a:gd name="connsiteY62" fmla="*/ 4633912 h 6858000"/>
              <a:gd name="connsiteX63" fmla="*/ 969962 w 9807836"/>
              <a:gd name="connsiteY63" fmla="*/ 4718050 h 6858000"/>
              <a:gd name="connsiteX64" fmla="*/ 979487 w 9807836"/>
              <a:gd name="connsiteY64" fmla="*/ 4802187 h 6858000"/>
              <a:gd name="connsiteX65" fmla="*/ 992187 w 9807836"/>
              <a:gd name="connsiteY65" fmla="*/ 4886325 h 6858000"/>
              <a:gd name="connsiteX66" fmla="*/ 1003300 w 9807836"/>
              <a:gd name="connsiteY66" fmla="*/ 4970462 h 6858000"/>
              <a:gd name="connsiteX67" fmla="*/ 1011237 w 9807836"/>
              <a:gd name="connsiteY67" fmla="*/ 5054600 h 6858000"/>
              <a:gd name="connsiteX68" fmla="*/ 1017587 w 9807836"/>
              <a:gd name="connsiteY68" fmla="*/ 5135562 h 6858000"/>
              <a:gd name="connsiteX69" fmla="*/ 1019175 w 9807836"/>
              <a:gd name="connsiteY69" fmla="*/ 5216525 h 6858000"/>
              <a:gd name="connsiteX70" fmla="*/ 1012825 w 9807836"/>
              <a:gd name="connsiteY70" fmla="*/ 5292725 h 6858000"/>
              <a:gd name="connsiteX71" fmla="*/ 998537 w 9807836"/>
              <a:gd name="connsiteY71" fmla="*/ 5370512 h 6858000"/>
              <a:gd name="connsiteX72" fmla="*/ 976312 w 9807836"/>
              <a:gd name="connsiteY72" fmla="*/ 5440362 h 6858000"/>
              <a:gd name="connsiteX73" fmla="*/ 939800 w 9807836"/>
              <a:gd name="connsiteY73" fmla="*/ 5511800 h 6858000"/>
              <a:gd name="connsiteX74" fmla="*/ 896937 w 9807836"/>
              <a:gd name="connsiteY74" fmla="*/ 5575300 h 6858000"/>
              <a:gd name="connsiteX75" fmla="*/ 844550 w 9807836"/>
              <a:gd name="connsiteY75" fmla="*/ 5634037 h 6858000"/>
              <a:gd name="connsiteX76" fmla="*/ 787400 w 9807836"/>
              <a:gd name="connsiteY76" fmla="*/ 5692775 h 6858000"/>
              <a:gd name="connsiteX77" fmla="*/ 725487 w 9807836"/>
              <a:gd name="connsiteY77" fmla="*/ 5746750 h 6858000"/>
              <a:gd name="connsiteX78" fmla="*/ 660400 w 9807836"/>
              <a:gd name="connsiteY78" fmla="*/ 5797550 h 6858000"/>
              <a:gd name="connsiteX79" fmla="*/ 592137 w 9807836"/>
              <a:gd name="connsiteY79" fmla="*/ 5849937 h 6858000"/>
              <a:gd name="connsiteX80" fmla="*/ 525462 w 9807836"/>
              <a:gd name="connsiteY80" fmla="*/ 5900737 h 6858000"/>
              <a:gd name="connsiteX81" fmla="*/ 458787 w 9807836"/>
              <a:gd name="connsiteY81" fmla="*/ 5951537 h 6858000"/>
              <a:gd name="connsiteX82" fmla="*/ 395287 w 9807836"/>
              <a:gd name="connsiteY82" fmla="*/ 6005512 h 6858000"/>
              <a:gd name="connsiteX83" fmla="*/ 334962 w 9807836"/>
              <a:gd name="connsiteY83" fmla="*/ 6059487 h 6858000"/>
              <a:gd name="connsiteX84" fmla="*/ 282575 w 9807836"/>
              <a:gd name="connsiteY84" fmla="*/ 6118225 h 6858000"/>
              <a:gd name="connsiteX85" fmla="*/ 234950 w 9807836"/>
              <a:gd name="connsiteY85" fmla="*/ 6180137 h 6858000"/>
              <a:gd name="connsiteX86" fmla="*/ 192087 w 9807836"/>
              <a:gd name="connsiteY86" fmla="*/ 6253162 h 6858000"/>
              <a:gd name="connsiteX87" fmla="*/ 155575 w 9807836"/>
              <a:gd name="connsiteY87" fmla="*/ 6332537 h 6858000"/>
              <a:gd name="connsiteX88" fmla="*/ 127000 w 9807836"/>
              <a:gd name="connsiteY88" fmla="*/ 6416675 h 6858000"/>
              <a:gd name="connsiteX89" fmla="*/ 100012 w 9807836"/>
              <a:gd name="connsiteY89" fmla="*/ 6503987 h 6858000"/>
              <a:gd name="connsiteX90" fmla="*/ 77787 w 9807836"/>
              <a:gd name="connsiteY90" fmla="*/ 6594475 h 6858000"/>
              <a:gd name="connsiteX91" fmla="*/ 52387 w 9807836"/>
              <a:gd name="connsiteY91" fmla="*/ 6683375 h 6858000"/>
              <a:gd name="connsiteX92" fmla="*/ 26987 w 9807836"/>
              <a:gd name="connsiteY92" fmla="*/ 6770687 h 6858000"/>
              <a:gd name="connsiteX93" fmla="*/ 0 w 9807836"/>
              <a:gd name="connsiteY93" fmla="*/ 6858000 h 6858000"/>
              <a:gd name="connsiteX94" fmla="*/ 9807836 w 9807836"/>
              <a:gd name="connsiteY94" fmla="*/ 6858000 h 6858000"/>
              <a:gd name="connsiteX95" fmla="*/ 9807836 w 9807836"/>
              <a:gd name="connsiteY9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807836" h="6858000">
                <a:moveTo>
                  <a:pt x="9807836" y="0"/>
                </a:moveTo>
                <a:lnTo>
                  <a:pt x="0" y="0"/>
                </a:lnTo>
                <a:lnTo>
                  <a:pt x="26987" y="87312"/>
                </a:lnTo>
                <a:lnTo>
                  <a:pt x="52387" y="174625"/>
                </a:lnTo>
                <a:lnTo>
                  <a:pt x="77787" y="263525"/>
                </a:lnTo>
                <a:lnTo>
                  <a:pt x="100012" y="354012"/>
                </a:lnTo>
                <a:lnTo>
                  <a:pt x="127000" y="441325"/>
                </a:lnTo>
                <a:lnTo>
                  <a:pt x="155575" y="525462"/>
                </a:lnTo>
                <a:lnTo>
                  <a:pt x="192087" y="604837"/>
                </a:lnTo>
                <a:lnTo>
                  <a:pt x="234950" y="677862"/>
                </a:lnTo>
                <a:lnTo>
                  <a:pt x="282575" y="739775"/>
                </a:lnTo>
                <a:lnTo>
                  <a:pt x="334962" y="798512"/>
                </a:lnTo>
                <a:lnTo>
                  <a:pt x="395287" y="852487"/>
                </a:lnTo>
                <a:lnTo>
                  <a:pt x="458787" y="906462"/>
                </a:lnTo>
                <a:lnTo>
                  <a:pt x="525462" y="957262"/>
                </a:lnTo>
                <a:lnTo>
                  <a:pt x="592137" y="1008062"/>
                </a:lnTo>
                <a:lnTo>
                  <a:pt x="660400" y="1060450"/>
                </a:lnTo>
                <a:lnTo>
                  <a:pt x="725487" y="1111250"/>
                </a:lnTo>
                <a:lnTo>
                  <a:pt x="787400" y="1165225"/>
                </a:lnTo>
                <a:lnTo>
                  <a:pt x="844550" y="1223962"/>
                </a:lnTo>
                <a:lnTo>
                  <a:pt x="896937" y="1282700"/>
                </a:lnTo>
                <a:lnTo>
                  <a:pt x="939800" y="1346200"/>
                </a:lnTo>
                <a:lnTo>
                  <a:pt x="976312" y="1417637"/>
                </a:lnTo>
                <a:lnTo>
                  <a:pt x="998537" y="1487487"/>
                </a:lnTo>
                <a:lnTo>
                  <a:pt x="1012825" y="1565275"/>
                </a:lnTo>
                <a:lnTo>
                  <a:pt x="1019175" y="1641475"/>
                </a:lnTo>
                <a:lnTo>
                  <a:pt x="1017587" y="1722437"/>
                </a:lnTo>
                <a:lnTo>
                  <a:pt x="1011237" y="1803400"/>
                </a:lnTo>
                <a:lnTo>
                  <a:pt x="1003300" y="1887537"/>
                </a:lnTo>
                <a:lnTo>
                  <a:pt x="992187" y="1971675"/>
                </a:lnTo>
                <a:lnTo>
                  <a:pt x="979487" y="2055812"/>
                </a:lnTo>
                <a:lnTo>
                  <a:pt x="969962" y="2139950"/>
                </a:lnTo>
                <a:lnTo>
                  <a:pt x="963612" y="2224087"/>
                </a:lnTo>
                <a:lnTo>
                  <a:pt x="958850" y="2305050"/>
                </a:lnTo>
                <a:lnTo>
                  <a:pt x="963612" y="2384425"/>
                </a:lnTo>
                <a:lnTo>
                  <a:pt x="973137" y="2462212"/>
                </a:lnTo>
                <a:lnTo>
                  <a:pt x="993775" y="2543175"/>
                </a:lnTo>
                <a:lnTo>
                  <a:pt x="1025525" y="2622550"/>
                </a:lnTo>
                <a:lnTo>
                  <a:pt x="1063625" y="2701925"/>
                </a:lnTo>
                <a:lnTo>
                  <a:pt x="1106487" y="2781300"/>
                </a:lnTo>
                <a:lnTo>
                  <a:pt x="1150937" y="2859087"/>
                </a:lnTo>
                <a:lnTo>
                  <a:pt x="1198562" y="2938462"/>
                </a:lnTo>
                <a:lnTo>
                  <a:pt x="1241425" y="3017837"/>
                </a:lnTo>
                <a:lnTo>
                  <a:pt x="1284288" y="3098800"/>
                </a:lnTo>
                <a:lnTo>
                  <a:pt x="1320800" y="3179762"/>
                </a:lnTo>
                <a:lnTo>
                  <a:pt x="1349375" y="3260725"/>
                </a:lnTo>
                <a:lnTo>
                  <a:pt x="1365250" y="3343275"/>
                </a:lnTo>
                <a:lnTo>
                  <a:pt x="1374775" y="3429000"/>
                </a:lnTo>
                <a:lnTo>
                  <a:pt x="1365250" y="3514725"/>
                </a:lnTo>
                <a:lnTo>
                  <a:pt x="1349375" y="3597275"/>
                </a:lnTo>
                <a:lnTo>
                  <a:pt x="1320800" y="3678237"/>
                </a:lnTo>
                <a:lnTo>
                  <a:pt x="1284288" y="3759200"/>
                </a:lnTo>
                <a:lnTo>
                  <a:pt x="1241425" y="3840162"/>
                </a:lnTo>
                <a:lnTo>
                  <a:pt x="1198562" y="3919537"/>
                </a:lnTo>
                <a:lnTo>
                  <a:pt x="1150937" y="3998912"/>
                </a:lnTo>
                <a:lnTo>
                  <a:pt x="1106487" y="4076700"/>
                </a:lnTo>
                <a:lnTo>
                  <a:pt x="1063625" y="4156075"/>
                </a:lnTo>
                <a:lnTo>
                  <a:pt x="1025525" y="4235450"/>
                </a:lnTo>
                <a:lnTo>
                  <a:pt x="993775" y="4314825"/>
                </a:lnTo>
                <a:lnTo>
                  <a:pt x="973137" y="4395787"/>
                </a:lnTo>
                <a:lnTo>
                  <a:pt x="963612" y="4473575"/>
                </a:lnTo>
                <a:lnTo>
                  <a:pt x="958850" y="4552950"/>
                </a:lnTo>
                <a:lnTo>
                  <a:pt x="963612" y="4633912"/>
                </a:lnTo>
                <a:lnTo>
                  <a:pt x="969962" y="4718050"/>
                </a:lnTo>
                <a:lnTo>
                  <a:pt x="979487" y="4802187"/>
                </a:lnTo>
                <a:lnTo>
                  <a:pt x="992187" y="4886325"/>
                </a:lnTo>
                <a:lnTo>
                  <a:pt x="1003300" y="4970462"/>
                </a:lnTo>
                <a:lnTo>
                  <a:pt x="1011237" y="5054600"/>
                </a:lnTo>
                <a:lnTo>
                  <a:pt x="1017587" y="5135562"/>
                </a:lnTo>
                <a:lnTo>
                  <a:pt x="1019175" y="5216525"/>
                </a:lnTo>
                <a:lnTo>
                  <a:pt x="1012825" y="5292725"/>
                </a:lnTo>
                <a:lnTo>
                  <a:pt x="998537" y="5370512"/>
                </a:lnTo>
                <a:lnTo>
                  <a:pt x="976312" y="5440362"/>
                </a:lnTo>
                <a:lnTo>
                  <a:pt x="939800" y="5511800"/>
                </a:lnTo>
                <a:lnTo>
                  <a:pt x="896937" y="5575300"/>
                </a:lnTo>
                <a:lnTo>
                  <a:pt x="844550" y="5634037"/>
                </a:lnTo>
                <a:lnTo>
                  <a:pt x="787400" y="5692775"/>
                </a:lnTo>
                <a:lnTo>
                  <a:pt x="725487" y="5746750"/>
                </a:lnTo>
                <a:lnTo>
                  <a:pt x="660400" y="5797550"/>
                </a:lnTo>
                <a:lnTo>
                  <a:pt x="592137" y="5849937"/>
                </a:lnTo>
                <a:lnTo>
                  <a:pt x="525462" y="5900737"/>
                </a:lnTo>
                <a:lnTo>
                  <a:pt x="458787" y="5951537"/>
                </a:lnTo>
                <a:lnTo>
                  <a:pt x="395287" y="6005512"/>
                </a:lnTo>
                <a:lnTo>
                  <a:pt x="334962" y="6059487"/>
                </a:lnTo>
                <a:lnTo>
                  <a:pt x="282575" y="6118225"/>
                </a:lnTo>
                <a:lnTo>
                  <a:pt x="234950" y="6180137"/>
                </a:lnTo>
                <a:lnTo>
                  <a:pt x="192087" y="6253162"/>
                </a:lnTo>
                <a:lnTo>
                  <a:pt x="155575" y="6332537"/>
                </a:lnTo>
                <a:lnTo>
                  <a:pt x="127000" y="6416675"/>
                </a:lnTo>
                <a:lnTo>
                  <a:pt x="100012" y="6503987"/>
                </a:lnTo>
                <a:lnTo>
                  <a:pt x="77787" y="6594475"/>
                </a:lnTo>
                <a:lnTo>
                  <a:pt x="52387" y="6683375"/>
                </a:lnTo>
                <a:lnTo>
                  <a:pt x="26987" y="6770687"/>
                </a:lnTo>
                <a:lnTo>
                  <a:pt x="0" y="6858000"/>
                </a:lnTo>
                <a:lnTo>
                  <a:pt x="9807836" y="6858000"/>
                </a:lnTo>
                <a:lnTo>
                  <a:pt x="9807836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63DD75-42D3-453C-A84D-D18B4215C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rgbClr val="2A1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83B16A05-AF0B-4973-9F7A-3596D9395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1393" y="2426964"/>
            <a:ext cx="4724750" cy="20040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06F57-2B15-154D-BD00-85BDCBF8EB88}"/>
              </a:ext>
            </a:extLst>
          </p:cNvPr>
          <p:cNvSpPr txBox="1"/>
          <p:nvPr/>
        </p:nvSpPr>
        <p:spPr>
          <a:xfrm>
            <a:off x="1088826" y="1176683"/>
            <a:ext cx="4936380" cy="4009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January 10</a:t>
            </a:r>
            <a:r>
              <a:rPr lang="en-US" sz="2800" b="1" baseline="30000" dirty="0"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endParaRPr lang="en-US" sz="2800" b="1" dirty="0"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2024 HR Compliance Toolkit with Elizabeth Crosby, Buckley King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February 14</a:t>
            </a:r>
            <a:r>
              <a:rPr lang="en-US" sz="2800" b="1" baseline="30000" dirty="0"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endParaRPr lang="en-US" sz="2800" b="1" dirty="0">
              <a:latin typeface="Lato" panose="020F050202020403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Fall Protection with Dave Dennison, Flaherty Sales</a:t>
            </a:r>
          </a:p>
        </p:txBody>
      </p:sp>
    </p:spTree>
    <p:extLst>
      <p:ext uri="{BB962C8B-B14F-4D97-AF65-F5344CB8AC3E}">
        <p14:creationId xmlns:p14="http://schemas.microsoft.com/office/powerpoint/2010/main" val="199369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973B10-8A7F-D21F-BAF7-37E7A354EF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CB71A8C-BEED-F858-FE50-A64F9FD026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flyer with a golf ball and a golf club&#10;&#10;Description automatically generated">
            <a:extLst>
              <a:ext uri="{FF2B5EF4-FFF2-40B4-BE49-F238E27FC236}">
                <a16:creationId xmlns:a16="http://schemas.microsoft.com/office/drawing/2014/main" id="{3535D8DC-FEAC-4AF8-8154-E7D5627FB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283" y="-172981"/>
            <a:ext cx="5431433" cy="703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762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973B10-8A7F-D21F-BAF7-37E7A354EF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CB71A8C-BEED-F858-FE50-A64F9FD026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oster of a canyon&#10;&#10;Description automatically generated">
            <a:extLst>
              <a:ext uri="{FF2B5EF4-FFF2-40B4-BE49-F238E27FC236}">
                <a16:creationId xmlns:a16="http://schemas.microsoft.com/office/drawing/2014/main" id="{FF4EC555-017C-CC59-C68E-B09CBDBE0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20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973B10-8A7F-D21F-BAF7-37E7A354EF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CB71A8C-BEED-F858-FE50-A64F9FD026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oster of a person holding a toolbox&#10;&#10;Description automatically generated">
            <a:extLst>
              <a:ext uri="{FF2B5EF4-FFF2-40B4-BE49-F238E27FC236}">
                <a16:creationId xmlns:a16="http://schemas.microsoft.com/office/drawing/2014/main" id="{58DCF099-4FBC-A72C-45EE-3ED546DBC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36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973B10-8A7F-D21F-BAF7-37E7A354EF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CB71A8C-BEED-F858-FE50-A64F9FD026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 close-up of a business&#10;&#10;Description automatically generated">
            <a:extLst>
              <a:ext uri="{FF2B5EF4-FFF2-40B4-BE49-F238E27FC236}">
                <a16:creationId xmlns:a16="http://schemas.microsoft.com/office/drawing/2014/main" id="{8E253F68-08F0-AE90-17AF-F0FDC3ECFC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919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973B10-8A7F-D21F-BAF7-37E7A354EF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CB71A8C-BEED-F858-FE50-A64F9FD026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oster for a business event&#10;&#10;Description automatically generated">
            <a:extLst>
              <a:ext uri="{FF2B5EF4-FFF2-40B4-BE49-F238E27FC236}">
                <a16:creationId xmlns:a16="http://schemas.microsoft.com/office/drawing/2014/main" id="{C0654C39-B8B7-1CA7-6608-D0B3F9C712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30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48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pening and Closing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eart of it all">
      <a:majorFont>
        <a:latin typeface="Source Sans Pro SemiBold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eme1">
  <a:themeElements>
    <a:clrScheme name="Custom 5">
      <a:dk1>
        <a:srgbClr val="2A2F36"/>
      </a:dk1>
      <a:lt1>
        <a:srgbClr val="FFFFFF"/>
      </a:lt1>
      <a:dk2>
        <a:srgbClr val="2A2F36"/>
      </a:dk2>
      <a:lt2>
        <a:srgbClr val="FAFAFA"/>
      </a:lt2>
      <a:accent1>
        <a:srgbClr val="C12637"/>
      </a:accent1>
      <a:accent2>
        <a:srgbClr val="C12637"/>
      </a:accent2>
      <a:accent3>
        <a:srgbClr val="8AA87C"/>
      </a:accent3>
      <a:accent4>
        <a:srgbClr val="718B64"/>
      </a:accent4>
      <a:accent5>
        <a:srgbClr val="6BB8E0"/>
      </a:accent5>
      <a:accent6>
        <a:srgbClr val="F3CD55"/>
      </a:accent6>
      <a:hlink>
        <a:srgbClr val="1196D3"/>
      </a:hlink>
      <a:folHlink>
        <a:srgbClr val="00C0EA"/>
      </a:folHlink>
    </a:clrScheme>
    <a:fontScheme name="Heart of it all">
      <a:majorFont>
        <a:latin typeface="Source Sans Pro SemiBold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3EFAB1B1-3E18-495B-8346-11CB4B7D781A}" vid="{E2F4F3BC-0CBE-4007-B609-CA55ED6AAD6F}"/>
    </a:ext>
  </a:extLst>
</a:theme>
</file>

<file path=ppt/theme/theme5.xml><?xml version="1.0" encoding="utf-8"?>
<a:theme xmlns:a="http://schemas.openxmlformats.org/drawingml/2006/main" name="2_Opening and Closing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eart of it all">
      <a:majorFont>
        <a:latin typeface="Source Sans Pro SemiBold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eart of it All Deck">
  <a:themeElements>
    <a:clrScheme name="Custom 5">
      <a:dk1>
        <a:srgbClr val="2A2F36"/>
      </a:dk1>
      <a:lt1>
        <a:srgbClr val="FFFFFF"/>
      </a:lt1>
      <a:dk2>
        <a:srgbClr val="2A2F36"/>
      </a:dk2>
      <a:lt2>
        <a:srgbClr val="FAFAFA"/>
      </a:lt2>
      <a:accent1>
        <a:srgbClr val="C12637"/>
      </a:accent1>
      <a:accent2>
        <a:srgbClr val="C12637"/>
      </a:accent2>
      <a:accent3>
        <a:srgbClr val="8AA87C"/>
      </a:accent3>
      <a:accent4>
        <a:srgbClr val="718B64"/>
      </a:accent4>
      <a:accent5>
        <a:srgbClr val="6BB8E0"/>
      </a:accent5>
      <a:accent6>
        <a:srgbClr val="F3CD55"/>
      </a:accent6>
      <a:hlink>
        <a:srgbClr val="1196D3"/>
      </a:hlink>
      <a:folHlink>
        <a:srgbClr val="00C0EA"/>
      </a:folHlink>
    </a:clrScheme>
    <a:fontScheme name="Heart of it all">
      <a:majorFont>
        <a:latin typeface="Source Sans Pro SemiBold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3 Population Power Point" id="{6239F01F-605E-4DF6-9195-54D7C7F60308}" vid="{FC1A0B45-B191-4371-9653-8CC1623D5EDB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1258</Words>
  <Application>Microsoft Office PowerPoint</Application>
  <PresentationFormat>Widescreen</PresentationFormat>
  <Paragraphs>200</Paragraphs>
  <Slides>36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36</vt:i4>
      </vt:variant>
    </vt:vector>
  </HeadingPairs>
  <TitlesOfParts>
    <vt:vector size="56" baseType="lpstr">
      <vt:lpstr>Aptos</vt:lpstr>
      <vt:lpstr>Arial</vt:lpstr>
      <vt:lpstr>Arial Narrow</vt:lpstr>
      <vt:lpstr>Calibri</vt:lpstr>
      <vt:lpstr>Calibri Light</vt:lpstr>
      <vt:lpstr>Gill Sans MT</vt:lpstr>
      <vt:lpstr>Helvetica Light</vt:lpstr>
      <vt:lpstr>Impact</vt:lpstr>
      <vt:lpstr>Lato</vt:lpstr>
      <vt:lpstr>Open Sans</vt:lpstr>
      <vt:lpstr>Serifa</vt:lpstr>
      <vt:lpstr>Source Sans 3</vt:lpstr>
      <vt:lpstr>Source Sans Pro</vt:lpstr>
      <vt:lpstr>Badge</vt:lpstr>
      <vt:lpstr>Office Theme</vt:lpstr>
      <vt:lpstr>1_Opening and Closing Slides</vt:lpstr>
      <vt:lpstr>Theme1</vt:lpstr>
      <vt:lpstr>2_Opening and Closing Slides</vt:lpstr>
      <vt:lpstr>Heart of it All Deck</vt:lpstr>
      <vt:lpstr>Office Theme</vt:lpstr>
      <vt:lpstr>PowerPoint Presentation</vt:lpstr>
      <vt:lpstr>Slides, External resources &amp; registration can be found at www.solonchamber.com/slides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Important Dates – Private Employers</vt:lpstr>
      <vt:lpstr>Important Dates – Public Employers</vt:lpstr>
      <vt:lpstr>Webinars</vt:lpstr>
      <vt:lpstr>Virtual Classes</vt:lpstr>
      <vt:lpstr>In-Person Classes</vt:lpstr>
      <vt:lpstr>PowerPoint Presentation</vt:lpstr>
      <vt:lpstr> 2024 Ohio Safety congress &amp; expo®</vt:lpstr>
      <vt:lpstr> 150+ Educational sessions  14+ interactive workshops</vt:lpstr>
      <vt:lpstr> Hotel reservations</vt:lpstr>
      <vt:lpstr> Registration opens in January</vt:lpstr>
      <vt:lpstr>Grants Program</vt:lpstr>
      <vt:lpstr>Unleashing the Power of Sustainability: A Strategic Business Approach for a Brighter Future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Slides, External resources &amp; registration can be found at www.solonchamber.com/slides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"Libby" Rigo</dc:creator>
  <cp:lastModifiedBy>Elizabeth "Libby" Rigo</cp:lastModifiedBy>
  <cp:revision>1</cp:revision>
  <dcterms:created xsi:type="dcterms:W3CDTF">2023-12-11T17:58:25Z</dcterms:created>
  <dcterms:modified xsi:type="dcterms:W3CDTF">2023-12-13T19:48:42Z</dcterms:modified>
</cp:coreProperties>
</file>