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1" r:id="rId1"/>
    <p:sldMasterId id="2147483776" r:id="rId2"/>
    <p:sldMasterId id="2147483710" r:id="rId3"/>
    <p:sldMasterId id="2147483669" r:id="rId4"/>
    <p:sldMasterId id="2147483718" r:id="rId5"/>
    <p:sldMasterId id="2147483779" r:id="rId6"/>
  </p:sldMasterIdLst>
  <p:notesMasterIdLst>
    <p:notesMasterId r:id="rId71"/>
  </p:notesMasterIdLst>
  <p:sldIdLst>
    <p:sldId id="292" r:id="rId7"/>
    <p:sldId id="299" r:id="rId8"/>
    <p:sldId id="297" r:id="rId9"/>
    <p:sldId id="293" r:id="rId10"/>
    <p:sldId id="294" r:id="rId11"/>
    <p:sldId id="317" r:id="rId12"/>
    <p:sldId id="318" r:id="rId13"/>
    <p:sldId id="319" r:id="rId14"/>
    <p:sldId id="320" r:id="rId15"/>
    <p:sldId id="321" r:id="rId16"/>
    <p:sldId id="322" r:id="rId17"/>
    <p:sldId id="301" r:id="rId18"/>
    <p:sldId id="302" r:id="rId19"/>
    <p:sldId id="303" r:id="rId20"/>
    <p:sldId id="304" r:id="rId21"/>
    <p:sldId id="305" r:id="rId22"/>
    <p:sldId id="306" r:id="rId23"/>
    <p:sldId id="307" r:id="rId24"/>
    <p:sldId id="308" r:id="rId25"/>
    <p:sldId id="309" r:id="rId26"/>
    <p:sldId id="310" r:id="rId27"/>
    <p:sldId id="311" r:id="rId28"/>
    <p:sldId id="312" r:id="rId29"/>
    <p:sldId id="313" r:id="rId30"/>
    <p:sldId id="314" r:id="rId31"/>
    <p:sldId id="315" r:id="rId32"/>
    <p:sldId id="300" r:id="rId33"/>
    <p:sldId id="257" r:id="rId34"/>
    <p:sldId id="258" r:id="rId35"/>
    <p:sldId id="259" r:id="rId36"/>
    <p:sldId id="260" r:id="rId37"/>
    <p:sldId id="261" r:id="rId38"/>
    <p:sldId id="262" r:id="rId39"/>
    <p:sldId id="263" r:id="rId40"/>
    <p:sldId id="264" r:id="rId41"/>
    <p:sldId id="265" r:id="rId42"/>
    <p:sldId id="266" r:id="rId43"/>
    <p:sldId id="267" r:id="rId44"/>
    <p:sldId id="268" r:id="rId45"/>
    <p:sldId id="269" r:id="rId46"/>
    <p:sldId id="270" r:id="rId47"/>
    <p:sldId id="271" r:id="rId48"/>
    <p:sldId id="272" r:id="rId49"/>
    <p:sldId id="273" r:id="rId50"/>
    <p:sldId id="274" r:id="rId51"/>
    <p:sldId id="275" r:id="rId52"/>
    <p:sldId id="276" r:id="rId53"/>
    <p:sldId id="277" r:id="rId54"/>
    <p:sldId id="278" r:id="rId55"/>
    <p:sldId id="279" r:id="rId56"/>
    <p:sldId id="280" r:id="rId57"/>
    <p:sldId id="281" r:id="rId58"/>
    <p:sldId id="282" r:id="rId59"/>
    <p:sldId id="283" r:id="rId60"/>
    <p:sldId id="284" r:id="rId61"/>
    <p:sldId id="285" r:id="rId62"/>
    <p:sldId id="286" r:id="rId63"/>
    <p:sldId id="287" r:id="rId64"/>
    <p:sldId id="288" r:id="rId65"/>
    <p:sldId id="289" r:id="rId66"/>
    <p:sldId id="290" r:id="rId67"/>
    <p:sldId id="291" r:id="rId68"/>
    <p:sldId id="295" r:id="rId69"/>
    <p:sldId id="316"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E04A95-A8EE-4DA1-8593-D9F6304C0A69}" v="6" dt="2024-01-08T19:56:20.6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65" d="100"/>
          <a:sy n="65" d="100"/>
        </p:scale>
        <p:origin x="78" y="6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microsoft.com/office/2016/11/relationships/changesInfo" Target="changesInfos/changesInfo1.xml"/><Relationship Id="rId7" Type="http://schemas.openxmlformats.org/officeDocument/2006/relationships/slide" Target="slides/slide1.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quot;Libby&quot; Rigo" userId="89faecd5-8b23-4a53-b24e-fca4cb9a6ab8" providerId="ADAL" clId="{DCE04A95-A8EE-4DA1-8593-D9F6304C0A69}"/>
    <pc:docChg chg="undo custSel addSld delSld modSld sldOrd addMainMaster modMainMaster">
      <pc:chgData name="Elizabeth &quot;Libby&quot; Rigo" userId="89faecd5-8b23-4a53-b24e-fca4cb9a6ab8" providerId="ADAL" clId="{DCE04A95-A8EE-4DA1-8593-D9F6304C0A69}" dt="2024-01-10T21:02:51.787" v="225"/>
      <pc:docMkLst>
        <pc:docMk/>
      </pc:docMkLst>
      <pc:sldChg chg="addSp delSp modSp mod">
        <pc:chgData name="Elizabeth &quot;Libby&quot; Rigo" userId="89faecd5-8b23-4a53-b24e-fca4cb9a6ab8" providerId="ADAL" clId="{DCE04A95-A8EE-4DA1-8593-D9F6304C0A69}" dt="2024-01-09T14:45:16.410" v="209" actId="20577"/>
        <pc:sldMkLst>
          <pc:docMk/>
          <pc:sldMk cId="2808614192" sldId="294"/>
        </pc:sldMkLst>
        <pc:spChg chg="mod">
          <ac:chgData name="Elizabeth &quot;Libby&quot; Rigo" userId="89faecd5-8b23-4a53-b24e-fca4cb9a6ab8" providerId="ADAL" clId="{DCE04A95-A8EE-4DA1-8593-D9F6304C0A69}" dt="2024-01-09T14:45:16.410" v="209" actId="20577"/>
          <ac:spMkLst>
            <pc:docMk/>
            <pc:sldMk cId="2808614192" sldId="294"/>
            <ac:spMk id="3" creationId="{98C06F57-2B15-154D-BD00-85BDCBF8EB88}"/>
          </ac:spMkLst>
        </pc:spChg>
        <pc:spChg chg="add del">
          <ac:chgData name="Elizabeth &quot;Libby&quot; Rigo" userId="89faecd5-8b23-4a53-b24e-fca4cb9a6ab8" providerId="ADAL" clId="{DCE04A95-A8EE-4DA1-8593-D9F6304C0A69}" dt="2024-01-08T19:54:11.301" v="76" actId="22"/>
          <ac:spMkLst>
            <pc:docMk/>
            <pc:sldMk cId="2808614192" sldId="294"/>
            <ac:spMk id="4" creationId="{790DEC4C-D806-1566-473E-53D8EED624C2}"/>
          </ac:spMkLst>
        </pc:spChg>
      </pc:sldChg>
      <pc:sldChg chg="del">
        <pc:chgData name="Elizabeth &quot;Libby&quot; Rigo" userId="89faecd5-8b23-4a53-b24e-fca4cb9a6ab8" providerId="ADAL" clId="{DCE04A95-A8EE-4DA1-8593-D9F6304C0A69}" dt="2024-01-08T19:51:08.332" v="2" actId="2696"/>
        <pc:sldMkLst>
          <pc:docMk/>
          <pc:sldMk cId="3569771198" sldId="296"/>
        </pc:sldMkLst>
      </pc:sldChg>
      <pc:sldChg chg="del">
        <pc:chgData name="Elizabeth &quot;Libby&quot; Rigo" userId="89faecd5-8b23-4a53-b24e-fca4cb9a6ab8" providerId="ADAL" clId="{DCE04A95-A8EE-4DA1-8593-D9F6304C0A69}" dt="2024-01-09T14:45:30.487" v="213" actId="2696"/>
        <pc:sldMkLst>
          <pc:docMk/>
          <pc:sldMk cId="458955597" sldId="298"/>
        </pc:sldMkLst>
      </pc:sldChg>
      <pc:sldChg chg="add">
        <pc:chgData name="Elizabeth &quot;Libby&quot; Rigo" userId="89faecd5-8b23-4a53-b24e-fca4cb9a6ab8" providerId="ADAL" clId="{DCE04A95-A8EE-4DA1-8593-D9F6304C0A69}" dt="2024-01-08T19:51:04.705" v="1"/>
        <pc:sldMkLst>
          <pc:docMk/>
          <pc:sldMk cId="3057224799" sldId="299"/>
        </pc:sldMkLst>
      </pc:sldChg>
      <pc:sldChg chg="addSp modSp add mod ord">
        <pc:chgData name="Elizabeth &quot;Libby&quot; Rigo" userId="89faecd5-8b23-4a53-b24e-fca4cb9a6ab8" providerId="ADAL" clId="{DCE04A95-A8EE-4DA1-8593-D9F6304C0A69}" dt="2024-01-08T19:56:33.875" v="96" actId="113"/>
        <pc:sldMkLst>
          <pc:docMk/>
          <pc:sldMk cId="2301054208" sldId="300"/>
        </pc:sldMkLst>
        <pc:spChg chg="add mod">
          <ac:chgData name="Elizabeth &quot;Libby&quot; Rigo" userId="89faecd5-8b23-4a53-b24e-fca4cb9a6ab8" providerId="ADAL" clId="{DCE04A95-A8EE-4DA1-8593-D9F6304C0A69}" dt="2024-01-08T19:55:29.032" v="84" actId="1076"/>
          <ac:spMkLst>
            <pc:docMk/>
            <pc:sldMk cId="2301054208" sldId="300"/>
            <ac:spMk id="2" creationId="{45E3CAF4-C4F5-2060-BAF2-43603BCFB173}"/>
          </ac:spMkLst>
        </pc:spChg>
        <pc:spChg chg="add mod">
          <ac:chgData name="Elizabeth &quot;Libby&quot; Rigo" userId="89faecd5-8b23-4a53-b24e-fca4cb9a6ab8" providerId="ADAL" clId="{DCE04A95-A8EE-4DA1-8593-D9F6304C0A69}" dt="2024-01-08T19:56:33.875" v="96" actId="113"/>
          <ac:spMkLst>
            <pc:docMk/>
            <pc:sldMk cId="2301054208" sldId="300"/>
            <ac:spMk id="3" creationId="{A5DBD8CF-DA82-4F26-CDB6-C82E0544DD82}"/>
          </ac:spMkLst>
        </pc:spChg>
        <pc:spChg chg="add mod">
          <ac:chgData name="Elizabeth &quot;Libby&quot; Rigo" userId="89faecd5-8b23-4a53-b24e-fca4cb9a6ab8" providerId="ADAL" clId="{DCE04A95-A8EE-4DA1-8593-D9F6304C0A69}" dt="2024-01-08T19:56:03.704" v="89" actId="1076"/>
          <ac:spMkLst>
            <pc:docMk/>
            <pc:sldMk cId="2301054208" sldId="300"/>
            <ac:spMk id="4" creationId="{B0F6283B-3892-3312-B177-91BA48F7A009}"/>
          </ac:spMkLst>
        </pc:spChg>
        <pc:picChg chg="mod">
          <ac:chgData name="Elizabeth &quot;Libby&quot; Rigo" userId="89faecd5-8b23-4a53-b24e-fca4cb9a6ab8" providerId="ADAL" clId="{DCE04A95-A8EE-4DA1-8593-D9F6304C0A69}" dt="2024-01-08T19:55:22.640" v="83" actId="1076"/>
          <ac:picMkLst>
            <pc:docMk/>
            <pc:sldMk cId="2301054208" sldId="300"/>
            <ac:picMk id="8" creationId="{F28E8755-65B0-728A-5D48-BE0651800ACD}"/>
          </ac:picMkLst>
        </pc:picChg>
      </pc:sldChg>
      <pc:sldChg chg="add">
        <pc:chgData name="Elizabeth &quot;Libby&quot; Rigo" userId="89faecd5-8b23-4a53-b24e-fca4cb9a6ab8" providerId="ADAL" clId="{DCE04A95-A8EE-4DA1-8593-D9F6304C0A69}" dt="2024-01-08T20:10:09.296" v="98"/>
        <pc:sldMkLst>
          <pc:docMk/>
          <pc:sldMk cId="352481560" sldId="301"/>
        </pc:sldMkLst>
      </pc:sldChg>
      <pc:sldChg chg="add">
        <pc:chgData name="Elizabeth &quot;Libby&quot; Rigo" userId="89faecd5-8b23-4a53-b24e-fca4cb9a6ab8" providerId="ADAL" clId="{DCE04A95-A8EE-4DA1-8593-D9F6304C0A69}" dt="2024-01-08T20:10:09.296" v="98"/>
        <pc:sldMkLst>
          <pc:docMk/>
          <pc:sldMk cId="500694917" sldId="302"/>
        </pc:sldMkLst>
      </pc:sldChg>
      <pc:sldChg chg="add">
        <pc:chgData name="Elizabeth &quot;Libby&quot; Rigo" userId="89faecd5-8b23-4a53-b24e-fca4cb9a6ab8" providerId="ADAL" clId="{DCE04A95-A8EE-4DA1-8593-D9F6304C0A69}" dt="2024-01-08T20:10:09.296" v="98"/>
        <pc:sldMkLst>
          <pc:docMk/>
          <pc:sldMk cId="543907030" sldId="303"/>
        </pc:sldMkLst>
      </pc:sldChg>
      <pc:sldChg chg="add">
        <pc:chgData name="Elizabeth &quot;Libby&quot; Rigo" userId="89faecd5-8b23-4a53-b24e-fca4cb9a6ab8" providerId="ADAL" clId="{DCE04A95-A8EE-4DA1-8593-D9F6304C0A69}" dt="2024-01-08T20:10:09.296" v="98"/>
        <pc:sldMkLst>
          <pc:docMk/>
          <pc:sldMk cId="2643946310" sldId="304"/>
        </pc:sldMkLst>
      </pc:sldChg>
      <pc:sldChg chg="modSp add mod">
        <pc:chgData name="Elizabeth &quot;Libby&quot; Rigo" userId="89faecd5-8b23-4a53-b24e-fca4cb9a6ab8" providerId="ADAL" clId="{DCE04A95-A8EE-4DA1-8593-D9F6304C0A69}" dt="2024-01-08T20:12:14" v="147" actId="20577"/>
        <pc:sldMkLst>
          <pc:docMk/>
          <pc:sldMk cId="2793153736" sldId="305"/>
        </pc:sldMkLst>
        <pc:spChg chg="mod">
          <ac:chgData name="Elizabeth &quot;Libby&quot; Rigo" userId="89faecd5-8b23-4a53-b24e-fca4cb9a6ab8" providerId="ADAL" clId="{DCE04A95-A8EE-4DA1-8593-D9F6304C0A69}" dt="2024-01-08T20:12:14" v="147" actId="20577"/>
          <ac:spMkLst>
            <pc:docMk/>
            <pc:sldMk cId="2793153736" sldId="305"/>
            <ac:spMk id="4" creationId="{FF86414B-B80E-E397-1FC6-1DDB2CEAF1D4}"/>
          </ac:spMkLst>
        </pc:spChg>
      </pc:sldChg>
      <pc:sldChg chg="modSp add mod">
        <pc:chgData name="Elizabeth &quot;Libby&quot; Rigo" userId="89faecd5-8b23-4a53-b24e-fca4cb9a6ab8" providerId="ADAL" clId="{DCE04A95-A8EE-4DA1-8593-D9F6304C0A69}" dt="2024-01-08T20:11:52.208" v="131" actId="1076"/>
        <pc:sldMkLst>
          <pc:docMk/>
          <pc:sldMk cId="4184093558" sldId="306"/>
        </pc:sldMkLst>
        <pc:spChg chg="mod">
          <ac:chgData name="Elizabeth &quot;Libby&quot; Rigo" userId="89faecd5-8b23-4a53-b24e-fca4cb9a6ab8" providerId="ADAL" clId="{DCE04A95-A8EE-4DA1-8593-D9F6304C0A69}" dt="2024-01-08T20:11:52.208" v="131" actId="1076"/>
          <ac:spMkLst>
            <pc:docMk/>
            <pc:sldMk cId="4184093558" sldId="306"/>
            <ac:spMk id="4" creationId="{042AFA24-EAF7-8A91-6712-B3639C26E148}"/>
          </ac:spMkLst>
        </pc:spChg>
      </pc:sldChg>
      <pc:sldChg chg="add">
        <pc:chgData name="Elizabeth &quot;Libby&quot; Rigo" userId="89faecd5-8b23-4a53-b24e-fca4cb9a6ab8" providerId="ADAL" clId="{DCE04A95-A8EE-4DA1-8593-D9F6304C0A69}" dt="2024-01-08T20:10:09.296" v="98"/>
        <pc:sldMkLst>
          <pc:docMk/>
          <pc:sldMk cId="3115948526" sldId="307"/>
        </pc:sldMkLst>
      </pc:sldChg>
      <pc:sldChg chg="add">
        <pc:chgData name="Elizabeth &quot;Libby&quot; Rigo" userId="89faecd5-8b23-4a53-b24e-fca4cb9a6ab8" providerId="ADAL" clId="{DCE04A95-A8EE-4DA1-8593-D9F6304C0A69}" dt="2024-01-08T20:10:09.296" v="98"/>
        <pc:sldMkLst>
          <pc:docMk/>
          <pc:sldMk cId="1938850079" sldId="308"/>
        </pc:sldMkLst>
      </pc:sldChg>
      <pc:sldChg chg="modSp add mod">
        <pc:chgData name="Elizabeth &quot;Libby&quot; Rigo" userId="89faecd5-8b23-4a53-b24e-fca4cb9a6ab8" providerId="ADAL" clId="{DCE04A95-A8EE-4DA1-8593-D9F6304C0A69}" dt="2024-01-08T20:13:28.202" v="179" actId="207"/>
        <pc:sldMkLst>
          <pc:docMk/>
          <pc:sldMk cId="2139264243" sldId="309"/>
        </pc:sldMkLst>
        <pc:spChg chg="mod">
          <ac:chgData name="Elizabeth &quot;Libby&quot; Rigo" userId="89faecd5-8b23-4a53-b24e-fca4cb9a6ab8" providerId="ADAL" clId="{DCE04A95-A8EE-4DA1-8593-D9F6304C0A69}" dt="2024-01-08T20:13:16.842" v="168" actId="403"/>
          <ac:spMkLst>
            <pc:docMk/>
            <pc:sldMk cId="2139264243" sldId="309"/>
            <ac:spMk id="3" creationId="{5331BEF2-D2E2-3A14-1B34-AAD8005F5253}"/>
          </ac:spMkLst>
        </pc:spChg>
        <pc:spChg chg="mod">
          <ac:chgData name="Elizabeth &quot;Libby&quot; Rigo" userId="89faecd5-8b23-4a53-b24e-fca4cb9a6ab8" providerId="ADAL" clId="{DCE04A95-A8EE-4DA1-8593-D9F6304C0A69}" dt="2024-01-08T20:13:28.202" v="179" actId="207"/>
          <ac:spMkLst>
            <pc:docMk/>
            <pc:sldMk cId="2139264243" sldId="309"/>
            <ac:spMk id="4" creationId="{B367ADA7-A1AE-1DBD-2DD8-B1F2D75B7DD7}"/>
          </ac:spMkLst>
        </pc:spChg>
      </pc:sldChg>
      <pc:sldChg chg="modSp add mod">
        <pc:chgData name="Elizabeth &quot;Libby&quot; Rigo" userId="89faecd5-8b23-4a53-b24e-fca4cb9a6ab8" providerId="ADAL" clId="{DCE04A95-A8EE-4DA1-8593-D9F6304C0A69}" dt="2024-01-08T20:14:58.276" v="193" actId="27636"/>
        <pc:sldMkLst>
          <pc:docMk/>
          <pc:sldMk cId="3230361947" sldId="310"/>
        </pc:sldMkLst>
        <pc:spChg chg="mod">
          <ac:chgData name="Elizabeth &quot;Libby&quot; Rigo" userId="89faecd5-8b23-4a53-b24e-fca4cb9a6ab8" providerId="ADAL" clId="{DCE04A95-A8EE-4DA1-8593-D9F6304C0A69}" dt="2024-01-08T20:14:58.276" v="193" actId="27636"/>
          <ac:spMkLst>
            <pc:docMk/>
            <pc:sldMk cId="3230361947" sldId="310"/>
            <ac:spMk id="5" creationId="{9D0DC95B-006F-4A5B-4DA7-29B75CFA3685}"/>
          </ac:spMkLst>
        </pc:spChg>
      </pc:sldChg>
      <pc:sldChg chg="modSp add mod">
        <pc:chgData name="Elizabeth &quot;Libby&quot; Rigo" userId="89faecd5-8b23-4a53-b24e-fca4cb9a6ab8" providerId="ADAL" clId="{DCE04A95-A8EE-4DA1-8593-D9F6304C0A69}" dt="2024-01-08T20:13:39.794" v="180" actId="14100"/>
        <pc:sldMkLst>
          <pc:docMk/>
          <pc:sldMk cId="2683133481" sldId="311"/>
        </pc:sldMkLst>
        <pc:graphicFrameChg chg="mod">
          <ac:chgData name="Elizabeth &quot;Libby&quot; Rigo" userId="89faecd5-8b23-4a53-b24e-fca4cb9a6ab8" providerId="ADAL" clId="{DCE04A95-A8EE-4DA1-8593-D9F6304C0A69}" dt="2024-01-08T20:13:39.794" v="180" actId="14100"/>
          <ac:graphicFrameMkLst>
            <pc:docMk/>
            <pc:sldMk cId="2683133481" sldId="311"/>
            <ac:graphicFrameMk id="8" creationId="{542B93BA-7C83-0C31-B459-0BBC4174A406}"/>
          </ac:graphicFrameMkLst>
        </pc:graphicFrameChg>
      </pc:sldChg>
      <pc:sldChg chg="modSp add mod">
        <pc:chgData name="Elizabeth &quot;Libby&quot; Rigo" userId="89faecd5-8b23-4a53-b24e-fca4cb9a6ab8" providerId="ADAL" clId="{DCE04A95-A8EE-4DA1-8593-D9F6304C0A69}" dt="2024-01-08T20:14:26.038" v="187" actId="1076"/>
        <pc:sldMkLst>
          <pc:docMk/>
          <pc:sldMk cId="9522513" sldId="312"/>
        </pc:sldMkLst>
        <pc:spChg chg="mod">
          <ac:chgData name="Elizabeth &quot;Libby&quot; Rigo" userId="89faecd5-8b23-4a53-b24e-fca4cb9a6ab8" providerId="ADAL" clId="{DCE04A95-A8EE-4DA1-8593-D9F6304C0A69}" dt="2024-01-08T20:14:26.038" v="187" actId="1076"/>
          <ac:spMkLst>
            <pc:docMk/>
            <pc:sldMk cId="9522513" sldId="312"/>
            <ac:spMk id="12" creationId="{0D18B4DA-6480-FC15-D9A9-0275EF6126D6}"/>
          </ac:spMkLst>
        </pc:spChg>
      </pc:sldChg>
      <pc:sldChg chg="modSp add mod">
        <pc:chgData name="Elizabeth &quot;Libby&quot; Rigo" userId="89faecd5-8b23-4a53-b24e-fca4cb9a6ab8" providerId="ADAL" clId="{DCE04A95-A8EE-4DA1-8593-D9F6304C0A69}" dt="2024-01-08T20:14:20.120" v="186" actId="1076"/>
        <pc:sldMkLst>
          <pc:docMk/>
          <pc:sldMk cId="3237344859" sldId="313"/>
        </pc:sldMkLst>
        <pc:spChg chg="mod">
          <ac:chgData name="Elizabeth &quot;Libby&quot; Rigo" userId="89faecd5-8b23-4a53-b24e-fca4cb9a6ab8" providerId="ADAL" clId="{DCE04A95-A8EE-4DA1-8593-D9F6304C0A69}" dt="2024-01-08T20:14:20.120" v="186" actId="1076"/>
          <ac:spMkLst>
            <pc:docMk/>
            <pc:sldMk cId="3237344859" sldId="313"/>
            <ac:spMk id="3" creationId="{FD835B75-0EEA-F2C3-6A1F-80E9FA49A548}"/>
          </ac:spMkLst>
        </pc:spChg>
      </pc:sldChg>
      <pc:sldChg chg="add">
        <pc:chgData name="Elizabeth &quot;Libby&quot; Rigo" userId="89faecd5-8b23-4a53-b24e-fca4cb9a6ab8" providerId="ADAL" clId="{DCE04A95-A8EE-4DA1-8593-D9F6304C0A69}" dt="2024-01-08T20:10:09.296" v="98"/>
        <pc:sldMkLst>
          <pc:docMk/>
          <pc:sldMk cId="575322556" sldId="314"/>
        </pc:sldMkLst>
      </pc:sldChg>
      <pc:sldChg chg="add">
        <pc:chgData name="Elizabeth &quot;Libby&quot; Rigo" userId="89faecd5-8b23-4a53-b24e-fca4cb9a6ab8" providerId="ADAL" clId="{DCE04A95-A8EE-4DA1-8593-D9F6304C0A69}" dt="2024-01-08T20:10:09.296" v="98"/>
        <pc:sldMkLst>
          <pc:docMk/>
          <pc:sldMk cId="199515089" sldId="315"/>
        </pc:sldMkLst>
      </pc:sldChg>
      <pc:sldChg chg="add ord">
        <pc:chgData name="Elizabeth &quot;Libby&quot; Rigo" userId="89faecd5-8b23-4a53-b24e-fca4cb9a6ab8" providerId="ADAL" clId="{DCE04A95-A8EE-4DA1-8593-D9F6304C0A69}" dt="2024-01-09T14:45:25.509" v="212"/>
        <pc:sldMkLst>
          <pc:docMk/>
          <pc:sldMk cId="561056676" sldId="316"/>
        </pc:sldMkLst>
      </pc:sldChg>
      <pc:sldChg chg="add">
        <pc:chgData name="Elizabeth &quot;Libby&quot; Rigo" userId="89faecd5-8b23-4a53-b24e-fca4cb9a6ab8" providerId="ADAL" clId="{DCE04A95-A8EE-4DA1-8593-D9F6304C0A69}" dt="2024-01-10T21:02:44.728" v="215"/>
        <pc:sldMkLst>
          <pc:docMk/>
          <pc:sldMk cId="1676420863" sldId="317"/>
        </pc:sldMkLst>
      </pc:sldChg>
      <pc:sldChg chg="add">
        <pc:chgData name="Elizabeth &quot;Libby&quot; Rigo" userId="89faecd5-8b23-4a53-b24e-fca4cb9a6ab8" providerId="ADAL" clId="{DCE04A95-A8EE-4DA1-8593-D9F6304C0A69}" dt="2024-01-10T21:02:46.626" v="217"/>
        <pc:sldMkLst>
          <pc:docMk/>
          <pc:sldMk cId="3457919251" sldId="318"/>
        </pc:sldMkLst>
      </pc:sldChg>
      <pc:sldChg chg="add">
        <pc:chgData name="Elizabeth &quot;Libby&quot; Rigo" userId="89faecd5-8b23-4a53-b24e-fca4cb9a6ab8" providerId="ADAL" clId="{DCE04A95-A8EE-4DA1-8593-D9F6304C0A69}" dt="2024-01-10T21:02:47.771" v="219"/>
        <pc:sldMkLst>
          <pc:docMk/>
          <pc:sldMk cId="181930753" sldId="319"/>
        </pc:sldMkLst>
      </pc:sldChg>
      <pc:sldChg chg="add">
        <pc:chgData name="Elizabeth &quot;Libby&quot; Rigo" userId="89faecd5-8b23-4a53-b24e-fca4cb9a6ab8" providerId="ADAL" clId="{DCE04A95-A8EE-4DA1-8593-D9F6304C0A69}" dt="2024-01-10T21:02:48.927" v="221"/>
        <pc:sldMkLst>
          <pc:docMk/>
          <pc:sldMk cId="266201645" sldId="320"/>
        </pc:sldMkLst>
      </pc:sldChg>
      <pc:sldChg chg="add">
        <pc:chgData name="Elizabeth &quot;Libby&quot; Rigo" userId="89faecd5-8b23-4a53-b24e-fca4cb9a6ab8" providerId="ADAL" clId="{DCE04A95-A8EE-4DA1-8593-D9F6304C0A69}" dt="2024-01-10T21:02:50.108" v="223"/>
        <pc:sldMkLst>
          <pc:docMk/>
          <pc:sldMk cId="892552675" sldId="321"/>
        </pc:sldMkLst>
      </pc:sldChg>
      <pc:sldChg chg="add">
        <pc:chgData name="Elizabeth &quot;Libby&quot; Rigo" userId="89faecd5-8b23-4a53-b24e-fca4cb9a6ab8" providerId="ADAL" clId="{DCE04A95-A8EE-4DA1-8593-D9F6304C0A69}" dt="2024-01-10T21:02:51.787" v="225"/>
        <pc:sldMkLst>
          <pc:docMk/>
          <pc:sldMk cId="110530861" sldId="322"/>
        </pc:sldMkLst>
      </pc:sldChg>
      <pc:sldMasterChg chg="add addSldLayout">
        <pc:chgData name="Elizabeth &quot;Libby&quot; Rigo" userId="89faecd5-8b23-4a53-b24e-fca4cb9a6ab8" providerId="ADAL" clId="{DCE04A95-A8EE-4DA1-8593-D9F6304C0A69}" dt="2024-01-08T20:10:09.267" v="97" actId="27028"/>
        <pc:sldMasterMkLst>
          <pc:docMk/>
          <pc:sldMasterMk cId="1933737238" sldId="2147483669"/>
        </pc:sldMasterMkLst>
        <pc:sldLayoutChg chg="add">
          <pc:chgData name="Elizabeth &quot;Libby&quot; Rigo" userId="89faecd5-8b23-4a53-b24e-fca4cb9a6ab8" providerId="ADAL" clId="{DCE04A95-A8EE-4DA1-8593-D9F6304C0A69}" dt="2024-01-08T20:10:09.267" v="97" actId="27028"/>
          <pc:sldLayoutMkLst>
            <pc:docMk/>
            <pc:sldMasterMk cId="1933737238" sldId="2147483669"/>
            <pc:sldLayoutMk cId="883251195" sldId="2147483670"/>
          </pc:sldLayoutMkLst>
        </pc:sldLayoutChg>
        <pc:sldLayoutChg chg="add">
          <pc:chgData name="Elizabeth &quot;Libby&quot; Rigo" userId="89faecd5-8b23-4a53-b24e-fca4cb9a6ab8" providerId="ADAL" clId="{DCE04A95-A8EE-4DA1-8593-D9F6304C0A69}" dt="2024-01-08T20:10:09.267" v="97" actId="27028"/>
          <pc:sldLayoutMkLst>
            <pc:docMk/>
            <pc:sldMasterMk cId="1933737238" sldId="2147483669"/>
            <pc:sldLayoutMk cId="2615919694" sldId="2147483671"/>
          </pc:sldLayoutMkLst>
        </pc:sldLayoutChg>
        <pc:sldLayoutChg chg="add">
          <pc:chgData name="Elizabeth &quot;Libby&quot; Rigo" userId="89faecd5-8b23-4a53-b24e-fca4cb9a6ab8" providerId="ADAL" clId="{DCE04A95-A8EE-4DA1-8593-D9F6304C0A69}" dt="2024-01-08T20:10:09.267" v="97" actId="27028"/>
          <pc:sldLayoutMkLst>
            <pc:docMk/>
            <pc:sldMasterMk cId="1933737238" sldId="2147483669"/>
            <pc:sldLayoutMk cId="1189113100" sldId="2147483672"/>
          </pc:sldLayoutMkLst>
        </pc:sldLayoutChg>
        <pc:sldLayoutChg chg="add">
          <pc:chgData name="Elizabeth &quot;Libby&quot; Rigo" userId="89faecd5-8b23-4a53-b24e-fca4cb9a6ab8" providerId="ADAL" clId="{DCE04A95-A8EE-4DA1-8593-D9F6304C0A69}" dt="2024-01-08T20:10:09.267" v="97" actId="27028"/>
          <pc:sldLayoutMkLst>
            <pc:docMk/>
            <pc:sldMasterMk cId="1933737238" sldId="2147483669"/>
            <pc:sldLayoutMk cId="672836329" sldId="2147483673"/>
          </pc:sldLayoutMkLst>
        </pc:sldLayoutChg>
        <pc:sldLayoutChg chg="add">
          <pc:chgData name="Elizabeth &quot;Libby&quot; Rigo" userId="89faecd5-8b23-4a53-b24e-fca4cb9a6ab8" providerId="ADAL" clId="{DCE04A95-A8EE-4DA1-8593-D9F6304C0A69}" dt="2024-01-08T20:10:09.267" v="97" actId="27028"/>
          <pc:sldLayoutMkLst>
            <pc:docMk/>
            <pc:sldMasterMk cId="1933737238" sldId="2147483669"/>
            <pc:sldLayoutMk cId="918617046" sldId="2147483674"/>
          </pc:sldLayoutMkLst>
        </pc:sldLayoutChg>
        <pc:sldLayoutChg chg="add">
          <pc:chgData name="Elizabeth &quot;Libby&quot; Rigo" userId="89faecd5-8b23-4a53-b24e-fca4cb9a6ab8" providerId="ADAL" clId="{DCE04A95-A8EE-4DA1-8593-D9F6304C0A69}" dt="2024-01-08T20:10:09.267" v="97" actId="27028"/>
          <pc:sldLayoutMkLst>
            <pc:docMk/>
            <pc:sldMasterMk cId="1933737238" sldId="2147483669"/>
            <pc:sldLayoutMk cId="1684259175" sldId="2147483675"/>
          </pc:sldLayoutMkLst>
        </pc:sldLayoutChg>
        <pc:sldLayoutChg chg="add">
          <pc:chgData name="Elizabeth &quot;Libby&quot; Rigo" userId="89faecd5-8b23-4a53-b24e-fca4cb9a6ab8" providerId="ADAL" clId="{DCE04A95-A8EE-4DA1-8593-D9F6304C0A69}" dt="2024-01-08T20:10:09.267" v="97" actId="27028"/>
          <pc:sldLayoutMkLst>
            <pc:docMk/>
            <pc:sldMasterMk cId="1933737238" sldId="2147483669"/>
            <pc:sldLayoutMk cId="1307334611" sldId="2147483676"/>
          </pc:sldLayoutMkLst>
        </pc:sldLayoutChg>
        <pc:sldLayoutChg chg="add">
          <pc:chgData name="Elizabeth &quot;Libby&quot; Rigo" userId="89faecd5-8b23-4a53-b24e-fca4cb9a6ab8" providerId="ADAL" clId="{DCE04A95-A8EE-4DA1-8593-D9F6304C0A69}" dt="2024-01-08T20:10:09.267" v="97" actId="27028"/>
          <pc:sldLayoutMkLst>
            <pc:docMk/>
            <pc:sldMasterMk cId="1933737238" sldId="2147483669"/>
            <pc:sldLayoutMk cId="751898172" sldId="2147483677"/>
          </pc:sldLayoutMkLst>
        </pc:sldLayoutChg>
        <pc:sldLayoutChg chg="add">
          <pc:chgData name="Elizabeth &quot;Libby&quot; Rigo" userId="89faecd5-8b23-4a53-b24e-fca4cb9a6ab8" providerId="ADAL" clId="{DCE04A95-A8EE-4DA1-8593-D9F6304C0A69}" dt="2024-01-08T20:10:09.267" v="97" actId="27028"/>
          <pc:sldLayoutMkLst>
            <pc:docMk/>
            <pc:sldMasterMk cId="1933737238" sldId="2147483669"/>
            <pc:sldLayoutMk cId="3438682099" sldId="2147483678"/>
          </pc:sldLayoutMkLst>
        </pc:sldLayoutChg>
        <pc:sldLayoutChg chg="add">
          <pc:chgData name="Elizabeth &quot;Libby&quot; Rigo" userId="89faecd5-8b23-4a53-b24e-fca4cb9a6ab8" providerId="ADAL" clId="{DCE04A95-A8EE-4DA1-8593-D9F6304C0A69}" dt="2024-01-08T20:10:09.267" v="97" actId="27028"/>
          <pc:sldLayoutMkLst>
            <pc:docMk/>
            <pc:sldMasterMk cId="1933737238" sldId="2147483669"/>
            <pc:sldLayoutMk cId="1344288405" sldId="2147483679"/>
          </pc:sldLayoutMkLst>
        </pc:sldLayoutChg>
        <pc:sldLayoutChg chg="add">
          <pc:chgData name="Elizabeth &quot;Libby&quot; Rigo" userId="89faecd5-8b23-4a53-b24e-fca4cb9a6ab8" providerId="ADAL" clId="{DCE04A95-A8EE-4DA1-8593-D9F6304C0A69}" dt="2024-01-08T20:10:09.267" v="97" actId="27028"/>
          <pc:sldLayoutMkLst>
            <pc:docMk/>
            <pc:sldMasterMk cId="1933737238" sldId="2147483669"/>
            <pc:sldLayoutMk cId="2121687544" sldId="2147483680"/>
          </pc:sldLayoutMkLst>
        </pc:sldLayoutChg>
        <pc:sldLayoutChg chg="add">
          <pc:chgData name="Elizabeth &quot;Libby&quot; Rigo" userId="89faecd5-8b23-4a53-b24e-fca4cb9a6ab8" providerId="ADAL" clId="{DCE04A95-A8EE-4DA1-8593-D9F6304C0A69}" dt="2024-01-08T20:10:09.267" v="97" actId="27028"/>
          <pc:sldLayoutMkLst>
            <pc:docMk/>
            <pc:sldMasterMk cId="1933737238" sldId="2147483669"/>
            <pc:sldLayoutMk cId="974730665" sldId="2147483681"/>
          </pc:sldLayoutMkLst>
        </pc:sldLayoutChg>
        <pc:sldLayoutChg chg="add">
          <pc:chgData name="Elizabeth &quot;Libby&quot; Rigo" userId="89faecd5-8b23-4a53-b24e-fca4cb9a6ab8" providerId="ADAL" clId="{DCE04A95-A8EE-4DA1-8593-D9F6304C0A69}" dt="2024-01-08T20:10:09.267" v="97" actId="27028"/>
          <pc:sldLayoutMkLst>
            <pc:docMk/>
            <pc:sldMasterMk cId="1933737238" sldId="2147483669"/>
            <pc:sldLayoutMk cId="1706579209" sldId="2147483682"/>
          </pc:sldLayoutMkLst>
        </pc:sldLayoutChg>
        <pc:sldLayoutChg chg="add">
          <pc:chgData name="Elizabeth &quot;Libby&quot; Rigo" userId="89faecd5-8b23-4a53-b24e-fca4cb9a6ab8" providerId="ADAL" clId="{DCE04A95-A8EE-4DA1-8593-D9F6304C0A69}" dt="2024-01-08T20:10:09.267" v="97" actId="27028"/>
          <pc:sldLayoutMkLst>
            <pc:docMk/>
            <pc:sldMasterMk cId="1933737238" sldId="2147483669"/>
            <pc:sldLayoutMk cId="3474734136" sldId="2147483683"/>
          </pc:sldLayoutMkLst>
        </pc:sldLayoutChg>
        <pc:sldLayoutChg chg="add">
          <pc:chgData name="Elizabeth &quot;Libby&quot; Rigo" userId="89faecd5-8b23-4a53-b24e-fca4cb9a6ab8" providerId="ADAL" clId="{DCE04A95-A8EE-4DA1-8593-D9F6304C0A69}" dt="2024-01-08T20:10:09.267" v="97" actId="27028"/>
          <pc:sldLayoutMkLst>
            <pc:docMk/>
            <pc:sldMasterMk cId="1933737238" sldId="2147483669"/>
            <pc:sldLayoutMk cId="83061516" sldId="2147483684"/>
          </pc:sldLayoutMkLst>
        </pc:sldLayoutChg>
        <pc:sldLayoutChg chg="add">
          <pc:chgData name="Elizabeth &quot;Libby&quot; Rigo" userId="89faecd5-8b23-4a53-b24e-fca4cb9a6ab8" providerId="ADAL" clId="{DCE04A95-A8EE-4DA1-8593-D9F6304C0A69}" dt="2024-01-08T20:10:09.267" v="97" actId="27028"/>
          <pc:sldLayoutMkLst>
            <pc:docMk/>
            <pc:sldMasterMk cId="1933737238" sldId="2147483669"/>
            <pc:sldLayoutMk cId="2777919223" sldId="2147483685"/>
          </pc:sldLayoutMkLst>
        </pc:sldLayoutChg>
        <pc:sldLayoutChg chg="add">
          <pc:chgData name="Elizabeth &quot;Libby&quot; Rigo" userId="89faecd5-8b23-4a53-b24e-fca4cb9a6ab8" providerId="ADAL" clId="{DCE04A95-A8EE-4DA1-8593-D9F6304C0A69}" dt="2024-01-08T20:10:09.267" v="97" actId="27028"/>
          <pc:sldLayoutMkLst>
            <pc:docMk/>
            <pc:sldMasterMk cId="1933737238" sldId="2147483669"/>
            <pc:sldLayoutMk cId="1342607497" sldId="2147483686"/>
          </pc:sldLayoutMkLst>
        </pc:sldLayoutChg>
        <pc:sldLayoutChg chg="add">
          <pc:chgData name="Elizabeth &quot;Libby&quot; Rigo" userId="89faecd5-8b23-4a53-b24e-fca4cb9a6ab8" providerId="ADAL" clId="{DCE04A95-A8EE-4DA1-8593-D9F6304C0A69}" dt="2024-01-08T20:10:09.267" v="97" actId="27028"/>
          <pc:sldLayoutMkLst>
            <pc:docMk/>
            <pc:sldMasterMk cId="1933737238" sldId="2147483669"/>
            <pc:sldLayoutMk cId="1848820950" sldId="2147483687"/>
          </pc:sldLayoutMkLst>
        </pc:sldLayoutChg>
        <pc:sldLayoutChg chg="add">
          <pc:chgData name="Elizabeth &quot;Libby&quot; Rigo" userId="89faecd5-8b23-4a53-b24e-fca4cb9a6ab8" providerId="ADAL" clId="{DCE04A95-A8EE-4DA1-8593-D9F6304C0A69}" dt="2024-01-08T20:10:09.267" v="97" actId="27028"/>
          <pc:sldLayoutMkLst>
            <pc:docMk/>
            <pc:sldMasterMk cId="1933737238" sldId="2147483669"/>
            <pc:sldLayoutMk cId="2842020310" sldId="2147483688"/>
          </pc:sldLayoutMkLst>
        </pc:sldLayoutChg>
        <pc:sldLayoutChg chg="add">
          <pc:chgData name="Elizabeth &quot;Libby&quot; Rigo" userId="89faecd5-8b23-4a53-b24e-fca4cb9a6ab8" providerId="ADAL" clId="{DCE04A95-A8EE-4DA1-8593-D9F6304C0A69}" dt="2024-01-08T20:10:09.267" v="97" actId="27028"/>
          <pc:sldLayoutMkLst>
            <pc:docMk/>
            <pc:sldMasterMk cId="1933737238" sldId="2147483669"/>
            <pc:sldLayoutMk cId="3505933324" sldId="2147483689"/>
          </pc:sldLayoutMkLst>
        </pc:sldLayoutChg>
        <pc:sldLayoutChg chg="add">
          <pc:chgData name="Elizabeth &quot;Libby&quot; Rigo" userId="89faecd5-8b23-4a53-b24e-fca4cb9a6ab8" providerId="ADAL" clId="{DCE04A95-A8EE-4DA1-8593-D9F6304C0A69}" dt="2024-01-08T20:10:09.267" v="97" actId="27028"/>
          <pc:sldLayoutMkLst>
            <pc:docMk/>
            <pc:sldMasterMk cId="1933737238" sldId="2147483669"/>
            <pc:sldLayoutMk cId="2111911911" sldId="2147483690"/>
          </pc:sldLayoutMkLst>
        </pc:sldLayoutChg>
        <pc:sldLayoutChg chg="add">
          <pc:chgData name="Elizabeth &quot;Libby&quot; Rigo" userId="89faecd5-8b23-4a53-b24e-fca4cb9a6ab8" providerId="ADAL" clId="{DCE04A95-A8EE-4DA1-8593-D9F6304C0A69}" dt="2024-01-08T20:10:09.267" v="97" actId="27028"/>
          <pc:sldLayoutMkLst>
            <pc:docMk/>
            <pc:sldMasterMk cId="1933737238" sldId="2147483669"/>
            <pc:sldLayoutMk cId="324208454" sldId="2147483691"/>
          </pc:sldLayoutMkLst>
        </pc:sldLayoutChg>
        <pc:sldLayoutChg chg="add">
          <pc:chgData name="Elizabeth &quot;Libby&quot; Rigo" userId="89faecd5-8b23-4a53-b24e-fca4cb9a6ab8" providerId="ADAL" clId="{DCE04A95-A8EE-4DA1-8593-D9F6304C0A69}" dt="2024-01-08T20:10:09.267" v="97" actId="27028"/>
          <pc:sldLayoutMkLst>
            <pc:docMk/>
            <pc:sldMasterMk cId="1933737238" sldId="2147483669"/>
            <pc:sldLayoutMk cId="977603788" sldId="2147483709"/>
          </pc:sldLayoutMkLst>
        </pc:sldLayoutChg>
        <pc:sldLayoutChg chg="add">
          <pc:chgData name="Elizabeth &quot;Libby&quot; Rigo" userId="89faecd5-8b23-4a53-b24e-fca4cb9a6ab8" providerId="ADAL" clId="{DCE04A95-A8EE-4DA1-8593-D9F6304C0A69}" dt="2024-01-08T20:10:09.267" v="97" actId="27028"/>
          <pc:sldLayoutMkLst>
            <pc:docMk/>
            <pc:sldMasterMk cId="1933737238" sldId="2147483669"/>
            <pc:sldLayoutMk cId="2617763118" sldId="2147483742"/>
          </pc:sldLayoutMkLst>
        </pc:sldLayoutChg>
      </pc:sldMasterChg>
      <pc:sldMasterChg chg="add addSldLayout">
        <pc:chgData name="Elizabeth &quot;Libby&quot; Rigo" userId="89faecd5-8b23-4a53-b24e-fca4cb9a6ab8" providerId="ADAL" clId="{DCE04A95-A8EE-4DA1-8593-D9F6304C0A69}" dt="2024-01-08T20:10:09.267" v="97" actId="27028"/>
        <pc:sldMasterMkLst>
          <pc:docMk/>
          <pc:sldMasterMk cId="561497245" sldId="2147483710"/>
        </pc:sldMasterMkLst>
        <pc:sldLayoutChg chg="add">
          <pc:chgData name="Elizabeth &quot;Libby&quot; Rigo" userId="89faecd5-8b23-4a53-b24e-fca4cb9a6ab8" providerId="ADAL" clId="{DCE04A95-A8EE-4DA1-8593-D9F6304C0A69}" dt="2024-01-08T20:10:09.267" v="97" actId="27028"/>
          <pc:sldLayoutMkLst>
            <pc:docMk/>
            <pc:sldMasterMk cId="561497245" sldId="2147483710"/>
            <pc:sldLayoutMk cId="2902197596" sldId="2147483711"/>
          </pc:sldLayoutMkLst>
        </pc:sldLayoutChg>
        <pc:sldLayoutChg chg="add">
          <pc:chgData name="Elizabeth &quot;Libby&quot; Rigo" userId="89faecd5-8b23-4a53-b24e-fca4cb9a6ab8" providerId="ADAL" clId="{DCE04A95-A8EE-4DA1-8593-D9F6304C0A69}" dt="2024-01-08T20:10:09.267" v="97" actId="27028"/>
          <pc:sldLayoutMkLst>
            <pc:docMk/>
            <pc:sldMasterMk cId="561497245" sldId="2147483710"/>
            <pc:sldLayoutMk cId="2055384221" sldId="2147483712"/>
          </pc:sldLayoutMkLst>
        </pc:sldLayoutChg>
        <pc:sldLayoutChg chg="add">
          <pc:chgData name="Elizabeth &quot;Libby&quot; Rigo" userId="89faecd5-8b23-4a53-b24e-fca4cb9a6ab8" providerId="ADAL" clId="{DCE04A95-A8EE-4DA1-8593-D9F6304C0A69}" dt="2024-01-08T20:10:09.267" v="97" actId="27028"/>
          <pc:sldLayoutMkLst>
            <pc:docMk/>
            <pc:sldMasterMk cId="561497245" sldId="2147483710"/>
            <pc:sldLayoutMk cId="2519075169" sldId="2147483713"/>
          </pc:sldLayoutMkLst>
        </pc:sldLayoutChg>
        <pc:sldLayoutChg chg="add">
          <pc:chgData name="Elizabeth &quot;Libby&quot; Rigo" userId="89faecd5-8b23-4a53-b24e-fca4cb9a6ab8" providerId="ADAL" clId="{DCE04A95-A8EE-4DA1-8593-D9F6304C0A69}" dt="2024-01-08T20:10:09.267" v="97" actId="27028"/>
          <pc:sldLayoutMkLst>
            <pc:docMk/>
            <pc:sldMasterMk cId="561497245" sldId="2147483710"/>
            <pc:sldLayoutMk cId="430888547" sldId="2147483714"/>
          </pc:sldLayoutMkLst>
        </pc:sldLayoutChg>
      </pc:sldMasterChg>
      <pc:sldMasterChg chg="add addSldLayout">
        <pc:chgData name="Elizabeth &quot;Libby&quot; Rigo" userId="89faecd5-8b23-4a53-b24e-fca4cb9a6ab8" providerId="ADAL" clId="{DCE04A95-A8EE-4DA1-8593-D9F6304C0A69}" dt="2024-01-08T20:10:09.267" v="97" actId="27028"/>
        <pc:sldMasterMkLst>
          <pc:docMk/>
          <pc:sldMasterMk cId="2054358812" sldId="2147483718"/>
        </pc:sldMasterMkLst>
        <pc:sldLayoutChg chg="add">
          <pc:chgData name="Elizabeth &quot;Libby&quot; Rigo" userId="89faecd5-8b23-4a53-b24e-fca4cb9a6ab8" providerId="ADAL" clId="{DCE04A95-A8EE-4DA1-8593-D9F6304C0A69}" dt="2024-01-08T20:10:09.267" v="97" actId="27028"/>
          <pc:sldLayoutMkLst>
            <pc:docMk/>
            <pc:sldMasterMk cId="2054358812" sldId="2147483718"/>
            <pc:sldLayoutMk cId="75935734" sldId="2147483719"/>
          </pc:sldLayoutMkLst>
        </pc:sldLayoutChg>
        <pc:sldLayoutChg chg="add">
          <pc:chgData name="Elizabeth &quot;Libby&quot; Rigo" userId="89faecd5-8b23-4a53-b24e-fca4cb9a6ab8" providerId="ADAL" clId="{DCE04A95-A8EE-4DA1-8593-D9F6304C0A69}" dt="2024-01-08T20:10:09.267" v="97" actId="27028"/>
          <pc:sldLayoutMkLst>
            <pc:docMk/>
            <pc:sldMasterMk cId="2054358812" sldId="2147483718"/>
            <pc:sldLayoutMk cId="3169951567" sldId="2147483720"/>
          </pc:sldLayoutMkLst>
        </pc:sldLayoutChg>
        <pc:sldLayoutChg chg="add">
          <pc:chgData name="Elizabeth &quot;Libby&quot; Rigo" userId="89faecd5-8b23-4a53-b24e-fca4cb9a6ab8" providerId="ADAL" clId="{DCE04A95-A8EE-4DA1-8593-D9F6304C0A69}" dt="2024-01-08T20:10:09.267" v="97" actId="27028"/>
          <pc:sldLayoutMkLst>
            <pc:docMk/>
            <pc:sldMasterMk cId="2054358812" sldId="2147483718"/>
            <pc:sldLayoutMk cId="928735027" sldId="2147483721"/>
          </pc:sldLayoutMkLst>
        </pc:sldLayoutChg>
        <pc:sldLayoutChg chg="add">
          <pc:chgData name="Elizabeth &quot;Libby&quot; Rigo" userId="89faecd5-8b23-4a53-b24e-fca4cb9a6ab8" providerId="ADAL" clId="{DCE04A95-A8EE-4DA1-8593-D9F6304C0A69}" dt="2024-01-08T20:10:09.267" v="97" actId="27028"/>
          <pc:sldLayoutMkLst>
            <pc:docMk/>
            <pc:sldMasterMk cId="2054358812" sldId="2147483718"/>
            <pc:sldLayoutMk cId="1757728633" sldId="2147483722"/>
          </pc:sldLayoutMkLst>
        </pc:sldLayoutChg>
        <pc:sldLayoutChg chg="add">
          <pc:chgData name="Elizabeth &quot;Libby&quot; Rigo" userId="89faecd5-8b23-4a53-b24e-fca4cb9a6ab8" providerId="ADAL" clId="{DCE04A95-A8EE-4DA1-8593-D9F6304C0A69}" dt="2024-01-08T20:10:09.267" v="97" actId="27028"/>
          <pc:sldLayoutMkLst>
            <pc:docMk/>
            <pc:sldMasterMk cId="2054358812" sldId="2147483718"/>
            <pc:sldLayoutMk cId="2914615134" sldId="2147483723"/>
          </pc:sldLayoutMkLst>
        </pc:sldLayoutChg>
        <pc:sldLayoutChg chg="add">
          <pc:chgData name="Elizabeth &quot;Libby&quot; Rigo" userId="89faecd5-8b23-4a53-b24e-fca4cb9a6ab8" providerId="ADAL" clId="{DCE04A95-A8EE-4DA1-8593-D9F6304C0A69}" dt="2024-01-08T20:10:09.267" v="97" actId="27028"/>
          <pc:sldLayoutMkLst>
            <pc:docMk/>
            <pc:sldMasterMk cId="2054358812" sldId="2147483718"/>
            <pc:sldLayoutMk cId="2361112221" sldId="2147483724"/>
          </pc:sldLayoutMkLst>
        </pc:sldLayoutChg>
        <pc:sldLayoutChg chg="add">
          <pc:chgData name="Elizabeth &quot;Libby&quot; Rigo" userId="89faecd5-8b23-4a53-b24e-fca4cb9a6ab8" providerId="ADAL" clId="{DCE04A95-A8EE-4DA1-8593-D9F6304C0A69}" dt="2024-01-08T20:10:09.267" v="97" actId="27028"/>
          <pc:sldLayoutMkLst>
            <pc:docMk/>
            <pc:sldMasterMk cId="2054358812" sldId="2147483718"/>
            <pc:sldLayoutMk cId="2596436493" sldId="2147483725"/>
          </pc:sldLayoutMkLst>
        </pc:sldLayoutChg>
        <pc:sldLayoutChg chg="add">
          <pc:chgData name="Elizabeth &quot;Libby&quot; Rigo" userId="89faecd5-8b23-4a53-b24e-fca4cb9a6ab8" providerId="ADAL" clId="{DCE04A95-A8EE-4DA1-8593-D9F6304C0A69}" dt="2024-01-08T20:10:09.267" v="97" actId="27028"/>
          <pc:sldLayoutMkLst>
            <pc:docMk/>
            <pc:sldMasterMk cId="2054358812" sldId="2147483718"/>
            <pc:sldLayoutMk cId="294465070" sldId="2147483726"/>
          </pc:sldLayoutMkLst>
        </pc:sldLayoutChg>
        <pc:sldLayoutChg chg="add">
          <pc:chgData name="Elizabeth &quot;Libby&quot; Rigo" userId="89faecd5-8b23-4a53-b24e-fca4cb9a6ab8" providerId="ADAL" clId="{DCE04A95-A8EE-4DA1-8593-D9F6304C0A69}" dt="2024-01-08T20:10:09.267" v="97" actId="27028"/>
          <pc:sldLayoutMkLst>
            <pc:docMk/>
            <pc:sldMasterMk cId="2054358812" sldId="2147483718"/>
            <pc:sldLayoutMk cId="3935528848" sldId="2147483727"/>
          </pc:sldLayoutMkLst>
        </pc:sldLayoutChg>
        <pc:sldLayoutChg chg="add">
          <pc:chgData name="Elizabeth &quot;Libby&quot; Rigo" userId="89faecd5-8b23-4a53-b24e-fca4cb9a6ab8" providerId="ADAL" clId="{DCE04A95-A8EE-4DA1-8593-D9F6304C0A69}" dt="2024-01-08T20:10:09.267" v="97" actId="27028"/>
          <pc:sldLayoutMkLst>
            <pc:docMk/>
            <pc:sldMasterMk cId="2054358812" sldId="2147483718"/>
            <pc:sldLayoutMk cId="1357694600" sldId="2147483728"/>
          </pc:sldLayoutMkLst>
        </pc:sldLayoutChg>
        <pc:sldLayoutChg chg="add">
          <pc:chgData name="Elizabeth &quot;Libby&quot; Rigo" userId="89faecd5-8b23-4a53-b24e-fca4cb9a6ab8" providerId="ADAL" clId="{DCE04A95-A8EE-4DA1-8593-D9F6304C0A69}" dt="2024-01-08T20:10:09.267" v="97" actId="27028"/>
          <pc:sldLayoutMkLst>
            <pc:docMk/>
            <pc:sldMasterMk cId="2054358812" sldId="2147483718"/>
            <pc:sldLayoutMk cId="1011155363" sldId="2147483729"/>
          </pc:sldLayoutMkLst>
        </pc:sldLayoutChg>
        <pc:sldLayoutChg chg="add">
          <pc:chgData name="Elizabeth &quot;Libby&quot; Rigo" userId="89faecd5-8b23-4a53-b24e-fca4cb9a6ab8" providerId="ADAL" clId="{DCE04A95-A8EE-4DA1-8593-D9F6304C0A69}" dt="2024-01-08T20:10:09.267" v="97" actId="27028"/>
          <pc:sldLayoutMkLst>
            <pc:docMk/>
            <pc:sldMasterMk cId="2054358812" sldId="2147483718"/>
            <pc:sldLayoutMk cId="2551555488" sldId="2147483730"/>
          </pc:sldLayoutMkLst>
        </pc:sldLayoutChg>
        <pc:sldLayoutChg chg="add">
          <pc:chgData name="Elizabeth &quot;Libby&quot; Rigo" userId="89faecd5-8b23-4a53-b24e-fca4cb9a6ab8" providerId="ADAL" clId="{DCE04A95-A8EE-4DA1-8593-D9F6304C0A69}" dt="2024-01-08T20:10:09.267" v="97" actId="27028"/>
          <pc:sldLayoutMkLst>
            <pc:docMk/>
            <pc:sldMasterMk cId="2054358812" sldId="2147483718"/>
            <pc:sldLayoutMk cId="834977908" sldId="2147483731"/>
          </pc:sldLayoutMkLst>
        </pc:sldLayoutChg>
        <pc:sldLayoutChg chg="add">
          <pc:chgData name="Elizabeth &quot;Libby&quot; Rigo" userId="89faecd5-8b23-4a53-b24e-fca4cb9a6ab8" providerId="ADAL" clId="{DCE04A95-A8EE-4DA1-8593-D9F6304C0A69}" dt="2024-01-08T20:10:09.267" v="97" actId="27028"/>
          <pc:sldLayoutMkLst>
            <pc:docMk/>
            <pc:sldMasterMk cId="2054358812" sldId="2147483718"/>
            <pc:sldLayoutMk cId="151982373" sldId="2147483732"/>
          </pc:sldLayoutMkLst>
        </pc:sldLayoutChg>
        <pc:sldLayoutChg chg="add">
          <pc:chgData name="Elizabeth &quot;Libby&quot; Rigo" userId="89faecd5-8b23-4a53-b24e-fca4cb9a6ab8" providerId="ADAL" clId="{DCE04A95-A8EE-4DA1-8593-D9F6304C0A69}" dt="2024-01-08T20:10:09.267" v="97" actId="27028"/>
          <pc:sldLayoutMkLst>
            <pc:docMk/>
            <pc:sldMasterMk cId="2054358812" sldId="2147483718"/>
            <pc:sldLayoutMk cId="4256396005" sldId="2147483733"/>
          </pc:sldLayoutMkLst>
        </pc:sldLayoutChg>
        <pc:sldLayoutChg chg="add">
          <pc:chgData name="Elizabeth &quot;Libby&quot; Rigo" userId="89faecd5-8b23-4a53-b24e-fca4cb9a6ab8" providerId="ADAL" clId="{DCE04A95-A8EE-4DA1-8593-D9F6304C0A69}" dt="2024-01-08T20:10:09.267" v="97" actId="27028"/>
          <pc:sldLayoutMkLst>
            <pc:docMk/>
            <pc:sldMasterMk cId="2054358812" sldId="2147483718"/>
            <pc:sldLayoutMk cId="607592179" sldId="2147483734"/>
          </pc:sldLayoutMkLst>
        </pc:sldLayoutChg>
        <pc:sldLayoutChg chg="add">
          <pc:chgData name="Elizabeth &quot;Libby&quot; Rigo" userId="89faecd5-8b23-4a53-b24e-fca4cb9a6ab8" providerId="ADAL" clId="{DCE04A95-A8EE-4DA1-8593-D9F6304C0A69}" dt="2024-01-08T20:10:09.267" v="97" actId="27028"/>
          <pc:sldLayoutMkLst>
            <pc:docMk/>
            <pc:sldMasterMk cId="2054358812" sldId="2147483718"/>
            <pc:sldLayoutMk cId="3923473595" sldId="2147483735"/>
          </pc:sldLayoutMkLst>
        </pc:sldLayoutChg>
        <pc:sldLayoutChg chg="add">
          <pc:chgData name="Elizabeth &quot;Libby&quot; Rigo" userId="89faecd5-8b23-4a53-b24e-fca4cb9a6ab8" providerId="ADAL" clId="{DCE04A95-A8EE-4DA1-8593-D9F6304C0A69}" dt="2024-01-08T20:10:09.267" v="97" actId="27028"/>
          <pc:sldLayoutMkLst>
            <pc:docMk/>
            <pc:sldMasterMk cId="2054358812" sldId="2147483718"/>
            <pc:sldLayoutMk cId="1616800506" sldId="2147483736"/>
          </pc:sldLayoutMkLst>
        </pc:sldLayoutChg>
        <pc:sldLayoutChg chg="add">
          <pc:chgData name="Elizabeth &quot;Libby&quot; Rigo" userId="89faecd5-8b23-4a53-b24e-fca4cb9a6ab8" providerId="ADAL" clId="{DCE04A95-A8EE-4DA1-8593-D9F6304C0A69}" dt="2024-01-08T20:10:09.267" v="97" actId="27028"/>
          <pc:sldLayoutMkLst>
            <pc:docMk/>
            <pc:sldMasterMk cId="2054358812" sldId="2147483718"/>
            <pc:sldLayoutMk cId="1583291050" sldId="2147483737"/>
          </pc:sldLayoutMkLst>
        </pc:sldLayoutChg>
        <pc:sldLayoutChg chg="add">
          <pc:chgData name="Elizabeth &quot;Libby&quot; Rigo" userId="89faecd5-8b23-4a53-b24e-fca4cb9a6ab8" providerId="ADAL" clId="{DCE04A95-A8EE-4DA1-8593-D9F6304C0A69}" dt="2024-01-08T20:10:09.267" v="97" actId="27028"/>
          <pc:sldLayoutMkLst>
            <pc:docMk/>
            <pc:sldMasterMk cId="2054358812" sldId="2147483718"/>
            <pc:sldLayoutMk cId="162725756" sldId="2147483738"/>
          </pc:sldLayoutMkLst>
        </pc:sldLayoutChg>
        <pc:sldLayoutChg chg="add">
          <pc:chgData name="Elizabeth &quot;Libby&quot; Rigo" userId="89faecd5-8b23-4a53-b24e-fca4cb9a6ab8" providerId="ADAL" clId="{DCE04A95-A8EE-4DA1-8593-D9F6304C0A69}" dt="2024-01-08T20:10:09.267" v="97" actId="27028"/>
          <pc:sldLayoutMkLst>
            <pc:docMk/>
            <pc:sldMasterMk cId="2054358812" sldId="2147483718"/>
            <pc:sldLayoutMk cId="2871420796" sldId="2147483739"/>
          </pc:sldLayoutMkLst>
        </pc:sldLayoutChg>
        <pc:sldLayoutChg chg="add">
          <pc:chgData name="Elizabeth &quot;Libby&quot; Rigo" userId="89faecd5-8b23-4a53-b24e-fca4cb9a6ab8" providerId="ADAL" clId="{DCE04A95-A8EE-4DA1-8593-D9F6304C0A69}" dt="2024-01-08T20:10:09.267" v="97" actId="27028"/>
          <pc:sldLayoutMkLst>
            <pc:docMk/>
            <pc:sldMasterMk cId="2054358812" sldId="2147483718"/>
            <pc:sldLayoutMk cId="1352631671" sldId="2147483740"/>
          </pc:sldLayoutMkLst>
        </pc:sldLayoutChg>
        <pc:sldLayoutChg chg="add">
          <pc:chgData name="Elizabeth &quot;Libby&quot; Rigo" userId="89faecd5-8b23-4a53-b24e-fca4cb9a6ab8" providerId="ADAL" clId="{DCE04A95-A8EE-4DA1-8593-D9F6304C0A69}" dt="2024-01-08T20:10:09.267" v="97" actId="27028"/>
          <pc:sldLayoutMkLst>
            <pc:docMk/>
            <pc:sldMasterMk cId="2054358812" sldId="2147483718"/>
            <pc:sldLayoutMk cId="3712324266" sldId="2147483741"/>
          </pc:sldLayoutMkLst>
        </pc:sldLayoutChg>
      </pc:sldMasterChg>
      <pc:sldMasterChg chg="add addSldLayout">
        <pc:chgData name="Elizabeth &quot;Libby&quot; Rigo" userId="89faecd5-8b23-4a53-b24e-fca4cb9a6ab8" providerId="ADAL" clId="{DCE04A95-A8EE-4DA1-8593-D9F6304C0A69}" dt="2024-01-10T21:02:44.726" v="214" actId="27028"/>
        <pc:sldMasterMkLst>
          <pc:docMk/>
          <pc:sldMasterMk cId="344932511" sldId="2147483779"/>
        </pc:sldMasterMkLst>
        <pc:sldLayoutChg chg="add">
          <pc:chgData name="Elizabeth &quot;Libby&quot; Rigo" userId="89faecd5-8b23-4a53-b24e-fca4cb9a6ab8" providerId="ADAL" clId="{DCE04A95-A8EE-4DA1-8593-D9F6304C0A69}" dt="2024-01-10T21:02:44.726" v="214" actId="27028"/>
          <pc:sldLayoutMkLst>
            <pc:docMk/>
            <pc:sldMasterMk cId="344932511" sldId="2147483779"/>
            <pc:sldLayoutMk cId="1977065811" sldId="2147483780"/>
          </pc:sldLayoutMkLst>
        </pc:sldLayoutChg>
      </pc:sldMasterChg>
      <pc:sldMasterChg chg="replId modSldLayout">
        <pc:chgData name="Elizabeth &quot;Libby&quot; Rigo" userId="89faecd5-8b23-4a53-b24e-fca4cb9a6ab8" providerId="ADAL" clId="{DCE04A95-A8EE-4DA1-8593-D9F6304C0A69}" dt="2024-01-10T21:02:44.726" v="214" actId="27028"/>
        <pc:sldMasterMkLst>
          <pc:docMk/>
          <pc:sldMasterMk cId="0" sldId="2147483791"/>
        </pc:sldMasterMkLst>
        <pc:sldLayoutChg chg="replId">
          <pc:chgData name="Elizabeth &quot;Libby&quot; Rigo" userId="89faecd5-8b23-4a53-b24e-fca4cb9a6ab8" providerId="ADAL" clId="{DCE04A95-A8EE-4DA1-8593-D9F6304C0A69}" dt="2024-01-08T20:10:09.267" v="97" actId="27028"/>
          <pc:sldLayoutMkLst>
            <pc:docMk/>
            <pc:sldMasterMk cId="0" sldId="2147483791"/>
            <pc:sldLayoutMk cId="0" sldId="2147483781"/>
          </pc:sldLayoutMkLst>
        </pc:sldLayoutChg>
        <pc:sldLayoutChg chg="replId">
          <pc:chgData name="Elizabeth &quot;Libby&quot; Rigo" userId="89faecd5-8b23-4a53-b24e-fca4cb9a6ab8" providerId="ADAL" clId="{DCE04A95-A8EE-4DA1-8593-D9F6304C0A69}" dt="2024-01-08T20:10:09.267" v="97" actId="27028"/>
          <pc:sldLayoutMkLst>
            <pc:docMk/>
            <pc:sldMasterMk cId="0" sldId="2147483791"/>
            <pc:sldLayoutMk cId="0" sldId="2147483782"/>
          </pc:sldLayoutMkLst>
        </pc:sldLayoutChg>
        <pc:sldLayoutChg chg="replId">
          <pc:chgData name="Elizabeth &quot;Libby&quot; Rigo" userId="89faecd5-8b23-4a53-b24e-fca4cb9a6ab8" providerId="ADAL" clId="{DCE04A95-A8EE-4DA1-8593-D9F6304C0A69}" dt="2024-01-08T20:10:09.267" v="97" actId="27028"/>
          <pc:sldLayoutMkLst>
            <pc:docMk/>
            <pc:sldMasterMk cId="0" sldId="2147483791"/>
            <pc:sldLayoutMk cId="0" sldId="2147483783"/>
          </pc:sldLayoutMkLst>
        </pc:sldLayoutChg>
        <pc:sldLayoutChg chg="replId">
          <pc:chgData name="Elizabeth &quot;Libby&quot; Rigo" userId="89faecd5-8b23-4a53-b24e-fca4cb9a6ab8" providerId="ADAL" clId="{DCE04A95-A8EE-4DA1-8593-D9F6304C0A69}" dt="2024-01-08T20:10:09.267" v="97" actId="27028"/>
          <pc:sldLayoutMkLst>
            <pc:docMk/>
            <pc:sldMasterMk cId="0" sldId="2147483791"/>
            <pc:sldLayoutMk cId="0" sldId="2147483784"/>
          </pc:sldLayoutMkLst>
        </pc:sldLayoutChg>
        <pc:sldLayoutChg chg="replId">
          <pc:chgData name="Elizabeth &quot;Libby&quot; Rigo" userId="89faecd5-8b23-4a53-b24e-fca4cb9a6ab8" providerId="ADAL" clId="{DCE04A95-A8EE-4DA1-8593-D9F6304C0A69}" dt="2024-01-08T20:10:09.267" v="97" actId="27028"/>
          <pc:sldLayoutMkLst>
            <pc:docMk/>
            <pc:sldMasterMk cId="0" sldId="2147483791"/>
            <pc:sldLayoutMk cId="0" sldId="2147483785"/>
          </pc:sldLayoutMkLst>
        </pc:sldLayoutChg>
        <pc:sldLayoutChg chg="replId">
          <pc:chgData name="Elizabeth &quot;Libby&quot; Rigo" userId="89faecd5-8b23-4a53-b24e-fca4cb9a6ab8" providerId="ADAL" clId="{DCE04A95-A8EE-4DA1-8593-D9F6304C0A69}" dt="2024-01-08T20:10:09.267" v="97" actId="27028"/>
          <pc:sldLayoutMkLst>
            <pc:docMk/>
            <pc:sldMasterMk cId="0" sldId="2147483791"/>
            <pc:sldLayoutMk cId="0" sldId="2147483786"/>
          </pc:sldLayoutMkLst>
        </pc:sldLayoutChg>
        <pc:sldLayoutChg chg="replId">
          <pc:chgData name="Elizabeth &quot;Libby&quot; Rigo" userId="89faecd5-8b23-4a53-b24e-fca4cb9a6ab8" providerId="ADAL" clId="{DCE04A95-A8EE-4DA1-8593-D9F6304C0A69}" dt="2024-01-08T20:10:09.267" v="97" actId="27028"/>
          <pc:sldLayoutMkLst>
            <pc:docMk/>
            <pc:sldMasterMk cId="0" sldId="2147483791"/>
            <pc:sldLayoutMk cId="0" sldId="2147483787"/>
          </pc:sldLayoutMkLst>
        </pc:sldLayoutChg>
        <pc:sldLayoutChg chg="replId">
          <pc:chgData name="Elizabeth &quot;Libby&quot; Rigo" userId="89faecd5-8b23-4a53-b24e-fca4cb9a6ab8" providerId="ADAL" clId="{DCE04A95-A8EE-4DA1-8593-D9F6304C0A69}" dt="2024-01-08T20:10:09.267" v="97" actId="27028"/>
          <pc:sldLayoutMkLst>
            <pc:docMk/>
            <pc:sldMasterMk cId="0" sldId="2147483791"/>
            <pc:sldLayoutMk cId="0" sldId="2147483788"/>
          </pc:sldLayoutMkLst>
        </pc:sldLayoutChg>
        <pc:sldLayoutChg chg="replId">
          <pc:chgData name="Elizabeth &quot;Libby&quot; Rigo" userId="89faecd5-8b23-4a53-b24e-fca4cb9a6ab8" providerId="ADAL" clId="{DCE04A95-A8EE-4DA1-8593-D9F6304C0A69}" dt="2024-01-08T20:10:09.267" v="97" actId="27028"/>
          <pc:sldLayoutMkLst>
            <pc:docMk/>
            <pc:sldMasterMk cId="0" sldId="2147483791"/>
            <pc:sldLayoutMk cId="0" sldId="2147483789"/>
          </pc:sldLayoutMkLst>
        </pc:sldLayoutChg>
        <pc:sldLayoutChg chg="replId">
          <pc:chgData name="Elizabeth &quot;Libby&quot; Rigo" userId="89faecd5-8b23-4a53-b24e-fca4cb9a6ab8" providerId="ADAL" clId="{DCE04A95-A8EE-4DA1-8593-D9F6304C0A69}" dt="2024-01-08T20:10:09.267" v="97" actId="27028"/>
          <pc:sldLayoutMkLst>
            <pc:docMk/>
            <pc:sldMasterMk cId="0" sldId="2147483791"/>
            <pc:sldLayoutMk cId="0" sldId="2147483790"/>
          </pc:sldLayoutMkLst>
        </pc:sldLayoutChg>
        <pc:sldLayoutChg chg="replId">
          <pc:chgData name="Elizabeth &quot;Libby&quot; Rigo" userId="89faecd5-8b23-4a53-b24e-fca4cb9a6ab8" providerId="ADAL" clId="{DCE04A95-A8EE-4DA1-8593-D9F6304C0A69}" dt="2024-01-10T21:02:44.726" v="214" actId="27028"/>
          <pc:sldLayoutMkLst>
            <pc:docMk/>
            <pc:sldMasterMk cId="0" sldId="2147483791"/>
            <pc:sldLayoutMk cId="0" sldId="2147483792"/>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Percentage of leading exhibitor</a:t>
            </a:r>
            <a:r>
              <a:rPr lang="en-US" baseline="0" dirty="0"/>
              <a:t> products &amp; services</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 of Exhibitors</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8D6B-46B4-9266-3A768C992183}"/>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8D6B-46B4-9266-3A768C992183}"/>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8D6B-46B4-9266-3A768C992183}"/>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8D6B-46B4-9266-3A768C992183}"/>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8D6B-46B4-9266-3A768C992183}"/>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8D6B-46B4-9266-3A768C992183}"/>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8D6B-46B4-9266-3A768C992183}"/>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8D6B-46B4-9266-3A768C992183}"/>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8D6B-46B4-9266-3A768C99218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9"/>
                <c:pt idx="0">
                  <c:v>Consultation</c:v>
                </c:pt>
                <c:pt idx="1">
                  <c:v>Education/Training</c:v>
                </c:pt>
                <c:pt idx="2">
                  <c:v>Emergency Response</c:v>
                </c:pt>
                <c:pt idx="3">
                  <c:v>Facility/Maintenance/Warehouse Safety</c:v>
                </c:pt>
                <c:pt idx="4">
                  <c:v>Fall Protection</c:v>
                </c:pt>
                <c:pt idx="5">
                  <c:v>Health/Medical</c:v>
                </c:pt>
                <c:pt idx="6">
                  <c:v>Other/General Safety</c:v>
                </c:pt>
                <c:pt idx="7">
                  <c:v>Personal Protection</c:v>
                </c:pt>
                <c:pt idx="8">
                  <c:v>Safety Services</c:v>
                </c:pt>
              </c:strCache>
            </c:strRef>
          </c:cat>
          <c:val>
            <c:numRef>
              <c:f>Sheet1!$B$2:$B$10</c:f>
              <c:numCache>
                <c:formatCode>0.0%</c:formatCode>
                <c:ptCount val="9"/>
                <c:pt idx="0">
                  <c:v>0.13197969543147209</c:v>
                </c:pt>
                <c:pt idx="1">
                  <c:v>0.21319796954314721</c:v>
                </c:pt>
                <c:pt idx="2">
                  <c:v>0.10152284263959391</c:v>
                </c:pt>
                <c:pt idx="3">
                  <c:v>0.21827411167512689</c:v>
                </c:pt>
                <c:pt idx="4">
                  <c:v>0.15736040609137056</c:v>
                </c:pt>
                <c:pt idx="5">
                  <c:v>0.10152284263959391</c:v>
                </c:pt>
                <c:pt idx="6">
                  <c:v>0.27918781725888325</c:v>
                </c:pt>
                <c:pt idx="7">
                  <c:v>0.30456852791878175</c:v>
                </c:pt>
                <c:pt idx="8">
                  <c:v>0.20812182741116753</c:v>
                </c:pt>
              </c:numCache>
            </c:numRef>
          </c:val>
          <c:extLst>
            <c:ext xmlns:c16="http://schemas.microsoft.com/office/drawing/2014/chart" uri="{C3380CC4-5D6E-409C-BE32-E72D297353CC}">
              <c16:uniqueId val="{00000000-8F5B-48A6-A6F7-13CAC1465542}"/>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F99437-7A26-4416-9C81-86CEAFFBE4A8}" type="datetimeFigureOut">
              <a:rPr lang="en-US" smtClean="0"/>
              <a:t>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2A8EC3-F06F-4C2F-989D-21331978C407}" type="slidenum">
              <a:rPr lang="en-US" smtClean="0"/>
              <a:t>‹#›</a:t>
            </a:fld>
            <a:endParaRPr lang="en-US"/>
          </a:p>
        </p:txBody>
      </p:sp>
    </p:spTree>
    <p:extLst>
      <p:ext uri="{BB962C8B-B14F-4D97-AF65-F5344CB8AC3E}">
        <p14:creationId xmlns:p14="http://schemas.microsoft.com/office/powerpoint/2010/main" val="284901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452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0B5AED-CD0D-406B-9CB6-0E7914AAA0B2}" type="slidenum">
              <a:rPr lang="en-US" smtClean="0"/>
              <a:t>16</a:t>
            </a:fld>
            <a:endParaRPr lang="en-US"/>
          </a:p>
        </p:txBody>
      </p:sp>
    </p:spTree>
    <p:extLst>
      <p:ext uri="{BB962C8B-B14F-4D97-AF65-F5344CB8AC3E}">
        <p14:creationId xmlns:p14="http://schemas.microsoft.com/office/powerpoint/2010/main" val="3687771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0B5AED-CD0D-406B-9CB6-0E7914AAA0B2}" type="slidenum">
              <a:rPr lang="en-US" smtClean="0"/>
              <a:t>17</a:t>
            </a:fld>
            <a:endParaRPr lang="en-US"/>
          </a:p>
        </p:txBody>
      </p:sp>
    </p:spTree>
    <p:extLst>
      <p:ext uri="{BB962C8B-B14F-4D97-AF65-F5344CB8AC3E}">
        <p14:creationId xmlns:p14="http://schemas.microsoft.com/office/powerpoint/2010/main" val="1220786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Complementary copies of OSHA fact sheet may be </a:t>
            </a:r>
            <a:r>
              <a:rPr lang="en-US" dirty="0" err="1"/>
              <a:t>vailable</a:t>
            </a:r>
            <a:r>
              <a:rPr lang="en-US" dirty="0"/>
              <a:t> at meeting.</a:t>
            </a:r>
            <a:endParaRPr lang="es-MX" dirty="0"/>
          </a:p>
        </p:txBody>
      </p:sp>
      <p:sp>
        <p:nvSpPr>
          <p:cNvPr id="4" name="Slide Number Placeholder 3"/>
          <p:cNvSpPr>
            <a:spLocks noGrp="1"/>
          </p:cNvSpPr>
          <p:nvPr>
            <p:ph type="sldNum" sz="quarter" idx="5"/>
          </p:nvPr>
        </p:nvSpPr>
        <p:spPr/>
        <p:txBody>
          <a:bodyPr/>
          <a:lstStyle/>
          <a:p>
            <a:fld id="{A90B5AED-CD0D-406B-9CB6-0E7914AAA0B2}" type="slidenum">
              <a:rPr lang="en-US" smtClean="0"/>
              <a:t>24</a:t>
            </a:fld>
            <a:endParaRPr lang="en-US"/>
          </a:p>
        </p:txBody>
      </p:sp>
    </p:spTree>
    <p:extLst>
      <p:ext uri="{BB962C8B-B14F-4D97-AF65-F5344CB8AC3E}">
        <p14:creationId xmlns:p14="http://schemas.microsoft.com/office/powerpoint/2010/main" val="1417956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Good simple info </a:t>
            </a:r>
            <a:r>
              <a:rPr lang="en-US" dirty="0"/>
              <a:t>to share at safety meetings, newsletter, bulletin boards</a:t>
            </a:r>
            <a:endParaRPr lang="es-MX" dirty="0"/>
          </a:p>
        </p:txBody>
      </p:sp>
      <p:sp>
        <p:nvSpPr>
          <p:cNvPr id="4" name="Slide Number Placeholder 3"/>
          <p:cNvSpPr>
            <a:spLocks noGrp="1"/>
          </p:cNvSpPr>
          <p:nvPr>
            <p:ph type="sldNum" sz="quarter" idx="5"/>
          </p:nvPr>
        </p:nvSpPr>
        <p:spPr/>
        <p:txBody>
          <a:bodyPr/>
          <a:lstStyle/>
          <a:p>
            <a:fld id="{A90B5AED-CD0D-406B-9CB6-0E7914AAA0B2}" type="slidenum">
              <a:rPr lang="en-US" smtClean="0"/>
              <a:t>25</a:t>
            </a:fld>
            <a:endParaRPr lang="en-US"/>
          </a:p>
        </p:txBody>
      </p:sp>
    </p:spTree>
    <p:extLst>
      <p:ext uri="{BB962C8B-B14F-4D97-AF65-F5344CB8AC3E}">
        <p14:creationId xmlns:p14="http://schemas.microsoft.com/office/powerpoint/2010/main" val="1756718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E0D6AC80-72F9-448A-B876-A9DEA52FC897}"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460587" y="2942602"/>
            <a:ext cx="9530575"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10096869" y="2944634"/>
            <a:ext cx="1587131"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10283619" y="3136658"/>
            <a:ext cx="1213632"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593978" y="3055622"/>
            <a:ext cx="926379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12"/>
          </p:nvPr>
        </p:nvSpPr>
        <p:spPr>
          <a:xfrm>
            <a:off x="10382435" y="4625268"/>
            <a:ext cx="1016000" cy="457200"/>
          </a:xfrm>
        </p:spPr>
        <p:txBody>
          <a:bodyPr/>
          <a:lstStyle>
            <a:lvl1pPr algn="ctr">
              <a:defRPr sz="2800">
                <a:solidFill>
                  <a:schemeClr val="accent1">
                    <a:lumMod val="50000"/>
                  </a:schemeClr>
                </a:solidFill>
              </a:defRPr>
            </a:lvl1pPr>
          </a:lstStyle>
          <a:p>
            <a:fld id="{A5363F15-4956-42B3-A79E-14CE8F5CD383}" type="slidenum">
              <a:rPr lang="en-US" smtClean="0"/>
              <a:t>‹#›</a:t>
            </a:fld>
            <a:endParaRPr lang="en-US"/>
          </a:p>
        </p:txBody>
      </p:sp>
      <p:sp>
        <p:nvSpPr>
          <p:cNvPr id="11" name="Rectangle 10"/>
          <p:cNvSpPr/>
          <p:nvPr/>
        </p:nvSpPr>
        <p:spPr>
          <a:xfrm>
            <a:off x="722429" y="4559277"/>
            <a:ext cx="9006888"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718628" y="3139440"/>
            <a:ext cx="9014491"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a:xfrm>
            <a:off x="857073" y="4648200"/>
            <a:ext cx="87376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806273" y="3227034"/>
            <a:ext cx="8839200" cy="1219201"/>
          </a:xfrm>
        </p:spPr>
        <p:txBody>
          <a:bodyPr anchor="b" anchorCtr="0">
            <a:noAutofit/>
          </a:bodyPr>
          <a:lstStyle>
            <a:lvl1pPr>
              <a:defRPr sz="4000">
                <a:solidFill>
                  <a:schemeClr val="accent1">
                    <a:lumMod val="50000"/>
                  </a:schemeClr>
                </a:solidFill>
              </a:defRPr>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D6AC80-72F9-448A-B876-A9DEA52FC897}"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363F15-4956-42B3-A79E-14CE8F5CD38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148936" y="228600"/>
            <a:ext cx="247904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9273634" y="351410"/>
            <a:ext cx="2229647"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Vertical Title 1"/>
          <p:cNvSpPr>
            <a:spLocks noGrp="1"/>
          </p:cNvSpPr>
          <p:nvPr>
            <p:ph type="title" orient="vert"/>
          </p:nvPr>
        </p:nvSpPr>
        <p:spPr>
          <a:xfrm>
            <a:off x="9398103" y="395428"/>
            <a:ext cx="1980708" cy="578898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381000"/>
            <a:ext cx="8229600" cy="5791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D6AC80-72F9-448A-B876-A9DEA52FC897}"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363F15-4956-42B3-A79E-14CE8F5CD38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1</a:t>
            </a:r>
          </a:p>
        </p:txBody>
      </p:sp>
    </p:spTree>
    <p:extLst>
      <p:ext uri="{BB962C8B-B14F-4D97-AF65-F5344CB8AC3E}">
        <p14:creationId xmlns:p14="http://schemas.microsoft.com/office/powerpoint/2010/main" val="310490534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25629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Opening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19759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Opening DEV">
    <p:spTree>
      <p:nvGrpSpPr>
        <p:cNvPr id="1" name=""/>
        <p:cNvGrpSpPr/>
        <p:nvPr/>
      </p:nvGrpSpPr>
      <p:grpSpPr>
        <a:xfrm>
          <a:off x="0" y="0"/>
          <a:ext cx="0" cy="0"/>
          <a:chOff x="0" y="0"/>
          <a:chExt cx="0" cy="0"/>
        </a:xfrm>
      </p:grpSpPr>
      <p:pic>
        <p:nvPicPr>
          <p:cNvPr id="2" name="Picture 1" descr="Ohio Bureau of Workers' Compensation Logo">
            <a:extLst>
              <a:ext uri="{FF2B5EF4-FFF2-40B4-BE49-F238E27FC236}">
                <a16:creationId xmlns:a16="http://schemas.microsoft.com/office/drawing/2014/main" id="{3B4DA6AD-BCB7-1C65-BC5A-5FD4E4068A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3265" y="1090570"/>
            <a:ext cx="5216343" cy="4580388"/>
          </a:xfrm>
          <a:prstGeom prst="rect">
            <a:avLst/>
          </a:prstGeom>
        </p:spPr>
      </p:pic>
    </p:spTree>
    <p:extLst>
      <p:ext uri="{BB962C8B-B14F-4D97-AF65-F5344CB8AC3E}">
        <p14:creationId xmlns:p14="http://schemas.microsoft.com/office/powerpoint/2010/main" val="205538422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losing Slide DEV">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019F13-D402-C2BE-894F-DC9D2CEE2060}"/>
              </a:ext>
            </a:extLst>
          </p:cNvPr>
          <p:cNvSpPr txBox="1"/>
          <p:nvPr userDrawn="1"/>
        </p:nvSpPr>
        <p:spPr>
          <a:xfrm>
            <a:off x="4064001" y="6289964"/>
            <a:ext cx="3916218" cy="369332"/>
          </a:xfrm>
          <a:prstGeom prst="rect">
            <a:avLst/>
          </a:prstGeom>
          <a:noFill/>
        </p:spPr>
        <p:txBody>
          <a:bodyPr wrap="square" rtlCol="0">
            <a:spAutoFit/>
          </a:bodyPr>
          <a:lstStyle/>
          <a:p>
            <a:pPr algn="ctr"/>
            <a:r>
              <a:rPr lang="en-US" dirty="0">
                <a:solidFill>
                  <a:srgbClr val="0E3F75"/>
                </a:solidFill>
                <a:latin typeface="Source Sans 3" panose="020B0503030403020204" pitchFamily="34" charset="0"/>
              </a:rPr>
              <a:t>BWC.Ohio.gov</a:t>
            </a:r>
          </a:p>
        </p:txBody>
      </p:sp>
      <p:pic>
        <p:nvPicPr>
          <p:cNvPr id="4" name="Picture 3" descr="A picture containing text&#10;&#10;Description automatically generated">
            <a:extLst>
              <a:ext uri="{FF2B5EF4-FFF2-40B4-BE49-F238E27FC236}">
                <a16:creationId xmlns:a16="http://schemas.microsoft.com/office/drawing/2014/main" id="{D62E6AE7-F445-0A38-7505-13BB506B9F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3265" y="1090570"/>
            <a:ext cx="5216343" cy="4580388"/>
          </a:xfrm>
          <a:prstGeom prst="rect">
            <a:avLst/>
          </a:prstGeom>
        </p:spPr>
      </p:pic>
    </p:spTree>
    <p:extLst>
      <p:ext uri="{BB962C8B-B14F-4D97-AF65-F5344CB8AC3E}">
        <p14:creationId xmlns:p14="http://schemas.microsoft.com/office/powerpoint/2010/main" val="251907516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losing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42B658-2D5A-774F-A585-ED75BF68BE55}"/>
              </a:ext>
            </a:extLst>
          </p:cNvPr>
          <p:cNvSpPr txBox="1"/>
          <p:nvPr userDrawn="1"/>
        </p:nvSpPr>
        <p:spPr>
          <a:xfrm>
            <a:off x="3879487" y="6104321"/>
            <a:ext cx="4433026" cy="461665"/>
          </a:xfrm>
          <a:prstGeom prst="rect">
            <a:avLst/>
          </a:prstGeom>
          <a:noFill/>
        </p:spPr>
        <p:txBody>
          <a:bodyPr wrap="square" rtlCol="0">
            <a:spAutoFit/>
          </a:bodyPr>
          <a:lstStyle/>
          <a:p>
            <a:pPr algn="ctr"/>
            <a:r>
              <a:rPr lang="en-US" sz="24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OHIO.ORG</a:t>
            </a:r>
          </a:p>
        </p:txBody>
      </p:sp>
    </p:spTree>
    <p:extLst>
      <p:ext uri="{BB962C8B-B14F-4D97-AF65-F5344CB8AC3E}">
        <p14:creationId xmlns:p14="http://schemas.microsoft.com/office/powerpoint/2010/main" val="43088854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extLst>
    <p:ext uri="{DCECCB84-F9BA-43D5-87BE-67443E8EF086}">
      <p15:sldGuideLst xmlns:p15="http://schemas.microsoft.com/office/powerpoint/2012/main">
        <p15:guide id="1" orient="horz" pos="1344">
          <p15:clr>
            <a:srgbClr val="FBAE40"/>
          </p15:clr>
        </p15:guide>
        <p15:guide id="2" orient="horz" pos="2496">
          <p15:clr>
            <a:srgbClr val="FBAE40"/>
          </p15:clr>
        </p15:guide>
        <p15:guide id="3" pos="6288">
          <p15:clr>
            <a:srgbClr val="FBAE40"/>
          </p15:clr>
        </p15:guide>
        <p15:guide id="4" pos="1392">
          <p15:clr>
            <a:srgbClr val="FBAE40"/>
          </p15:clr>
        </p15:guide>
        <p15:guide id="5" pos="1680">
          <p15:clr>
            <a:srgbClr val="FBAE40"/>
          </p15:clr>
        </p15:guide>
        <p15:guide id="6" pos="600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Presentation Intro Slide DE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p:nvSpPr>
        <p:spPr>
          <a:xfrm>
            <a:off x="0" y="5040360"/>
            <a:ext cx="12192000" cy="181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3" panose="020B0503030403020204" pitchFamily="34" charset="0"/>
              </a:defRPr>
            </a:lvl1pPr>
            <a:lvl2pPr marL="548640" indent="0">
              <a:buNone/>
              <a:defRPr/>
            </a:lvl2pPr>
          </a:lstStyle>
          <a:p>
            <a:pPr lvl="0"/>
            <a:r>
              <a:rPr lang="en-US" dirty="0"/>
              <a:t>Vestibulum ante ipsum </a:t>
            </a:r>
            <a:r>
              <a:rPr lang="en-US" dirty="0" err="1"/>
              <a:t>primis</a:t>
            </a:r>
            <a:r>
              <a:rPr lang="en-US" dirty="0"/>
              <a:t> in </a:t>
            </a:r>
            <a:r>
              <a:rPr lang="en-US" dirty="0" err="1"/>
              <a:t>faucibus</a:t>
            </a:r>
            <a:r>
              <a:rPr lang="en-US" dirty="0"/>
              <a:t> </a:t>
            </a:r>
            <a:r>
              <a:rPr lang="en-US" dirty="0" err="1"/>
              <a:t>orci</a:t>
            </a:r>
            <a:r>
              <a:rPr lang="en-US" dirty="0"/>
              <a:t> </a:t>
            </a:r>
            <a:r>
              <a:rPr lang="en-US" dirty="0" err="1"/>
              <a:t>luctus</a:t>
            </a:r>
            <a:r>
              <a:rPr lang="en-US" dirty="0"/>
              <a:t> et </a:t>
            </a:r>
            <a:r>
              <a:rPr lang="en-US" dirty="0" err="1"/>
              <a:t>ultrices</a:t>
            </a:r>
            <a:r>
              <a:rPr lang="en-US" dirty="0"/>
              <a:t> </a:t>
            </a:r>
            <a:r>
              <a:rPr lang="en-US" dirty="0" err="1"/>
              <a:t>posuere</a:t>
            </a:r>
            <a:r>
              <a:rPr lang="en-US" dirty="0"/>
              <a:t> </a:t>
            </a:r>
            <a:r>
              <a:rPr lang="en-US" dirty="0" err="1"/>
              <a:t>cubilia</a:t>
            </a:r>
            <a:r>
              <a:rPr lang="en-US" dirty="0"/>
              <a:t> Curae; </a:t>
            </a:r>
            <a:r>
              <a:rPr lang="en-US" dirty="0" err="1"/>
              <a:t>Fusce</a:t>
            </a:r>
            <a:r>
              <a:rPr lang="en-US" dirty="0"/>
              <a:t> id </a:t>
            </a:r>
            <a:r>
              <a:rPr lang="en-US" dirty="0" err="1"/>
              <a:t>purus</a:t>
            </a:r>
            <a:r>
              <a:rPr lang="en-US" dirty="0"/>
              <a:t>. </a:t>
            </a:r>
            <a:r>
              <a:rPr lang="en-US" dirty="0" err="1"/>
              <a:t>Phasellus</a:t>
            </a:r>
            <a:r>
              <a:rPr lang="en-US" dirty="0"/>
              <a:t> </a:t>
            </a:r>
            <a:r>
              <a:rPr lang="en-US" dirty="0" err="1"/>
              <a:t>blandit</a:t>
            </a:r>
            <a:r>
              <a:rPr lang="en-US" dirty="0"/>
              <a:t> </a:t>
            </a:r>
            <a:r>
              <a:rPr lang="en-US" dirty="0" err="1"/>
              <a:t>leo</a:t>
            </a:r>
            <a:r>
              <a:rPr lang="en-US" dirty="0"/>
              <a:t> </a:t>
            </a:r>
            <a:r>
              <a:rPr lang="en-US" dirty="0" err="1"/>
              <a:t>ut</a:t>
            </a:r>
            <a:r>
              <a:rPr lang="en-US" dirty="0"/>
              <a:t> </a:t>
            </a:r>
            <a:r>
              <a:rPr lang="en-US" dirty="0" err="1"/>
              <a:t>odio</a:t>
            </a:r>
            <a:r>
              <a:rPr lang="en-US" dirty="0"/>
              <a:t>.</a:t>
            </a:r>
          </a:p>
        </p:txBody>
      </p:sp>
      <p:pic>
        <p:nvPicPr>
          <p:cNvPr id="2" name="Picture 1" descr="Ohio Bureau of Workers' Compensation Logo">
            <a:extLst>
              <a:ext uri="{FF2B5EF4-FFF2-40B4-BE49-F238E27FC236}">
                <a16:creationId xmlns:a16="http://schemas.microsoft.com/office/drawing/2014/main" id="{621E2ABE-0563-D687-6A39-79C7983775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4477" y="5366411"/>
            <a:ext cx="3103046" cy="723957"/>
          </a:xfrm>
          <a:prstGeom prst="rect">
            <a:avLst/>
          </a:prstGeom>
        </p:spPr>
      </p:pic>
      <p:sp>
        <p:nvSpPr>
          <p:cNvPr id="15" name="Title Placeholder 6">
            <a:extLst>
              <a:ext uri="{FF2B5EF4-FFF2-40B4-BE49-F238E27FC236}">
                <a16:creationId xmlns:a16="http://schemas.microsoft.com/office/drawing/2014/main" id="{1BC007B7-6D96-5BCC-6209-90A7E75F293B}"/>
              </a:ext>
            </a:extLst>
          </p:cNvPr>
          <p:cNvSpPr>
            <a:spLocks noGrp="1"/>
          </p:cNvSpPr>
          <p:nvPr>
            <p:ph type="title" hasCustomPrompt="1"/>
          </p:nvPr>
        </p:nvSpPr>
        <p:spPr>
          <a:xfrm>
            <a:off x="381000" y="830506"/>
            <a:ext cx="11430000" cy="982861"/>
          </a:xfrm>
          <a:prstGeom prst="rect">
            <a:avLst/>
          </a:prstGeom>
        </p:spPr>
        <p:txBody>
          <a:bodyPr vert="horz" lIns="91440" tIns="45720" rIns="91440" bIns="45720" rtlCol="0" anchor="t">
            <a:normAutofit/>
          </a:bodyPr>
          <a:lstStyle>
            <a:lvl1pPr algn="ctr">
              <a:defRPr sz="6000"/>
            </a:lvl1pPr>
          </a:lstStyle>
          <a:p>
            <a:r>
              <a:rPr lang="en-US" dirty="0"/>
              <a:t>PRESENTATION TITLE</a:t>
            </a:r>
          </a:p>
        </p:txBody>
      </p:sp>
    </p:spTree>
    <p:extLst>
      <p:ext uri="{BB962C8B-B14F-4D97-AF65-F5344CB8AC3E}">
        <p14:creationId xmlns:p14="http://schemas.microsoft.com/office/powerpoint/2010/main" val="88325119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res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386810" y="1114428"/>
            <a:ext cx="5219169" cy="830263"/>
          </a:xfrm>
          <a:prstGeom prst="rect">
            <a:avLst/>
          </a:prstGeom>
        </p:spPr>
        <p:txBody>
          <a:bodyPr>
            <a:normAutofit/>
          </a:bodyPr>
          <a:lstStyle>
            <a:lvl1pPr marL="0" indent="0">
              <a:buNone/>
              <a:defRPr sz="2400">
                <a:solidFill>
                  <a:schemeClr val="tx1"/>
                </a:solidFill>
                <a:latin typeface="Source Sans 3" panose="020B0503030403020204" pitchFamily="34" charset="0"/>
              </a:defRPr>
            </a:lvl1pPr>
          </a:lstStyle>
          <a:p>
            <a:pPr lvl="0"/>
            <a:r>
              <a:rPr lang="en-US" dirty="0"/>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381001" y="4511176"/>
            <a:ext cx="5235550" cy="1336426"/>
          </a:xfrm>
          <a:prstGeom prst="rect">
            <a:avLst/>
          </a:prstGeom>
        </p:spPr>
        <p:txBody>
          <a:bodyPr>
            <a:normAutofit/>
          </a:bodyPr>
          <a:lstStyle>
            <a:lvl1pPr marL="0" indent="0">
              <a:buNone/>
              <a:defRPr sz="2000" b="0">
                <a:latin typeface="Source Sans 3" panose="020B0503030403020204" pitchFamily="34" charset="0"/>
              </a:defRPr>
            </a:lvl1pPr>
          </a:lstStyle>
          <a:p>
            <a:pPr lvl="0"/>
            <a:r>
              <a:rPr lang="en-US" dirty="0"/>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381001" y="3507165"/>
            <a:ext cx="5240310" cy="624860"/>
          </a:xfrm>
          <a:prstGeom prst="rect">
            <a:avLst/>
          </a:prstGeom>
        </p:spPr>
        <p:txBody>
          <a:bodyPr>
            <a:normAutofit/>
          </a:bodyPr>
          <a:lstStyle>
            <a:lvl1pPr marL="0" indent="0">
              <a:buNone/>
              <a:defRPr sz="2000">
                <a:solidFill>
                  <a:schemeClr val="bg1">
                    <a:lumMod val="65000"/>
                  </a:schemeClr>
                </a:solidFill>
                <a:latin typeface="Source Sans 3" panose="020B0503030403020204" pitchFamily="34" charset="0"/>
                <a:ea typeface="Source Serif Pro" panose="02040603050405020204" pitchFamily="18" charset="0"/>
              </a:defRPr>
            </a:lvl1pPr>
          </a:lstStyle>
          <a:p>
            <a:pPr lvl="0"/>
            <a:r>
              <a:rPr lang="en-US" dirty="0"/>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376240" y="2556086"/>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3" panose="020B0503030403020204" pitchFamily="34" charset="0"/>
              </a:defRPr>
            </a:lvl1pPr>
          </a:lstStyle>
          <a:p>
            <a:pPr lvl="0"/>
            <a:r>
              <a:rPr lang="en-US" dirty="0"/>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376240" y="3027689"/>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3" panose="020B0503030403020204" pitchFamily="34" charset="0"/>
              </a:defRPr>
            </a:lvl1pPr>
          </a:lstStyle>
          <a:p>
            <a:pPr lvl="0"/>
            <a:r>
              <a:rPr lang="en-US" dirty="0"/>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5825484" y="1114428"/>
            <a:ext cx="5985516" cy="4701756"/>
          </a:xfrm>
          <a:prstGeom prst="rect">
            <a:avLst/>
          </a:prstGeom>
        </p:spPr>
        <p:txBody>
          <a:bodyPr>
            <a:normAutofit/>
          </a:bodyPr>
          <a:lstStyle>
            <a:lvl1pPr>
              <a:defRPr sz="2000">
                <a:solidFill>
                  <a:schemeClr val="bg1">
                    <a:lumMod val="65000"/>
                  </a:schemeClr>
                </a:solidFill>
                <a:latin typeface="Source Sans 3" panose="020B0503030403020204" pitchFamily="34" charset="0"/>
              </a:defRPr>
            </a:lvl1pPr>
          </a:lstStyle>
          <a:p>
            <a:r>
              <a:rPr lang="en-US"/>
              <a:t>Click icon to add picture</a:t>
            </a:r>
            <a:endParaRPr lang="en-US" dirty="0"/>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386810" y="503033"/>
            <a:ext cx="10515600" cy="569913"/>
          </a:xfrm>
        </p:spPr>
        <p:txBody>
          <a:bodyPr/>
          <a:lstStyle>
            <a:lvl1pPr>
              <a:defRPr>
                <a:latin typeface="Source Sans 3" panose="020B0503030403020204" pitchFamily="34" charset="0"/>
              </a:defRPr>
            </a:lvl1pPr>
          </a:lstStyle>
          <a:p>
            <a:r>
              <a:rPr lang="en-US" dirty="0"/>
              <a:t>Click to edit presentation title</a:t>
            </a:r>
          </a:p>
        </p:txBody>
      </p:sp>
      <p:sp>
        <p:nvSpPr>
          <p:cNvPr id="24" name="Footer Placeholder 23">
            <a:extLst>
              <a:ext uri="{FF2B5EF4-FFF2-40B4-BE49-F238E27FC236}">
                <a16:creationId xmlns:a16="http://schemas.microsoft.com/office/drawing/2014/main" id="{0EBDA6E4-77F4-A64D-89B8-E757AE4EAEAD}"/>
              </a:ext>
            </a:extLst>
          </p:cNvPr>
          <p:cNvSpPr>
            <a:spLocks noGrp="1"/>
          </p:cNvSpPr>
          <p:nvPr>
            <p:ph type="ftr" sz="quarter" idx="22"/>
          </p:nvPr>
        </p:nvSpPr>
        <p:spPr>
          <a:xfrm>
            <a:off x="205902" y="6356350"/>
            <a:ext cx="7935098" cy="365125"/>
          </a:xfrm>
          <a:prstGeom prst="rect">
            <a:avLst/>
          </a:prstGeom>
        </p:spPr>
        <p:txBody>
          <a:bodyPr/>
          <a:lstStyle>
            <a:lvl1pPr>
              <a:defRPr/>
            </a:lvl1pPr>
          </a:lstStyle>
          <a:p>
            <a:r>
              <a:rPr lang="en-US"/>
              <a:t>      </a:t>
            </a:r>
          </a:p>
        </p:txBody>
      </p:sp>
      <p:sp>
        <p:nvSpPr>
          <p:cNvPr id="25" name="Slide Number Placeholder 24">
            <a:extLst>
              <a:ext uri="{FF2B5EF4-FFF2-40B4-BE49-F238E27FC236}">
                <a16:creationId xmlns:a16="http://schemas.microsoft.com/office/drawing/2014/main" id="{0D96C5DD-3C5E-0B4F-829A-6F347372DF45}"/>
              </a:ext>
            </a:extLst>
          </p:cNvPr>
          <p:cNvSpPr>
            <a:spLocks noGrp="1"/>
          </p:cNvSpPr>
          <p:nvPr>
            <p:ph type="sldNum" sz="quarter" idx="23"/>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61591969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D6AC80-72F9-448A-B876-A9DEA52FC897}"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363F15-4956-42B3-A79E-14CE8F5CD383}"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7DF61195-A0F3-2E4F-BC0B-8D1AD1E2E510}"/>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18911310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380999" y="1104258"/>
            <a:ext cx="11086475" cy="889427"/>
          </a:xfrm>
          <a:prstGeom prst="rect">
            <a:avLst/>
          </a:prstGeom>
        </p:spPr>
        <p:txBody>
          <a:bodyPr anchor="t"/>
          <a:lstStyle>
            <a:lvl1pPr algn="l">
              <a:lnSpc>
                <a:spcPts val="6200"/>
              </a:lnSpc>
              <a:defRPr sz="6000">
                <a:latin typeface="Source Sans 3" panose="020B05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017482B6-B14E-2840-9894-155B86AF1438}"/>
              </a:ext>
            </a:extLst>
          </p:cNvPr>
          <p:cNvSpPr>
            <a:spLocks noGrp="1"/>
          </p:cNvSpPr>
          <p:nvPr>
            <p:ph type="body" idx="1" hasCustomPrompt="1"/>
          </p:nvPr>
        </p:nvSpPr>
        <p:spPr>
          <a:xfrm>
            <a:off x="381000" y="2230132"/>
            <a:ext cx="9107774" cy="3523609"/>
          </a:xfrm>
          <a:prstGeom prst="rect">
            <a:avLst/>
          </a:prstGeom>
        </p:spPr>
        <p:txBody>
          <a:bodyPr/>
          <a:lstStyle>
            <a:lvl1pPr marL="0" indent="0">
              <a:buNone/>
              <a:defRPr sz="2400">
                <a:solidFill>
                  <a:schemeClr val="tx1"/>
                </a:solidFill>
                <a:latin typeface="Source Sans 3"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cxnSp>
        <p:nvCxnSpPr>
          <p:cNvPr id="6" name="Straight Connector 5">
            <a:extLst>
              <a:ext uri="{FF2B5EF4-FFF2-40B4-BE49-F238E27FC236}">
                <a16:creationId xmlns:a16="http://schemas.microsoft.com/office/drawing/2014/main" id="{87C5245B-7C5E-1B46-B288-83FE7ADFC2F0}"/>
              </a:ext>
            </a:extLst>
          </p:cNvPr>
          <p:cNvCxnSpPr>
            <a:cxnSpLocks/>
          </p:cNvCxnSpPr>
          <p:nvPr/>
        </p:nvCxnSpPr>
        <p:spPr>
          <a:xfrm>
            <a:off x="380999" y="2010937"/>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283632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552762" y="2633955"/>
            <a:ext cx="11086475" cy="889427"/>
          </a:xfrm>
          <a:prstGeom prst="rect">
            <a:avLst/>
          </a:prstGeom>
        </p:spPr>
        <p:txBody>
          <a:bodyPr anchor="t"/>
          <a:lstStyle>
            <a:lvl1pPr algn="l">
              <a:lnSpc>
                <a:spcPts val="6200"/>
              </a:lnSpc>
              <a:defRPr sz="6000">
                <a:latin typeface="Source Sans 3" panose="020B0503030403020204" pitchFamily="34" charset="0"/>
              </a:defRPr>
            </a:lvl1pPr>
          </a:lstStyle>
          <a:p>
            <a:r>
              <a:rPr lang="en-US" dirty="0"/>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91861704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381000" y="1825625"/>
            <a:ext cx="10515600" cy="4125470"/>
          </a:xfrm>
          <a:prstGeom prst="rect">
            <a:avLst/>
          </a:prstGeom>
        </p:spPr>
        <p:txBody>
          <a:bodyPr/>
          <a:lstStyle>
            <a:lvl1pPr marL="228600" indent="-228600">
              <a:lnSpc>
                <a:spcPct val="120000"/>
              </a:lnSpc>
              <a:spcAft>
                <a:spcPts val="1000"/>
              </a:spcAft>
              <a:buFont typeface="Arial" panose="020B0604020202020204" pitchFamily="34" charset="0"/>
              <a:buChar char="•"/>
              <a:defRPr>
                <a:latin typeface="Source Sans 3" panose="020B0503030403020204" pitchFamily="34" charset="0"/>
              </a:defRPr>
            </a:lvl1pPr>
            <a:lvl2pPr>
              <a:spcBef>
                <a:spcPts val="1000"/>
              </a:spcBef>
              <a:spcAft>
                <a:spcPts val="800"/>
              </a:spcAft>
              <a:defRPr>
                <a:latin typeface="Source Sans 3" panose="020B0503030403020204" pitchFamily="34" charset="0"/>
              </a:defRPr>
            </a:lvl2pPr>
            <a:lvl3pPr>
              <a:spcBef>
                <a:spcPts val="1000"/>
              </a:spcBef>
              <a:defRPr>
                <a:latin typeface="Source Sans 3" panose="020B0503030403020204" pitchFamily="34" charset="0"/>
              </a:defRPr>
            </a:lvl3pPr>
            <a:lvl4pPr>
              <a:spcBef>
                <a:spcPts val="1000"/>
              </a:spcBef>
              <a:defRPr>
                <a:latin typeface="Source Sans 3" panose="020B0503030403020204" pitchFamily="34" charset="0"/>
              </a:defRPr>
            </a:lvl4pPr>
            <a:lvl5pPr>
              <a:spcBef>
                <a:spcPts val="1000"/>
              </a:spcBef>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21" name="Slide Number Placeholder 20">
            <a:extLst>
              <a:ext uri="{FF2B5EF4-FFF2-40B4-BE49-F238E27FC236}">
                <a16:creationId xmlns:a16="http://schemas.microsoft.com/office/drawing/2014/main" id="{2F45A2E2-F84B-3B4D-9847-EB91160C5EDB}"/>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68425917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57EA-33AB-6E4E-8AE6-C519F2C70DF3}"/>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4895D000-96C4-3146-A271-C3F0018F06F5}"/>
              </a:ext>
            </a:extLst>
          </p:cNvPr>
          <p:cNvSpPr>
            <a:spLocks noGrp="1"/>
          </p:cNvSpPr>
          <p:nvPr>
            <p:ph sz="half" idx="1" hasCustomPrompt="1"/>
          </p:nvPr>
        </p:nvSpPr>
        <p:spPr>
          <a:xfrm>
            <a:off x="381000" y="1825625"/>
            <a:ext cx="5439032"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Content Placeholder 3">
            <a:extLst>
              <a:ext uri="{FF2B5EF4-FFF2-40B4-BE49-F238E27FC236}">
                <a16:creationId xmlns:a16="http://schemas.microsoft.com/office/drawing/2014/main" id="{014340DB-97D6-6943-B475-09348084E3A9}"/>
              </a:ext>
            </a:extLst>
          </p:cNvPr>
          <p:cNvSpPr>
            <a:spLocks noGrp="1"/>
          </p:cNvSpPr>
          <p:nvPr>
            <p:ph sz="half" idx="2" hasCustomPrompt="1"/>
          </p:nvPr>
        </p:nvSpPr>
        <p:spPr>
          <a:xfrm>
            <a:off x="6096000" y="1825625"/>
            <a:ext cx="5715000"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20" name="Slide Number Placeholder 19">
            <a:extLst>
              <a:ext uri="{FF2B5EF4-FFF2-40B4-BE49-F238E27FC236}">
                <a16:creationId xmlns:a16="http://schemas.microsoft.com/office/drawing/2014/main" id="{6DA248AA-651E-1C47-ACCF-5BA8CBD361A9}"/>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30733461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5D1D-0BAC-9D44-92DF-2FAC5F1F841B}"/>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5178388F-D839-F04B-8146-F18EC1F5918C}"/>
              </a:ext>
            </a:extLst>
          </p:cNvPr>
          <p:cNvSpPr>
            <a:spLocks noGrp="1"/>
          </p:cNvSpPr>
          <p:nvPr>
            <p:ph type="body" idx="1" hasCustomPrompt="1"/>
          </p:nvPr>
        </p:nvSpPr>
        <p:spPr>
          <a:xfrm>
            <a:off x="381000" y="1681163"/>
            <a:ext cx="5550243" cy="657303"/>
          </a:xfrm>
          <a:prstGeom prst="rect">
            <a:avLst/>
          </a:prstGeom>
        </p:spPr>
        <p:txBody>
          <a:bodyPr anchor="b">
            <a:normAutofit/>
          </a:bodyPr>
          <a:lstStyle>
            <a:lvl1pPr marL="0" indent="0">
              <a:buNone/>
              <a:defRPr sz="2400" b="1" cap="all"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25E5DF2D-0CB8-8048-932F-27A74B3869BA}"/>
              </a:ext>
            </a:extLst>
          </p:cNvPr>
          <p:cNvSpPr>
            <a:spLocks noGrp="1"/>
          </p:cNvSpPr>
          <p:nvPr>
            <p:ph sz="half" idx="2" hasCustomPrompt="1"/>
          </p:nvPr>
        </p:nvSpPr>
        <p:spPr>
          <a:xfrm>
            <a:off x="381000" y="2505075"/>
            <a:ext cx="5550243"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5" name="Text Placeholder 4">
            <a:extLst>
              <a:ext uri="{FF2B5EF4-FFF2-40B4-BE49-F238E27FC236}">
                <a16:creationId xmlns:a16="http://schemas.microsoft.com/office/drawing/2014/main" id="{0CCFE60E-047E-DA43-8341-0EAA48D9EE95}"/>
              </a:ext>
            </a:extLst>
          </p:cNvPr>
          <p:cNvSpPr>
            <a:spLocks noGrp="1"/>
          </p:cNvSpPr>
          <p:nvPr>
            <p:ph type="body" sz="quarter" idx="3" hasCustomPrompt="1"/>
          </p:nvPr>
        </p:nvSpPr>
        <p:spPr>
          <a:xfrm>
            <a:off x="6172200" y="1681163"/>
            <a:ext cx="5638800" cy="657303"/>
          </a:xfrm>
          <a:prstGeom prst="rect">
            <a:avLst/>
          </a:prstGeom>
        </p:spPr>
        <p:txBody>
          <a:bodyPr anchor="b">
            <a:normAutofit/>
          </a:bodyPr>
          <a:lstStyle>
            <a:lvl1pPr marL="0" indent="0">
              <a:buNone/>
              <a:defRPr sz="2400" b="1" cap="all"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3DBF4DAB-13B0-C64B-9B88-510DBA6D3D86}"/>
              </a:ext>
            </a:extLst>
          </p:cNvPr>
          <p:cNvSpPr>
            <a:spLocks noGrp="1"/>
          </p:cNvSpPr>
          <p:nvPr>
            <p:ph sz="quarter" idx="4" hasCustomPrompt="1"/>
          </p:nvPr>
        </p:nvSpPr>
        <p:spPr>
          <a:xfrm>
            <a:off x="6172200" y="2505075"/>
            <a:ext cx="5638800"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20" name="Slide Number Placeholder 19">
            <a:extLst>
              <a:ext uri="{FF2B5EF4-FFF2-40B4-BE49-F238E27FC236}">
                <a16:creationId xmlns:a16="http://schemas.microsoft.com/office/drawing/2014/main" id="{055864F4-8E80-A249-9817-B55038EB962A}"/>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75189817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Highligh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1BE4-CFAD-BC43-936B-79A89D2D90F7}"/>
              </a:ext>
            </a:extLst>
          </p:cNvPr>
          <p:cNvSpPr>
            <a:spLocks noGrp="1"/>
          </p:cNvSpPr>
          <p:nvPr>
            <p:ph type="title" hasCustomPrompt="1"/>
          </p:nvPr>
        </p:nvSpPr>
        <p:spPr>
          <a:xfrm>
            <a:off x="381000" y="559088"/>
            <a:ext cx="11430000" cy="982861"/>
          </a:xfrm>
        </p:spPr>
        <p:txBody>
          <a:bodyPr/>
          <a:lstStyle>
            <a:lvl1pPr>
              <a:defRPr cap="all" baseline="0"/>
            </a:lvl1pPr>
          </a:lstStyle>
          <a:p>
            <a:r>
              <a:rPr lang="en-US" dirty="0"/>
              <a:t>Click to edit title</a:t>
            </a:r>
          </a:p>
        </p:txBody>
      </p:sp>
      <p:sp>
        <p:nvSpPr>
          <p:cNvPr id="6" name="Text Placeholder 5">
            <a:extLst>
              <a:ext uri="{FF2B5EF4-FFF2-40B4-BE49-F238E27FC236}">
                <a16:creationId xmlns:a16="http://schemas.microsoft.com/office/drawing/2014/main" id="{A6D422E8-E84E-0149-880E-D3C6927AC71E}"/>
              </a:ext>
            </a:extLst>
          </p:cNvPr>
          <p:cNvSpPr>
            <a:spLocks noGrp="1"/>
          </p:cNvSpPr>
          <p:nvPr>
            <p:ph type="body" sz="quarter" idx="12" hasCustomPrompt="1"/>
          </p:nvPr>
        </p:nvSpPr>
        <p:spPr>
          <a:xfrm>
            <a:off x="1064302" y="2008683"/>
            <a:ext cx="9878336" cy="3687268"/>
          </a:xfrm>
          <a:prstGeom prst="rect">
            <a:avLst/>
          </a:prstGeom>
        </p:spPr>
        <p:txBody>
          <a:bodyPr/>
          <a:lstStyle>
            <a:lvl1pPr>
              <a:defRPr>
                <a:latin typeface="Source Sans 3" panose="020B0503030403020204" pitchFamily="34" charset="0"/>
                <a:ea typeface="Open Sans" panose="020B0606030504020204" pitchFamily="34" charset="0"/>
                <a:cs typeface="Open Sans" panose="020B0606030504020204" pitchFamily="34" charset="0"/>
              </a:defRPr>
            </a:lvl1pPr>
            <a:lvl2pPr marL="548640" indent="0">
              <a:buNone/>
              <a:defRPr/>
            </a:lvl2pPr>
          </a:lstStyle>
          <a:p>
            <a:pPr lvl="0"/>
            <a:r>
              <a:rPr lang="en-US" dirty="0"/>
              <a:t>Click to edit highlight text</a:t>
            </a:r>
          </a:p>
        </p:txBody>
      </p:sp>
      <p:cxnSp>
        <p:nvCxnSpPr>
          <p:cNvPr id="7" name="Straight Connector 6">
            <a:extLst>
              <a:ext uri="{FF2B5EF4-FFF2-40B4-BE49-F238E27FC236}">
                <a16:creationId xmlns:a16="http://schemas.microsoft.com/office/drawing/2014/main" id="{8E7FD42D-4EBF-8140-92AE-0F63EFA73492}"/>
              </a:ext>
            </a:extLst>
          </p:cNvPr>
          <p:cNvCxnSpPr>
            <a:cxnSpLocks/>
          </p:cNvCxnSpPr>
          <p:nvPr/>
        </p:nvCxnSpPr>
        <p:spPr>
          <a:xfrm>
            <a:off x="838200" y="2008683"/>
            <a:ext cx="0" cy="367449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99CD66BB-3877-3245-81D3-AAD0AF3CDADA}"/>
              </a:ext>
            </a:extLst>
          </p:cNvPr>
          <p:cNvSpPr>
            <a:spLocks noGrp="1"/>
          </p:cNvSpPr>
          <p:nvPr>
            <p:ph type="sldNum" sz="quarter" idx="14"/>
          </p:nvPr>
        </p:nvSpPr>
        <p:spPr/>
        <p:txBody>
          <a:bodyPr/>
          <a:lstStyle/>
          <a:p>
            <a:fld id="{77F59FA7-9E35-E641-9260-462B0A5FC689}" type="slidenum">
              <a:rPr lang="en-US" smtClean="0"/>
              <a:pPr/>
              <a:t>‹#›</a:t>
            </a:fld>
            <a:endParaRPr lang="en-US"/>
          </a:p>
        </p:txBody>
      </p:sp>
    </p:spTree>
    <p:extLst>
      <p:ext uri="{BB962C8B-B14F-4D97-AF65-F5344CB8AC3E}">
        <p14:creationId xmlns:p14="http://schemas.microsoft.com/office/powerpoint/2010/main" val="343868209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428-DA8C-2046-9013-4C44E755742E}"/>
              </a:ext>
            </a:extLst>
          </p:cNvPr>
          <p:cNvSpPr>
            <a:spLocks noGrp="1"/>
          </p:cNvSpPr>
          <p:nvPr>
            <p:ph type="title" hasCustomPrompt="1"/>
          </p:nvPr>
        </p:nvSpPr>
        <p:spPr>
          <a:xfrm>
            <a:off x="381000" y="365125"/>
            <a:ext cx="11430000" cy="1325563"/>
          </a:xfrm>
          <a:prstGeom prst="rect">
            <a:avLst/>
          </a:prstGeom>
        </p:spPr>
        <p:txBody>
          <a:bodyPr anchor="t"/>
          <a:lstStyle>
            <a:lvl1pPr>
              <a:defRPr cap="all" baseline="0">
                <a:latin typeface="Source Sans 3" panose="020B0503030403020204" pitchFamily="34" charset="0"/>
              </a:defRPr>
            </a:lvl1pPr>
          </a:lstStyle>
          <a:p>
            <a:r>
              <a:rPr lang="en-US" dirty="0"/>
              <a:t>Click to edit title</a:t>
            </a:r>
          </a:p>
        </p:txBody>
      </p:sp>
      <p:sp>
        <p:nvSpPr>
          <p:cNvPr id="16" name="Slide Number Placeholder 15">
            <a:extLst>
              <a:ext uri="{FF2B5EF4-FFF2-40B4-BE49-F238E27FC236}">
                <a16:creationId xmlns:a16="http://schemas.microsoft.com/office/drawing/2014/main" id="{29585CAF-7D25-E243-9B53-4E687CFDCD38}"/>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34428840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20D8-6935-1A43-8CF0-66FC6338B1EF}"/>
              </a:ext>
            </a:extLst>
          </p:cNvPr>
          <p:cNvSpPr>
            <a:spLocks noGrp="1"/>
          </p:cNvSpPr>
          <p:nvPr>
            <p:ph type="title" hasCustomPrompt="1"/>
          </p:nvPr>
        </p:nvSpPr>
        <p:spPr>
          <a:xfrm>
            <a:off x="407301" y="457200"/>
            <a:ext cx="4387121" cy="1600200"/>
          </a:xfrm>
          <a:prstGeom prst="rect">
            <a:avLst/>
          </a:prstGeom>
        </p:spPr>
        <p:txBody>
          <a:bodyPr anchor="t"/>
          <a:lstStyle>
            <a:lvl1pPr>
              <a:lnSpc>
                <a:spcPts val="3200"/>
              </a:lnSpc>
              <a:defRPr sz="3200">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D2F00CDB-9C52-9346-A61D-22B158D8F919}"/>
              </a:ext>
            </a:extLst>
          </p:cNvPr>
          <p:cNvSpPr>
            <a:spLocks noGrp="1"/>
          </p:cNvSpPr>
          <p:nvPr>
            <p:ph idx="1" hasCustomPrompt="1"/>
          </p:nvPr>
        </p:nvSpPr>
        <p:spPr>
          <a:xfrm>
            <a:off x="5183187" y="457200"/>
            <a:ext cx="6601511" cy="5403850"/>
          </a:xfrm>
          <a:prstGeom prst="rect">
            <a:avLst/>
          </a:prstGeom>
        </p:spPr>
        <p:txBody>
          <a:bodyPr/>
          <a:lstStyle>
            <a:lvl1pPr>
              <a:defRPr sz="3200">
                <a:latin typeface="Source Sans 3" panose="020B0503030403020204" pitchFamily="34" charset="0"/>
              </a:defRPr>
            </a:lvl1pPr>
            <a:lvl2pPr>
              <a:defRPr sz="2800">
                <a:latin typeface="Source Sans 3" panose="020B0503030403020204" pitchFamily="34" charset="0"/>
              </a:defRPr>
            </a:lvl2pPr>
            <a:lvl3pPr>
              <a:defRPr sz="2400">
                <a:latin typeface="Source Sans 3" panose="020B0503030403020204" pitchFamily="34" charset="0"/>
              </a:defRPr>
            </a:lvl3pPr>
            <a:lvl4pPr>
              <a:defRPr sz="2000">
                <a:latin typeface="Source Sans 3" panose="020B0503030403020204" pitchFamily="34" charset="0"/>
              </a:defRPr>
            </a:lvl4pPr>
            <a:lvl5pPr>
              <a:defRPr sz="2000">
                <a:latin typeface="Source Sans 3" panose="020B0503030403020204" pitchFamily="34" charset="0"/>
              </a:defRPr>
            </a:lvl5pPr>
            <a:lvl6pPr>
              <a:defRPr sz="2000"/>
            </a:lvl6pPr>
            <a:lvl7pPr>
              <a:defRPr sz="2000"/>
            </a:lvl7pPr>
            <a:lvl8pPr>
              <a:defRPr sz="2000"/>
            </a:lvl8pPr>
            <a:lvl9pPr>
              <a:defRPr sz="2000"/>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Text Placeholder 3">
            <a:extLst>
              <a:ext uri="{FF2B5EF4-FFF2-40B4-BE49-F238E27FC236}">
                <a16:creationId xmlns:a16="http://schemas.microsoft.com/office/drawing/2014/main" id="{EB070D2D-8242-384D-A978-71066F7E1936}"/>
              </a:ext>
            </a:extLst>
          </p:cNvPr>
          <p:cNvSpPr>
            <a:spLocks noGrp="1"/>
          </p:cNvSpPr>
          <p:nvPr>
            <p:ph type="body" sz="half" idx="2" hasCustomPrompt="1"/>
          </p:nvPr>
        </p:nvSpPr>
        <p:spPr>
          <a:xfrm>
            <a:off x="407301" y="2057400"/>
            <a:ext cx="4387121"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17" name="Slide Number Placeholder 16">
            <a:extLst>
              <a:ext uri="{FF2B5EF4-FFF2-40B4-BE49-F238E27FC236}">
                <a16:creationId xmlns:a16="http://schemas.microsoft.com/office/drawing/2014/main" id="{99A92EF9-4388-E64C-AE2E-5DD2230C105E}"/>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12168754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AFDE-CE73-E140-AEC8-2C7D74ACA9BC}"/>
              </a:ext>
            </a:extLst>
          </p:cNvPr>
          <p:cNvSpPr>
            <a:spLocks noGrp="1"/>
          </p:cNvSpPr>
          <p:nvPr>
            <p:ph type="title" hasCustomPrompt="1"/>
          </p:nvPr>
        </p:nvSpPr>
        <p:spPr>
          <a:xfrm>
            <a:off x="407302" y="457200"/>
            <a:ext cx="4387120" cy="1600200"/>
          </a:xfrm>
          <a:prstGeom prst="rect">
            <a:avLst/>
          </a:prstGeom>
        </p:spPr>
        <p:txBody>
          <a:bodyPr anchor="t"/>
          <a:lstStyle>
            <a:lvl1pPr>
              <a:lnSpc>
                <a:spcPts val="3200"/>
              </a:lnSpc>
              <a:defRPr sz="3200">
                <a:latin typeface="Source Sans 3" panose="020B0503030403020204" pitchFamily="34" charset="0"/>
              </a:defRPr>
            </a:lvl1pPr>
          </a:lstStyle>
          <a:p>
            <a:r>
              <a:rPr lang="en-US" dirty="0"/>
              <a:t>CLICK TO EDIT TITLE</a:t>
            </a:r>
          </a:p>
        </p:txBody>
      </p:sp>
      <p:sp>
        <p:nvSpPr>
          <p:cNvPr id="3" name="Picture Placeholder 2">
            <a:extLst>
              <a:ext uri="{FF2B5EF4-FFF2-40B4-BE49-F238E27FC236}">
                <a16:creationId xmlns:a16="http://schemas.microsoft.com/office/drawing/2014/main" id="{D46262F9-39B5-2A48-B7A0-306F146CDA4B}"/>
              </a:ext>
            </a:extLst>
          </p:cNvPr>
          <p:cNvSpPr>
            <a:spLocks noGrp="1"/>
          </p:cNvSpPr>
          <p:nvPr>
            <p:ph type="pic" idx="1"/>
          </p:nvPr>
        </p:nvSpPr>
        <p:spPr>
          <a:xfrm>
            <a:off x="5183188" y="457201"/>
            <a:ext cx="6627812" cy="5403850"/>
          </a:xfrm>
          <a:prstGeom prst="rect">
            <a:avLst/>
          </a:prstGeom>
        </p:spPr>
        <p:txBody>
          <a:bodyPr/>
          <a:lstStyle>
            <a:lvl1pPr marL="3429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sz="2400">
                <a:solidFill>
                  <a:schemeClr val="bg1">
                    <a:lumMod val="65000"/>
                  </a:schemeClr>
                </a:solidFill>
                <a:latin typeface="Source Sans 3"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3429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endParaRPr lang="en-US" dirty="0"/>
          </a:p>
        </p:txBody>
      </p:sp>
      <p:sp>
        <p:nvSpPr>
          <p:cNvPr id="4" name="Text Placeholder 3">
            <a:extLst>
              <a:ext uri="{FF2B5EF4-FFF2-40B4-BE49-F238E27FC236}">
                <a16:creationId xmlns:a16="http://schemas.microsoft.com/office/drawing/2014/main" id="{9124CFF9-2C81-2040-9460-7970314A639A}"/>
              </a:ext>
            </a:extLst>
          </p:cNvPr>
          <p:cNvSpPr>
            <a:spLocks noGrp="1"/>
          </p:cNvSpPr>
          <p:nvPr>
            <p:ph type="body" sz="half" idx="2" hasCustomPrompt="1"/>
          </p:nvPr>
        </p:nvSpPr>
        <p:spPr>
          <a:xfrm>
            <a:off x="407302" y="2057400"/>
            <a:ext cx="4387120"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17" name="Slide Number Placeholder 16">
            <a:extLst>
              <a:ext uri="{FF2B5EF4-FFF2-40B4-BE49-F238E27FC236}">
                <a16:creationId xmlns:a16="http://schemas.microsoft.com/office/drawing/2014/main" id="{6F936C29-D718-AB47-8939-07EEA4D73EF9}"/>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97473066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E0D6AC80-72F9-448A-B876-A9DEA52FC897}" type="datetimeFigureOut">
              <a:rPr lang="en-US" smtClean="0"/>
              <a:t>1/10/2024</a:t>
            </a:fld>
            <a:endParaRPr lang="en-US"/>
          </a:p>
        </p:txBody>
      </p:sp>
      <p:sp>
        <p:nvSpPr>
          <p:cNvPr id="13" name="Rectangle 12"/>
          <p:cNvSpPr/>
          <p:nvPr/>
        </p:nvSpPr>
        <p:spPr>
          <a:xfrm>
            <a:off x="602635" y="2946400"/>
            <a:ext cx="11020213"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p:nvSpPr>
        <p:spPr>
          <a:xfrm>
            <a:off x="756875" y="3048000"/>
            <a:ext cx="1071173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363F15-4956-42B3-A79E-14CE8F5CD383}" type="slidenum">
              <a:rPr lang="en-US" smtClean="0"/>
              <a:t>‹#›</a:t>
            </a:fld>
            <a:endParaRPr lang="en-US"/>
          </a:p>
        </p:txBody>
      </p:sp>
      <p:sp>
        <p:nvSpPr>
          <p:cNvPr id="2" name="Title 1"/>
          <p:cNvSpPr>
            <a:spLocks noGrp="1"/>
          </p:cNvSpPr>
          <p:nvPr>
            <p:ph type="title"/>
          </p:nvPr>
        </p:nvSpPr>
        <p:spPr>
          <a:xfrm>
            <a:off x="981941" y="3200400"/>
            <a:ext cx="102616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a:t>Click to edit Master title style</a:t>
            </a:r>
            <a:endParaRPr lang="en-US" dirty="0"/>
          </a:p>
        </p:txBody>
      </p:sp>
      <p:sp>
        <p:nvSpPr>
          <p:cNvPr id="15" name="Rectangle 14"/>
          <p:cNvSpPr/>
          <p:nvPr/>
        </p:nvSpPr>
        <p:spPr>
          <a:xfrm>
            <a:off x="900661" y="4541521"/>
            <a:ext cx="1042416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981941" y="4607511"/>
            <a:ext cx="102616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p:nvSpPr>
        <p:spPr>
          <a:xfrm>
            <a:off x="901010" y="3124200"/>
            <a:ext cx="10423465"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wo Pictures With Titl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endParaRPr lang="en-US" dirty="0"/>
          </a:p>
        </p:txBody>
      </p:sp>
      <p:sp>
        <p:nvSpPr>
          <p:cNvPr id="10" name="Picture Placeholder 7"/>
          <p:cNvSpPr>
            <a:spLocks noGrp="1"/>
          </p:cNvSpPr>
          <p:nvPr>
            <p:ph type="pic" sz="quarter" idx="13"/>
          </p:nvPr>
        </p:nvSpPr>
        <p:spPr>
          <a:xfrm>
            <a:off x="6314303" y="1965960"/>
            <a:ext cx="5491141"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endParaRPr lang="en-US" dirty="0"/>
          </a:p>
        </p:txBody>
      </p:sp>
      <p:sp>
        <p:nvSpPr>
          <p:cNvPr id="2" name="Title 1"/>
          <p:cNvSpPr>
            <a:spLocks noGrp="1"/>
          </p:cNvSpPr>
          <p:nvPr>
            <p:ph type="title" hasCustomPrompt="1"/>
          </p:nvPr>
        </p:nvSpPr>
        <p:spPr>
          <a:xfrm>
            <a:off x="381000" y="365125"/>
            <a:ext cx="11424444" cy="1325563"/>
          </a:xfrm>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70657920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640361"/>
          </a:xfrm>
          <a:prstGeom prst="rect">
            <a:avLst/>
          </a:prstGeom>
        </p:spPr>
        <p:txBody>
          <a:bodyPr/>
          <a:lstStyle>
            <a:lvl1pPr marL="571500" marR="0" indent="-342900" algn="l" defTabSz="914400" rtl="0" eaLnBrk="1" fontAlgn="auto" latinLnBrk="0" hangingPunct="1">
              <a:lnSpc>
                <a:spcPct val="90000"/>
              </a:lnSpc>
              <a:spcBef>
                <a:spcPts val="0"/>
              </a:spcBef>
              <a:spcAft>
                <a:spcPts val="10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endParaRPr lang="en-US" dirty="0"/>
          </a:p>
        </p:txBody>
      </p:sp>
      <p:sp>
        <p:nvSpPr>
          <p:cNvPr id="10" name="Picture Placeholder 7"/>
          <p:cNvSpPr>
            <a:spLocks noGrp="1"/>
          </p:cNvSpPr>
          <p:nvPr>
            <p:ph type="pic" sz="quarter" idx="13"/>
          </p:nvPr>
        </p:nvSpPr>
        <p:spPr>
          <a:xfrm>
            <a:off x="6314303" y="1965960"/>
            <a:ext cx="5491141" cy="3640361"/>
          </a:xfrm>
          <a:prstGeom prst="rect">
            <a:avLst/>
          </a:prstGeom>
        </p:spPr>
        <p:txBody>
          <a:bodyPr/>
          <a:lstStyle>
            <a:lvl1pPr marL="5715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endParaRPr lang="en-US" dirty="0"/>
          </a:p>
        </p:txBody>
      </p:sp>
      <p:sp>
        <p:nvSpPr>
          <p:cNvPr id="2" name="Title 1"/>
          <p:cNvSpPr>
            <a:spLocks noGrp="1"/>
          </p:cNvSpPr>
          <p:nvPr>
            <p:ph type="title" hasCustomPrompt="1"/>
          </p:nvPr>
        </p:nvSpPr>
        <p:spPr>
          <a:xfrm>
            <a:off x="381000" y="365125"/>
            <a:ext cx="11424444" cy="1325563"/>
          </a:xfrm>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Text Placeholder 3">
            <a:extLst>
              <a:ext uri="{FF2B5EF4-FFF2-40B4-BE49-F238E27FC236}">
                <a16:creationId xmlns:a16="http://schemas.microsoft.com/office/drawing/2014/main" id="{42C34983-CD69-EF4D-9EF3-EB2110B4AF3F}"/>
              </a:ext>
            </a:extLst>
          </p:cNvPr>
          <p:cNvSpPr>
            <a:spLocks noGrp="1"/>
          </p:cNvSpPr>
          <p:nvPr>
            <p:ph type="body" sz="quarter" idx="16" hasCustomPrompt="1"/>
          </p:nvPr>
        </p:nvSpPr>
        <p:spPr>
          <a:xfrm>
            <a:off x="381000"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dirty="0"/>
              <a:t>Click to Edit Photo Caption</a:t>
            </a:r>
          </a:p>
        </p:txBody>
      </p:sp>
      <p:sp>
        <p:nvSpPr>
          <p:cNvPr id="9" name="Text Placeholder 3">
            <a:extLst>
              <a:ext uri="{FF2B5EF4-FFF2-40B4-BE49-F238E27FC236}">
                <a16:creationId xmlns:a16="http://schemas.microsoft.com/office/drawing/2014/main" id="{93E171EF-F7CC-354F-9CD9-4DDEECEB4FE9}"/>
              </a:ext>
            </a:extLst>
          </p:cNvPr>
          <p:cNvSpPr>
            <a:spLocks noGrp="1"/>
          </p:cNvSpPr>
          <p:nvPr>
            <p:ph type="body" sz="quarter" idx="17" hasCustomPrompt="1"/>
          </p:nvPr>
        </p:nvSpPr>
        <p:spPr>
          <a:xfrm>
            <a:off x="6314303"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dirty="0"/>
              <a:t>Click to Edit Photo Caption</a:t>
            </a:r>
          </a:p>
        </p:txBody>
      </p:sp>
    </p:spTree>
    <p:extLst>
      <p:ext uri="{BB962C8B-B14F-4D97-AF65-F5344CB8AC3E}">
        <p14:creationId xmlns:p14="http://schemas.microsoft.com/office/powerpoint/2010/main" val="347473413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ree Pictures With Title">
    <p:spTree>
      <p:nvGrpSpPr>
        <p:cNvPr id="1" name=""/>
        <p:cNvGrpSpPr/>
        <p:nvPr/>
      </p:nvGrpSpPr>
      <p:grpSpPr>
        <a:xfrm>
          <a:off x="0" y="0"/>
          <a:ext cx="0" cy="0"/>
          <a:chOff x="0" y="0"/>
          <a:chExt cx="0" cy="0"/>
        </a:xfrm>
      </p:grpSpPr>
      <p:sp>
        <p:nvSpPr>
          <p:cNvPr id="9" name="Picture Placeholder 7"/>
          <p:cNvSpPr>
            <a:spLocks noGrp="1"/>
          </p:cNvSpPr>
          <p:nvPr>
            <p:ph type="pic" sz="quarter" idx="12" hasCustomPrompt="1"/>
          </p:nvPr>
        </p:nvSpPr>
        <p:spPr>
          <a:xfrm>
            <a:off x="3924437" y="1558977"/>
            <a:ext cx="4292326"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7"/>
            <a:ext cx="3224888"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Picture Placeholder 3">
            <a:extLst>
              <a:ext uri="{FF2B5EF4-FFF2-40B4-BE49-F238E27FC236}">
                <a16:creationId xmlns:a16="http://schemas.microsoft.com/office/drawing/2014/main" id="{6FB7A6DA-4DC8-304B-B583-7CC4064FDF9A}"/>
              </a:ext>
            </a:extLst>
          </p:cNvPr>
          <p:cNvSpPr>
            <a:spLocks noGrp="1"/>
          </p:cNvSpPr>
          <p:nvPr>
            <p:ph type="pic" sz="quarter" idx="16" hasCustomPrompt="1"/>
          </p:nvPr>
        </p:nvSpPr>
        <p:spPr>
          <a:xfrm>
            <a:off x="381000" y="1558925"/>
            <a:ext cx="3224888" cy="4302125"/>
          </a:xfrm>
        </p:spPr>
        <p:txBody>
          <a:bodyPr>
            <a:normAutofit/>
          </a:bodyPr>
          <a:lstStyle>
            <a:lvl1pPr marL="285750" indent="-285750">
              <a:buFont typeface="Arial" panose="020B0604020202020204" pitchFamily="34" charset="0"/>
              <a:buChar char="•"/>
              <a:defRPr sz="2000">
                <a:solidFill>
                  <a:schemeClr val="bg1">
                    <a:lumMod val="65000"/>
                  </a:schemeClr>
                </a:solidFill>
                <a:latin typeface="Source Sans 3" panose="020B0503030403020204" pitchFamily="34" charset="0"/>
              </a:defRPr>
            </a:lvl1pPr>
          </a:lstStyle>
          <a:p>
            <a:r>
              <a:rPr lang="en-US" dirty="0"/>
              <a:t>Click Icon to add picture</a:t>
            </a:r>
          </a:p>
        </p:txBody>
      </p:sp>
    </p:spTree>
    <p:extLst>
      <p:ext uri="{BB962C8B-B14F-4D97-AF65-F5344CB8AC3E}">
        <p14:creationId xmlns:p14="http://schemas.microsoft.com/office/powerpoint/2010/main" val="8306151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hree Pictures With captions and Title">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558978"/>
            <a:ext cx="4292326"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p>
            <a:r>
              <a:rPr lang="en-US" dirty="0"/>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11" name="Text Placeholder 3">
            <a:extLst>
              <a:ext uri="{FF2B5EF4-FFF2-40B4-BE49-F238E27FC236}">
                <a16:creationId xmlns:a16="http://schemas.microsoft.com/office/drawing/2014/main" id="{9A387CA8-2BFC-514C-8463-0244B7A2006D}"/>
              </a:ext>
            </a:extLst>
          </p:cNvPr>
          <p:cNvSpPr>
            <a:spLocks noGrp="1"/>
          </p:cNvSpPr>
          <p:nvPr>
            <p:ph type="body" sz="quarter" idx="16" hasCustomPrompt="1"/>
          </p:nvPr>
        </p:nvSpPr>
        <p:spPr>
          <a:xfrm>
            <a:off x="3357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2" name="Text Placeholder 3">
            <a:extLst>
              <a:ext uri="{FF2B5EF4-FFF2-40B4-BE49-F238E27FC236}">
                <a16:creationId xmlns:a16="http://schemas.microsoft.com/office/drawing/2014/main" id="{19CD173F-9443-154B-A211-586A9B01DF30}"/>
              </a:ext>
            </a:extLst>
          </p:cNvPr>
          <p:cNvSpPr>
            <a:spLocks noGrp="1"/>
          </p:cNvSpPr>
          <p:nvPr>
            <p:ph type="body" sz="quarter" idx="17" hasCustomPrompt="1"/>
          </p:nvPr>
        </p:nvSpPr>
        <p:spPr>
          <a:xfrm>
            <a:off x="3924437" y="5607050"/>
            <a:ext cx="4292326"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3" name="Text Placeholder 3">
            <a:extLst>
              <a:ext uri="{FF2B5EF4-FFF2-40B4-BE49-F238E27FC236}">
                <a16:creationId xmlns:a16="http://schemas.microsoft.com/office/drawing/2014/main" id="{43393AB0-90E1-EB4C-9F92-469ECB0E4C7B}"/>
              </a:ext>
            </a:extLst>
          </p:cNvPr>
          <p:cNvSpPr>
            <a:spLocks noGrp="1"/>
          </p:cNvSpPr>
          <p:nvPr>
            <p:ph type="body" sz="quarter" idx="18" hasCustomPrompt="1"/>
          </p:nvPr>
        </p:nvSpPr>
        <p:spPr>
          <a:xfrm>
            <a:off x="85805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dirty="0"/>
              <a:t>Click to Edit Photo Caption</a:t>
            </a:r>
          </a:p>
        </p:txBody>
      </p:sp>
    </p:spTree>
    <p:extLst>
      <p:ext uri="{BB962C8B-B14F-4D97-AF65-F5344CB8AC3E}">
        <p14:creationId xmlns:p14="http://schemas.microsoft.com/office/powerpoint/2010/main" val="277791922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our Pictures With Title">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335756"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8"/>
          <p:cNvSpPr>
            <a:spLocks noGrp="1"/>
          </p:cNvSpPr>
          <p:nvPr>
            <p:ph type="pic" sz="quarter" idx="12" hasCustomPrompt="1"/>
          </p:nvPr>
        </p:nvSpPr>
        <p:spPr>
          <a:xfrm>
            <a:off x="3305969"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1" name="Picture Placeholder 8"/>
          <p:cNvSpPr>
            <a:spLocks noGrp="1"/>
          </p:cNvSpPr>
          <p:nvPr>
            <p:ph type="pic" sz="quarter" idx="13" hasCustomPrompt="1"/>
          </p:nvPr>
        </p:nvSpPr>
        <p:spPr>
          <a:xfrm>
            <a:off x="6276182"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8"/>
          <p:cNvSpPr>
            <a:spLocks noGrp="1"/>
          </p:cNvSpPr>
          <p:nvPr>
            <p:ph type="pic" sz="quarter" idx="14" hasCustomPrompt="1"/>
          </p:nvPr>
        </p:nvSpPr>
        <p:spPr>
          <a:xfrm>
            <a:off x="9246395"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dirty="0"/>
              <a:t>CLICK TO EDIT TITLE</a:t>
            </a:r>
          </a:p>
        </p:txBody>
      </p:sp>
      <p:sp>
        <p:nvSpPr>
          <p:cNvPr id="6" name="Slide Number Placeholder 5">
            <a:extLst>
              <a:ext uri="{FF2B5EF4-FFF2-40B4-BE49-F238E27FC236}">
                <a16:creationId xmlns:a16="http://schemas.microsoft.com/office/drawing/2014/main" id="{239ABB85-8254-264A-ADC9-F329B2CAF9E7}"/>
              </a:ext>
            </a:extLst>
          </p:cNvPr>
          <p:cNvSpPr>
            <a:spLocks noGrp="1"/>
          </p:cNvSpPr>
          <p:nvPr>
            <p:ph type="sldNum" sz="quarter" idx="16"/>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34260749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ix Picture Gallery">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690688"/>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85805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dirty="0"/>
              <a:t>CLICK TO EDIT TITLE</a:t>
            </a:r>
          </a:p>
        </p:txBody>
      </p:sp>
      <p:sp>
        <p:nvSpPr>
          <p:cNvPr id="7" name="Picture Placeholder 7">
            <a:extLst>
              <a:ext uri="{FF2B5EF4-FFF2-40B4-BE49-F238E27FC236}">
                <a16:creationId xmlns:a16="http://schemas.microsoft.com/office/drawing/2014/main" id="{E10DC94B-F063-2243-A82D-16ADBAF8AD50}"/>
              </a:ext>
            </a:extLst>
          </p:cNvPr>
          <p:cNvSpPr>
            <a:spLocks noGrp="1"/>
          </p:cNvSpPr>
          <p:nvPr>
            <p:ph type="pic" sz="quarter" idx="14" hasCustomPrompt="1"/>
          </p:nvPr>
        </p:nvSpPr>
        <p:spPr>
          <a:xfrm>
            <a:off x="335757" y="3929449"/>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Picture Placeholder 7">
            <a:extLst>
              <a:ext uri="{FF2B5EF4-FFF2-40B4-BE49-F238E27FC236}">
                <a16:creationId xmlns:a16="http://schemas.microsoft.com/office/drawing/2014/main" id="{DDAF7424-F60C-6A47-AB76-59580353DE81}"/>
              </a:ext>
            </a:extLst>
          </p:cNvPr>
          <p:cNvSpPr>
            <a:spLocks noGrp="1"/>
          </p:cNvSpPr>
          <p:nvPr>
            <p:ph type="pic" sz="quarter" idx="15" hasCustomPrompt="1"/>
          </p:nvPr>
        </p:nvSpPr>
        <p:spPr>
          <a:xfrm>
            <a:off x="499187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3" name="Picture Placeholder 7">
            <a:extLst>
              <a:ext uri="{FF2B5EF4-FFF2-40B4-BE49-F238E27FC236}">
                <a16:creationId xmlns:a16="http://schemas.microsoft.com/office/drawing/2014/main" id="{49621BFD-9F1D-1E4A-A859-9E916E1EF074}"/>
              </a:ext>
            </a:extLst>
          </p:cNvPr>
          <p:cNvSpPr>
            <a:spLocks noGrp="1"/>
          </p:cNvSpPr>
          <p:nvPr>
            <p:ph type="pic" sz="quarter" idx="16" hasCustomPrompt="1"/>
          </p:nvPr>
        </p:nvSpPr>
        <p:spPr>
          <a:xfrm>
            <a:off x="858055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1" name="Slide Number Placeholder 20">
            <a:extLst>
              <a:ext uri="{FF2B5EF4-FFF2-40B4-BE49-F238E27FC236}">
                <a16:creationId xmlns:a16="http://schemas.microsoft.com/office/drawing/2014/main" id="{ABA7123A-ECE0-244E-9B1F-9369CDAA40B4}"/>
              </a:ext>
            </a:extLst>
          </p:cNvPr>
          <p:cNvSpPr>
            <a:spLocks noGrp="1"/>
          </p:cNvSpPr>
          <p:nvPr>
            <p:ph type="sldNum" sz="quarter" idx="18"/>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84882095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ull Slide Image With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Slide Number Placeholder 11">
            <a:extLst>
              <a:ext uri="{FF2B5EF4-FFF2-40B4-BE49-F238E27FC236}">
                <a16:creationId xmlns:a16="http://schemas.microsoft.com/office/drawing/2014/main" id="{34867995-5DA7-0E46-92C1-17D3FB360190}"/>
              </a:ext>
            </a:extLst>
          </p:cNvPr>
          <p:cNvSpPr>
            <a:spLocks noGrp="1"/>
          </p:cNvSpPr>
          <p:nvPr>
            <p:ph type="sldNum" sz="quarter" idx="12"/>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84202031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Full Slide Image No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Tree>
    <p:extLst>
      <p:ext uri="{BB962C8B-B14F-4D97-AF65-F5344CB8AC3E}">
        <p14:creationId xmlns:p14="http://schemas.microsoft.com/office/powerpoint/2010/main" val="350593332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estions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p:nvSpPr>
        <p:spPr>
          <a:xfrm>
            <a:off x="3879487" y="3250540"/>
            <a:ext cx="4433026" cy="369332"/>
          </a:xfrm>
          <a:prstGeom prst="rect">
            <a:avLst/>
          </a:prstGeom>
          <a:noFill/>
        </p:spPr>
        <p:txBody>
          <a:bodyPr wrap="square" rtlCol="0">
            <a:spAutoFit/>
          </a:bodyPr>
          <a:lstStyle/>
          <a:p>
            <a:pPr algn="ct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BWC.Ohio.gov</a:t>
            </a:r>
          </a:p>
        </p:txBody>
      </p:sp>
      <p:sp>
        <p:nvSpPr>
          <p:cNvPr id="12" name="TextBox 11">
            <a:extLst>
              <a:ext uri="{FF2B5EF4-FFF2-40B4-BE49-F238E27FC236}">
                <a16:creationId xmlns:a16="http://schemas.microsoft.com/office/drawing/2014/main" id="{EB00BAA9-C1C4-3B4F-885F-F222E9FA0514}"/>
              </a:ext>
            </a:extLst>
          </p:cNvPr>
          <p:cNvSpPr txBox="1"/>
          <p:nvPr/>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descr="Ohio Bureau of Workers' Compensation Logo">
            <a:extLst>
              <a:ext uri="{FF2B5EF4-FFF2-40B4-BE49-F238E27FC236}">
                <a16:creationId xmlns:a16="http://schemas.microsoft.com/office/drawing/2014/main" id="{F1998BF3-4D28-A730-00AE-A898D8B26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297" y="5366411"/>
            <a:ext cx="3103046" cy="723957"/>
          </a:xfrm>
          <a:prstGeom prst="rect">
            <a:avLst/>
          </a:prstGeom>
        </p:spPr>
      </p:pic>
    </p:spTree>
    <p:extLst>
      <p:ext uri="{BB962C8B-B14F-4D97-AF65-F5344CB8AC3E}">
        <p14:creationId xmlns:p14="http://schemas.microsoft.com/office/powerpoint/2010/main" val="211191191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hank You DE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p:nvSpPr>
        <p:spPr>
          <a:xfrm>
            <a:off x="3870251" y="3244334"/>
            <a:ext cx="4433026" cy="369332"/>
          </a:xfrm>
          <a:prstGeom prst="rect">
            <a:avLst/>
          </a:prstGeom>
          <a:noFill/>
        </p:spPr>
        <p:txBody>
          <a:bodyPr wrap="square" rtlCol="0">
            <a:spAutoFit/>
          </a:bodyPr>
          <a:lstStyle/>
          <a:p>
            <a:pPr algn="ct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BWC.Ohio.gov</a:t>
            </a:r>
          </a:p>
        </p:txBody>
      </p:sp>
      <p:sp>
        <p:nvSpPr>
          <p:cNvPr id="12" name="TextBox 11">
            <a:extLst>
              <a:ext uri="{FF2B5EF4-FFF2-40B4-BE49-F238E27FC236}">
                <a16:creationId xmlns:a16="http://schemas.microsoft.com/office/drawing/2014/main" id="{EB00BAA9-C1C4-3B4F-885F-F222E9FA0514}"/>
              </a:ext>
            </a:extLst>
          </p:cNvPr>
          <p:cNvSpPr txBox="1"/>
          <p:nvPr/>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descr="Ohio Bureau of Workers' Compensation Logo">
            <a:extLst>
              <a:ext uri="{FF2B5EF4-FFF2-40B4-BE49-F238E27FC236}">
                <a16:creationId xmlns:a16="http://schemas.microsoft.com/office/drawing/2014/main" id="{E3FF46F9-16C2-AFF4-7AC5-4D4CEAD51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297" y="5366411"/>
            <a:ext cx="3103046" cy="723957"/>
          </a:xfrm>
          <a:prstGeom prst="rect">
            <a:avLst/>
          </a:prstGeom>
        </p:spPr>
      </p:pic>
    </p:spTree>
    <p:extLst>
      <p:ext uri="{BB962C8B-B14F-4D97-AF65-F5344CB8AC3E}">
        <p14:creationId xmlns:p14="http://schemas.microsoft.com/office/powerpoint/2010/main" val="32420845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11014229" cy="1039427"/>
          </a:xfrm>
        </p:spPr>
        <p:txBody>
          <a:bodyPr/>
          <a:lstStyle/>
          <a:p>
            <a:r>
              <a:rPr lang="en-US"/>
              <a:t>Click to edit Master title style</a:t>
            </a:r>
          </a:p>
        </p:txBody>
      </p:sp>
      <p:sp>
        <p:nvSpPr>
          <p:cNvPr id="3" name="Content Placeholder 2"/>
          <p:cNvSpPr>
            <a:spLocks noGrp="1"/>
          </p:cNvSpPr>
          <p:nvPr>
            <p:ph sz="half" idx="1"/>
          </p:nvPr>
        </p:nvSpPr>
        <p:spPr>
          <a:xfrm>
            <a:off x="568171" y="1719071"/>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719071"/>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D6AC80-72F9-448A-B876-A9DEA52FC897}" type="datetimeFigureOut">
              <a:rPr lang="en-US" smtClean="0"/>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363F15-4956-42B3-A79E-14CE8F5CD383}"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97760378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Opening DEV">
    <p:spTree>
      <p:nvGrpSpPr>
        <p:cNvPr id="1" name=""/>
        <p:cNvGrpSpPr/>
        <p:nvPr/>
      </p:nvGrpSpPr>
      <p:grpSpPr>
        <a:xfrm>
          <a:off x="0" y="0"/>
          <a:ext cx="0" cy="0"/>
          <a:chOff x="0" y="0"/>
          <a:chExt cx="0" cy="0"/>
        </a:xfrm>
      </p:grpSpPr>
      <p:pic>
        <p:nvPicPr>
          <p:cNvPr id="3" name="Picture 2" descr="A screenshot of a video game&#10;&#10;Description automatically generated with medium confidence">
            <a:extLst>
              <a:ext uri="{FF2B5EF4-FFF2-40B4-BE49-F238E27FC236}">
                <a16:creationId xmlns:a16="http://schemas.microsoft.com/office/drawing/2014/main" id="{9A4CC84D-D51C-161F-FBFA-2805CF485F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5780" y="2114394"/>
            <a:ext cx="5500439" cy="2411347"/>
          </a:xfrm>
          <a:prstGeom prst="rect">
            <a:avLst/>
          </a:prstGeom>
        </p:spPr>
      </p:pic>
    </p:spTree>
    <p:extLst>
      <p:ext uri="{BB962C8B-B14F-4D97-AF65-F5344CB8AC3E}">
        <p14:creationId xmlns:p14="http://schemas.microsoft.com/office/powerpoint/2010/main" val="26177631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resentation Intro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3" panose="020B0503030403020204" pitchFamily="34" charset="0"/>
              </a:defRPr>
            </a:lvl1pPr>
            <a:lvl2pPr marL="548640" indent="0">
              <a:buNone/>
              <a:defRPr/>
            </a:lvl2pPr>
          </a:lstStyle>
          <a:p>
            <a:pPr lvl="0"/>
            <a:r>
              <a:rPr lang="en-US" dirty="0"/>
              <a:t>Vestibulum ante ipsum </a:t>
            </a:r>
            <a:r>
              <a:rPr lang="en-US" dirty="0" err="1"/>
              <a:t>primis</a:t>
            </a:r>
            <a:r>
              <a:rPr lang="en-US" dirty="0"/>
              <a:t> in </a:t>
            </a:r>
            <a:r>
              <a:rPr lang="en-US" dirty="0" err="1"/>
              <a:t>faucibus</a:t>
            </a:r>
            <a:r>
              <a:rPr lang="en-US" dirty="0"/>
              <a:t> </a:t>
            </a:r>
            <a:r>
              <a:rPr lang="en-US" dirty="0" err="1"/>
              <a:t>orci</a:t>
            </a:r>
            <a:r>
              <a:rPr lang="en-US" dirty="0"/>
              <a:t> </a:t>
            </a:r>
            <a:r>
              <a:rPr lang="en-US" dirty="0" err="1"/>
              <a:t>luctus</a:t>
            </a:r>
            <a:r>
              <a:rPr lang="en-US" dirty="0"/>
              <a:t> et </a:t>
            </a:r>
            <a:r>
              <a:rPr lang="en-US" dirty="0" err="1"/>
              <a:t>ultrices</a:t>
            </a:r>
            <a:r>
              <a:rPr lang="en-US" dirty="0"/>
              <a:t> </a:t>
            </a:r>
            <a:r>
              <a:rPr lang="en-US" dirty="0" err="1"/>
              <a:t>posuere</a:t>
            </a:r>
            <a:r>
              <a:rPr lang="en-US" dirty="0"/>
              <a:t> </a:t>
            </a:r>
            <a:r>
              <a:rPr lang="en-US" dirty="0" err="1"/>
              <a:t>cubilia</a:t>
            </a:r>
            <a:r>
              <a:rPr lang="en-US" dirty="0"/>
              <a:t> Curae; </a:t>
            </a:r>
            <a:r>
              <a:rPr lang="en-US" dirty="0" err="1"/>
              <a:t>Fusce</a:t>
            </a:r>
            <a:r>
              <a:rPr lang="en-US" dirty="0"/>
              <a:t> id </a:t>
            </a:r>
            <a:r>
              <a:rPr lang="en-US" dirty="0" err="1"/>
              <a:t>purus</a:t>
            </a:r>
            <a:r>
              <a:rPr lang="en-US" dirty="0"/>
              <a:t>. </a:t>
            </a:r>
            <a:r>
              <a:rPr lang="en-US" dirty="0" err="1"/>
              <a:t>Phasellus</a:t>
            </a:r>
            <a:r>
              <a:rPr lang="en-US" dirty="0"/>
              <a:t> </a:t>
            </a:r>
            <a:r>
              <a:rPr lang="en-US" dirty="0" err="1"/>
              <a:t>blandit</a:t>
            </a:r>
            <a:r>
              <a:rPr lang="en-US" dirty="0"/>
              <a:t> </a:t>
            </a:r>
            <a:r>
              <a:rPr lang="en-US" dirty="0" err="1"/>
              <a:t>leo</a:t>
            </a:r>
            <a:r>
              <a:rPr lang="en-US" dirty="0"/>
              <a:t> </a:t>
            </a:r>
            <a:r>
              <a:rPr lang="en-US" dirty="0" err="1"/>
              <a:t>ut</a:t>
            </a:r>
            <a:r>
              <a:rPr lang="en-US" dirty="0"/>
              <a:t> </a:t>
            </a:r>
            <a:r>
              <a:rPr lang="en-US" dirty="0" err="1"/>
              <a:t>odio</a:t>
            </a:r>
            <a:r>
              <a:rPr lang="en-US" dirty="0"/>
              <a:t>.</a:t>
            </a:r>
          </a:p>
        </p:txBody>
      </p:sp>
      <p:pic>
        <p:nvPicPr>
          <p:cNvPr id="2" name="Picture 1" descr="Ohio Bureau of Workers' Compensation Logo">
            <a:extLst>
              <a:ext uri="{FF2B5EF4-FFF2-40B4-BE49-F238E27FC236}">
                <a16:creationId xmlns:a16="http://schemas.microsoft.com/office/drawing/2014/main" id="{80D8350A-24CC-D455-ED45-A732252CEB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4477" y="5366411"/>
            <a:ext cx="3103046" cy="723957"/>
          </a:xfrm>
          <a:prstGeom prst="rect">
            <a:avLst/>
          </a:prstGeom>
        </p:spPr>
      </p:pic>
      <p:sp>
        <p:nvSpPr>
          <p:cNvPr id="7" name="Title Placeholder 6">
            <a:extLst>
              <a:ext uri="{FF2B5EF4-FFF2-40B4-BE49-F238E27FC236}">
                <a16:creationId xmlns:a16="http://schemas.microsoft.com/office/drawing/2014/main" id="{0205E90A-8F31-D996-4732-4A851EC4A213}"/>
              </a:ext>
            </a:extLst>
          </p:cNvPr>
          <p:cNvSpPr>
            <a:spLocks noGrp="1"/>
          </p:cNvSpPr>
          <p:nvPr>
            <p:ph type="title" hasCustomPrompt="1"/>
          </p:nvPr>
        </p:nvSpPr>
        <p:spPr>
          <a:xfrm>
            <a:off x="381000" y="830506"/>
            <a:ext cx="11430000" cy="982861"/>
          </a:xfrm>
          <a:prstGeom prst="rect">
            <a:avLst/>
          </a:prstGeom>
        </p:spPr>
        <p:txBody>
          <a:bodyPr vert="horz" lIns="91440" tIns="45720" rIns="91440" bIns="45720" rtlCol="0" anchor="t">
            <a:normAutofit/>
          </a:bodyPr>
          <a:lstStyle>
            <a:lvl1pPr algn="ctr">
              <a:defRPr sz="6000"/>
            </a:lvl1pPr>
          </a:lstStyle>
          <a:p>
            <a:r>
              <a:rPr lang="en-US" dirty="0"/>
              <a:t>PRESENTATION TITLE</a:t>
            </a:r>
          </a:p>
        </p:txBody>
      </p:sp>
    </p:spTree>
    <p:extLst>
      <p:ext uri="{BB962C8B-B14F-4D97-AF65-F5344CB8AC3E}">
        <p14:creationId xmlns:p14="http://schemas.microsoft.com/office/powerpoint/2010/main" val="7593573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res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386810" y="1114428"/>
            <a:ext cx="5219169" cy="830263"/>
          </a:xfrm>
          <a:prstGeom prst="rect">
            <a:avLst/>
          </a:prstGeom>
        </p:spPr>
        <p:txBody>
          <a:bodyPr>
            <a:normAutofit/>
          </a:bodyPr>
          <a:lstStyle>
            <a:lvl1pPr marL="0" indent="0">
              <a:buNone/>
              <a:defRPr sz="2400">
                <a:solidFill>
                  <a:schemeClr val="tx1"/>
                </a:solidFill>
                <a:latin typeface="Source Sans 3" panose="020B0503030403020204" pitchFamily="34" charset="0"/>
              </a:defRPr>
            </a:lvl1pPr>
          </a:lstStyle>
          <a:p>
            <a:pPr lvl="0"/>
            <a:r>
              <a:rPr lang="en-US" dirty="0"/>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381001" y="4511176"/>
            <a:ext cx="5235550" cy="1336426"/>
          </a:xfrm>
          <a:prstGeom prst="rect">
            <a:avLst/>
          </a:prstGeom>
        </p:spPr>
        <p:txBody>
          <a:bodyPr>
            <a:normAutofit/>
          </a:bodyPr>
          <a:lstStyle>
            <a:lvl1pPr marL="0" indent="0">
              <a:buNone/>
              <a:defRPr sz="2000" b="0">
                <a:latin typeface="Source Sans 3" panose="020B0503030403020204" pitchFamily="34" charset="0"/>
              </a:defRPr>
            </a:lvl1pPr>
          </a:lstStyle>
          <a:p>
            <a:pPr lvl="0"/>
            <a:r>
              <a:rPr lang="en-US" dirty="0"/>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381001" y="3507165"/>
            <a:ext cx="5240310" cy="624860"/>
          </a:xfrm>
          <a:prstGeom prst="rect">
            <a:avLst/>
          </a:prstGeom>
        </p:spPr>
        <p:txBody>
          <a:bodyPr>
            <a:normAutofit/>
          </a:bodyPr>
          <a:lstStyle>
            <a:lvl1pPr marL="0" indent="0">
              <a:buNone/>
              <a:defRPr sz="2000">
                <a:solidFill>
                  <a:schemeClr val="bg1">
                    <a:lumMod val="65000"/>
                  </a:schemeClr>
                </a:solidFill>
                <a:latin typeface="Source Sans 3" panose="020B0503030403020204" pitchFamily="34" charset="0"/>
                <a:ea typeface="Source Serif Pro" panose="02040603050405020204" pitchFamily="18" charset="0"/>
              </a:defRPr>
            </a:lvl1pPr>
          </a:lstStyle>
          <a:p>
            <a:pPr lvl="0"/>
            <a:r>
              <a:rPr lang="en-US" dirty="0"/>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376240" y="2556086"/>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3" panose="020B0503030403020204" pitchFamily="34" charset="0"/>
              </a:defRPr>
            </a:lvl1pPr>
          </a:lstStyle>
          <a:p>
            <a:pPr lvl="0"/>
            <a:r>
              <a:rPr lang="en-US" dirty="0"/>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376240" y="3027689"/>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3" panose="020B0503030403020204" pitchFamily="34" charset="0"/>
              </a:defRPr>
            </a:lvl1pPr>
          </a:lstStyle>
          <a:p>
            <a:pPr lvl="0"/>
            <a:r>
              <a:rPr lang="en-US" dirty="0"/>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5825484" y="1114428"/>
            <a:ext cx="5985516" cy="4701756"/>
          </a:xfrm>
          <a:prstGeom prst="rect">
            <a:avLst/>
          </a:prstGeom>
        </p:spPr>
        <p:txBody>
          <a:bodyPr>
            <a:normAutofit/>
          </a:bodyPr>
          <a:lstStyle>
            <a:lvl1pPr>
              <a:defRPr sz="2000">
                <a:solidFill>
                  <a:schemeClr val="bg1">
                    <a:lumMod val="65000"/>
                  </a:schemeClr>
                </a:solidFill>
                <a:latin typeface="Source Sans 3" panose="020B0503030403020204" pitchFamily="34" charset="0"/>
              </a:defRPr>
            </a:lvl1pPr>
          </a:lstStyle>
          <a:p>
            <a:r>
              <a:rPr lang="en-US" dirty="0"/>
              <a:t>Click icon to add picture</a:t>
            </a:r>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386810" y="503033"/>
            <a:ext cx="10515600" cy="569913"/>
          </a:xfrm>
        </p:spPr>
        <p:txBody>
          <a:bodyPr/>
          <a:lstStyle>
            <a:lvl1pPr>
              <a:defRPr>
                <a:latin typeface="Source Sans 3" panose="020B0503030403020204" pitchFamily="34" charset="0"/>
              </a:defRPr>
            </a:lvl1pPr>
          </a:lstStyle>
          <a:p>
            <a:r>
              <a:rPr lang="en-US" dirty="0"/>
              <a:t>Click to edit presentation title</a:t>
            </a:r>
          </a:p>
        </p:txBody>
      </p:sp>
      <p:sp>
        <p:nvSpPr>
          <p:cNvPr id="24" name="Footer Placeholder 23">
            <a:extLst>
              <a:ext uri="{FF2B5EF4-FFF2-40B4-BE49-F238E27FC236}">
                <a16:creationId xmlns:a16="http://schemas.microsoft.com/office/drawing/2014/main" id="{0EBDA6E4-77F4-A64D-89B8-E757AE4EAEAD}"/>
              </a:ext>
            </a:extLst>
          </p:cNvPr>
          <p:cNvSpPr>
            <a:spLocks noGrp="1"/>
          </p:cNvSpPr>
          <p:nvPr>
            <p:ph type="ftr" sz="quarter" idx="22"/>
          </p:nvPr>
        </p:nvSpPr>
        <p:spPr>
          <a:xfrm>
            <a:off x="205902" y="6356350"/>
            <a:ext cx="7935098" cy="365125"/>
          </a:xfrm>
          <a:prstGeom prst="rect">
            <a:avLst/>
          </a:prstGeom>
        </p:spPr>
        <p:txBody>
          <a:bodyPr/>
          <a:lstStyle>
            <a:lvl1pPr>
              <a:defRPr/>
            </a:lvl1pPr>
          </a:lstStyle>
          <a:p>
            <a:r>
              <a:rPr lang="en-US"/>
              <a:t>      </a:t>
            </a:r>
          </a:p>
        </p:txBody>
      </p:sp>
      <p:sp>
        <p:nvSpPr>
          <p:cNvPr id="25" name="Slide Number Placeholder 24">
            <a:extLst>
              <a:ext uri="{FF2B5EF4-FFF2-40B4-BE49-F238E27FC236}">
                <a16:creationId xmlns:a16="http://schemas.microsoft.com/office/drawing/2014/main" id="{0D96C5DD-3C5E-0B4F-829A-6F347372DF45}"/>
              </a:ext>
            </a:extLst>
          </p:cNvPr>
          <p:cNvSpPr>
            <a:spLocks noGrp="1"/>
          </p:cNvSpPr>
          <p:nvPr>
            <p:ph type="sldNum" sz="quarter" idx="23"/>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16995156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7DF61195-A0F3-2E4F-BC0B-8D1AD1E2E510}"/>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92873502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380999" y="1104258"/>
            <a:ext cx="11086475" cy="889427"/>
          </a:xfrm>
          <a:prstGeom prst="rect">
            <a:avLst/>
          </a:prstGeom>
        </p:spPr>
        <p:txBody>
          <a:bodyPr anchor="t"/>
          <a:lstStyle>
            <a:lvl1pPr algn="l">
              <a:lnSpc>
                <a:spcPts val="6200"/>
              </a:lnSpc>
              <a:defRPr sz="6000">
                <a:latin typeface="Source Sans 3" panose="020B05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017482B6-B14E-2840-9894-155B86AF1438}"/>
              </a:ext>
            </a:extLst>
          </p:cNvPr>
          <p:cNvSpPr>
            <a:spLocks noGrp="1"/>
          </p:cNvSpPr>
          <p:nvPr>
            <p:ph type="body" idx="1" hasCustomPrompt="1"/>
          </p:nvPr>
        </p:nvSpPr>
        <p:spPr>
          <a:xfrm>
            <a:off x="381000" y="2230132"/>
            <a:ext cx="9107774" cy="3523609"/>
          </a:xfrm>
          <a:prstGeom prst="rect">
            <a:avLst/>
          </a:prstGeom>
        </p:spPr>
        <p:txBody>
          <a:bodyPr/>
          <a:lstStyle>
            <a:lvl1pPr marL="0" indent="0">
              <a:buNone/>
              <a:defRPr sz="2400">
                <a:solidFill>
                  <a:schemeClr val="tx1"/>
                </a:solidFill>
                <a:latin typeface="Source Sans 3"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cxnSp>
        <p:nvCxnSpPr>
          <p:cNvPr id="6" name="Straight Connector 5">
            <a:extLst>
              <a:ext uri="{FF2B5EF4-FFF2-40B4-BE49-F238E27FC236}">
                <a16:creationId xmlns:a16="http://schemas.microsoft.com/office/drawing/2014/main" id="{87C5245B-7C5E-1B46-B288-83FE7ADFC2F0}"/>
              </a:ext>
            </a:extLst>
          </p:cNvPr>
          <p:cNvCxnSpPr>
            <a:cxnSpLocks/>
          </p:cNvCxnSpPr>
          <p:nvPr userDrawn="1"/>
        </p:nvCxnSpPr>
        <p:spPr>
          <a:xfrm>
            <a:off x="380999" y="2010937"/>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772863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552762" y="2633955"/>
            <a:ext cx="11086475" cy="889427"/>
          </a:xfrm>
          <a:prstGeom prst="rect">
            <a:avLst/>
          </a:prstGeom>
        </p:spPr>
        <p:txBody>
          <a:bodyPr anchor="t"/>
          <a:lstStyle>
            <a:lvl1pPr algn="l">
              <a:lnSpc>
                <a:spcPts val="6200"/>
              </a:lnSpc>
              <a:defRPr sz="6000">
                <a:latin typeface="Source Sans 3" panose="020B0503030403020204" pitchFamily="34" charset="0"/>
              </a:defRPr>
            </a:lvl1pPr>
          </a:lstStyle>
          <a:p>
            <a:r>
              <a:rPr lang="en-US" dirty="0"/>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91461513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381000" y="1825625"/>
            <a:ext cx="10515600" cy="4125470"/>
          </a:xfrm>
          <a:prstGeom prst="rect">
            <a:avLst/>
          </a:prstGeom>
        </p:spPr>
        <p:txBody>
          <a:bodyPr/>
          <a:lstStyle>
            <a:lvl1pPr marL="228600" indent="-228600">
              <a:lnSpc>
                <a:spcPct val="120000"/>
              </a:lnSpc>
              <a:spcAft>
                <a:spcPts val="1000"/>
              </a:spcAft>
              <a:buFont typeface="Arial" panose="020B0604020202020204" pitchFamily="34" charset="0"/>
              <a:buChar char="•"/>
              <a:defRPr>
                <a:latin typeface="Source Sans 3" panose="020B0503030403020204" pitchFamily="34" charset="0"/>
              </a:defRPr>
            </a:lvl1pPr>
            <a:lvl2pPr>
              <a:spcBef>
                <a:spcPts val="1000"/>
              </a:spcBef>
              <a:spcAft>
                <a:spcPts val="800"/>
              </a:spcAft>
              <a:defRPr>
                <a:latin typeface="Source Sans 3" panose="020B0503030403020204" pitchFamily="34" charset="0"/>
              </a:defRPr>
            </a:lvl2pPr>
            <a:lvl3pPr>
              <a:spcBef>
                <a:spcPts val="1000"/>
              </a:spcBef>
              <a:defRPr>
                <a:latin typeface="Source Sans 3" panose="020B0503030403020204" pitchFamily="34" charset="0"/>
              </a:defRPr>
            </a:lvl3pPr>
            <a:lvl4pPr>
              <a:spcBef>
                <a:spcPts val="1000"/>
              </a:spcBef>
              <a:defRPr>
                <a:latin typeface="Source Sans 3" panose="020B0503030403020204" pitchFamily="34" charset="0"/>
              </a:defRPr>
            </a:lvl4pPr>
            <a:lvl5pPr>
              <a:spcBef>
                <a:spcPts val="1000"/>
              </a:spcBef>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21" name="Slide Number Placeholder 20">
            <a:extLst>
              <a:ext uri="{FF2B5EF4-FFF2-40B4-BE49-F238E27FC236}">
                <a16:creationId xmlns:a16="http://schemas.microsoft.com/office/drawing/2014/main" id="{2F45A2E2-F84B-3B4D-9847-EB91160C5EDB}"/>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36111222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57EA-33AB-6E4E-8AE6-C519F2C70DF3}"/>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4895D000-96C4-3146-A271-C3F0018F06F5}"/>
              </a:ext>
            </a:extLst>
          </p:cNvPr>
          <p:cNvSpPr>
            <a:spLocks noGrp="1"/>
          </p:cNvSpPr>
          <p:nvPr>
            <p:ph sz="half" idx="1" hasCustomPrompt="1"/>
          </p:nvPr>
        </p:nvSpPr>
        <p:spPr>
          <a:xfrm>
            <a:off x="381000" y="1825625"/>
            <a:ext cx="5439032"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Content Placeholder 3">
            <a:extLst>
              <a:ext uri="{FF2B5EF4-FFF2-40B4-BE49-F238E27FC236}">
                <a16:creationId xmlns:a16="http://schemas.microsoft.com/office/drawing/2014/main" id="{014340DB-97D6-6943-B475-09348084E3A9}"/>
              </a:ext>
            </a:extLst>
          </p:cNvPr>
          <p:cNvSpPr>
            <a:spLocks noGrp="1"/>
          </p:cNvSpPr>
          <p:nvPr>
            <p:ph sz="half" idx="2" hasCustomPrompt="1"/>
          </p:nvPr>
        </p:nvSpPr>
        <p:spPr>
          <a:xfrm>
            <a:off x="6096000" y="1825625"/>
            <a:ext cx="5715000"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20" name="Slide Number Placeholder 19">
            <a:extLst>
              <a:ext uri="{FF2B5EF4-FFF2-40B4-BE49-F238E27FC236}">
                <a16:creationId xmlns:a16="http://schemas.microsoft.com/office/drawing/2014/main" id="{6DA248AA-651E-1C47-ACCF-5BA8CBD361A9}"/>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59643649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5D1D-0BAC-9D44-92DF-2FAC5F1F841B}"/>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5178388F-D839-F04B-8146-F18EC1F5918C}"/>
              </a:ext>
            </a:extLst>
          </p:cNvPr>
          <p:cNvSpPr>
            <a:spLocks noGrp="1"/>
          </p:cNvSpPr>
          <p:nvPr>
            <p:ph type="body" idx="1" hasCustomPrompt="1"/>
          </p:nvPr>
        </p:nvSpPr>
        <p:spPr>
          <a:xfrm>
            <a:off x="381000" y="1681163"/>
            <a:ext cx="5550243" cy="657303"/>
          </a:xfrm>
          <a:prstGeom prst="rect">
            <a:avLst/>
          </a:prstGeom>
        </p:spPr>
        <p:txBody>
          <a:bodyPr anchor="b">
            <a:normAutofit/>
          </a:bodyPr>
          <a:lstStyle>
            <a:lvl1pPr marL="0" indent="0">
              <a:buNone/>
              <a:defRPr sz="2400" b="1" cap="all"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25E5DF2D-0CB8-8048-932F-27A74B3869BA}"/>
              </a:ext>
            </a:extLst>
          </p:cNvPr>
          <p:cNvSpPr>
            <a:spLocks noGrp="1"/>
          </p:cNvSpPr>
          <p:nvPr>
            <p:ph sz="half" idx="2" hasCustomPrompt="1"/>
          </p:nvPr>
        </p:nvSpPr>
        <p:spPr>
          <a:xfrm>
            <a:off x="381000" y="2505075"/>
            <a:ext cx="5550243"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5" name="Text Placeholder 4">
            <a:extLst>
              <a:ext uri="{FF2B5EF4-FFF2-40B4-BE49-F238E27FC236}">
                <a16:creationId xmlns:a16="http://schemas.microsoft.com/office/drawing/2014/main" id="{0CCFE60E-047E-DA43-8341-0EAA48D9EE95}"/>
              </a:ext>
            </a:extLst>
          </p:cNvPr>
          <p:cNvSpPr>
            <a:spLocks noGrp="1"/>
          </p:cNvSpPr>
          <p:nvPr>
            <p:ph type="body" sz="quarter" idx="3" hasCustomPrompt="1"/>
          </p:nvPr>
        </p:nvSpPr>
        <p:spPr>
          <a:xfrm>
            <a:off x="6172200" y="1681163"/>
            <a:ext cx="5638800" cy="657303"/>
          </a:xfrm>
          <a:prstGeom prst="rect">
            <a:avLst/>
          </a:prstGeom>
        </p:spPr>
        <p:txBody>
          <a:bodyPr anchor="b">
            <a:normAutofit/>
          </a:bodyPr>
          <a:lstStyle>
            <a:lvl1pPr marL="0" indent="0">
              <a:buNone/>
              <a:defRPr sz="2400" b="1" cap="all"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3DBF4DAB-13B0-C64B-9B88-510DBA6D3D86}"/>
              </a:ext>
            </a:extLst>
          </p:cNvPr>
          <p:cNvSpPr>
            <a:spLocks noGrp="1"/>
          </p:cNvSpPr>
          <p:nvPr>
            <p:ph sz="quarter" idx="4" hasCustomPrompt="1"/>
          </p:nvPr>
        </p:nvSpPr>
        <p:spPr>
          <a:xfrm>
            <a:off x="6172200" y="2505075"/>
            <a:ext cx="5638800"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20" name="Slide Number Placeholder 19">
            <a:extLst>
              <a:ext uri="{FF2B5EF4-FFF2-40B4-BE49-F238E27FC236}">
                <a16:creationId xmlns:a16="http://schemas.microsoft.com/office/drawing/2014/main" id="{055864F4-8E80-A249-9817-B55038EB962A}"/>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9446507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11014229" cy="10394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68171" y="1722438"/>
            <a:ext cx="5386917"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68171" y="2438400"/>
            <a:ext cx="5386917"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722438"/>
            <a:ext cx="5389033"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438400"/>
            <a:ext cx="5389033"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0D6AC80-72F9-448A-B876-A9DEA52FC897}" type="datetimeFigureOut">
              <a:rPr lang="en-US" smtClean="0"/>
              <a:t>1/10/2024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363F15-4956-42B3-A79E-14CE8F5CD383}"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ighligh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1BE4-CFAD-BC43-936B-79A89D2D90F7}"/>
              </a:ext>
            </a:extLst>
          </p:cNvPr>
          <p:cNvSpPr>
            <a:spLocks noGrp="1"/>
          </p:cNvSpPr>
          <p:nvPr>
            <p:ph type="title" hasCustomPrompt="1"/>
          </p:nvPr>
        </p:nvSpPr>
        <p:spPr>
          <a:xfrm>
            <a:off x="381000" y="559088"/>
            <a:ext cx="11430000" cy="982861"/>
          </a:xfrm>
        </p:spPr>
        <p:txBody>
          <a:bodyPr/>
          <a:lstStyle>
            <a:lvl1pPr>
              <a:defRPr cap="all" baseline="0"/>
            </a:lvl1pPr>
          </a:lstStyle>
          <a:p>
            <a:r>
              <a:rPr lang="en-US" dirty="0"/>
              <a:t>Click to edit title</a:t>
            </a:r>
          </a:p>
        </p:txBody>
      </p:sp>
      <p:sp>
        <p:nvSpPr>
          <p:cNvPr id="6" name="Text Placeholder 5">
            <a:extLst>
              <a:ext uri="{FF2B5EF4-FFF2-40B4-BE49-F238E27FC236}">
                <a16:creationId xmlns:a16="http://schemas.microsoft.com/office/drawing/2014/main" id="{A6D422E8-E84E-0149-880E-D3C6927AC71E}"/>
              </a:ext>
            </a:extLst>
          </p:cNvPr>
          <p:cNvSpPr>
            <a:spLocks noGrp="1"/>
          </p:cNvSpPr>
          <p:nvPr>
            <p:ph type="body" sz="quarter" idx="12" hasCustomPrompt="1"/>
          </p:nvPr>
        </p:nvSpPr>
        <p:spPr>
          <a:xfrm>
            <a:off x="1064302" y="2008683"/>
            <a:ext cx="9878336" cy="3687268"/>
          </a:xfrm>
          <a:prstGeom prst="rect">
            <a:avLst/>
          </a:prstGeom>
        </p:spPr>
        <p:txBody>
          <a:bodyPr/>
          <a:lstStyle>
            <a:lvl1pPr>
              <a:defRPr>
                <a:latin typeface="Source Sans 3" panose="020B0503030403020204" pitchFamily="34" charset="0"/>
                <a:ea typeface="Open Sans" panose="020B0606030504020204" pitchFamily="34" charset="0"/>
                <a:cs typeface="Open Sans" panose="020B0606030504020204" pitchFamily="34" charset="0"/>
              </a:defRPr>
            </a:lvl1pPr>
            <a:lvl2pPr marL="548640" indent="0">
              <a:buNone/>
              <a:defRPr/>
            </a:lvl2pPr>
          </a:lstStyle>
          <a:p>
            <a:pPr lvl="0"/>
            <a:r>
              <a:rPr lang="en-US" dirty="0"/>
              <a:t>Click to edit highlight text</a:t>
            </a:r>
          </a:p>
        </p:txBody>
      </p:sp>
      <p:cxnSp>
        <p:nvCxnSpPr>
          <p:cNvPr id="7" name="Straight Connector 6">
            <a:extLst>
              <a:ext uri="{FF2B5EF4-FFF2-40B4-BE49-F238E27FC236}">
                <a16:creationId xmlns:a16="http://schemas.microsoft.com/office/drawing/2014/main" id="{8E7FD42D-4EBF-8140-92AE-0F63EFA73492}"/>
              </a:ext>
            </a:extLst>
          </p:cNvPr>
          <p:cNvCxnSpPr>
            <a:cxnSpLocks/>
          </p:cNvCxnSpPr>
          <p:nvPr userDrawn="1"/>
        </p:nvCxnSpPr>
        <p:spPr>
          <a:xfrm>
            <a:off x="838200" y="2008683"/>
            <a:ext cx="0" cy="367449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99CD66BB-3877-3245-81D3-AAD0AF3CDADA}"/>
              </a:ext>
            </a:extLst>
          </p:cNvPr>
          <p:cNvSpPr>
            <a:spLocks noGrp="1"/>
          </p:cNvSpPr>
          <p:nvPr>
            <p:ph type="sldNum" sz="quarter" idx="14"/>
          </p:nvPr>
        </p:nvSpPr>
        <p:spPr/>
        <p:txBody>
          <a:bodyPr/>
          <a:lstStyle/>
          <a:p>
            <a:fld id="{77F59FA7-9E35-E641-9260-462B0A5FC689}" type="slidenum">
              <a:rPr lang="en-US" smtClean="0"/>
              <a:pPr/>
              <a:t>‹#›</a:t>
            </a:fld>
            <a:endParaRPr lang="en-US"/>
          </a:p>
        </p:txBody>
      </p:sp>
    </p:spTree>
    <p:extLst>
      <p:ext uri="{BB962C8B-B14F-4D97-AF65-F5344CB8AC3E}">
        <p14:creationId xmlns:p14="http://schemas.microsoft.com/office/powerpoint/2010/main" val="393552884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428-DA8C-2046-9013-4C44E755742E}"/>
              </a:ext>
            </a:extLst>
          </p:cNvPr>
          <p:cNvSpPr>
            <a:spLocks noGrp="1"/>
          </p:cNvSpPr>
          <p:nvPr>
            <p:ph type="title" hasCustomPrompt="1"/>
          </p:nvPr>
        </p:nvSpPr>
        <p:spPr>
          <a:xfrm>
            <a:off x="381000" y="365125"/>
            <a:ext cx="11430000" cy="1325563"/>
          </a:xfrm>
          <a:prstGeom prst="rect">
            <a:avLst/>
          </a:prstGeom>
        </p:spPr>
        <p:txBody>
          <a:bodyPr anchor="t"/>
          <a:lstStyle>
            <a:lvl1pPr>
              <a:defRPr cap="all" baseline="0">
                <a:latin typeface="Source Sans 3" panose="020B0503030403020204" pitchFamily="34" charset="0"/>
              </a:defRPr>
            </a:lvl1pPr>
          </a:lstStyle>
          <a:p>
            <a:r>
              <a:rPr lang="en-US" dirty="0"/>
              <a:t>Click to edit title</a:t>
            </a:r>
          </a:p>
        </p:txBody>
      </p:sp>
      <p:sp>
        <p:nvSpPr>
          <p:cNvPr id="16" name="Slide Number Placeholder 15">
            <a:extLst>
              <a:ext uri="{FF2B5EF4-FFF2-40B4-BE49-F238E27FC236}">
                <a16:creationId xmlns:a16="http://schemas.microsoft.com/office/drawing/2014/main" id="{29585CAF-7D25-E243-9B53-4E687CFDCD38}"/>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35769460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20D8-6935-1A43-8CF0-66FC6338B1EF}"/>
              </a:ext>
            </a:extLst>
          </p:cNvPr>
          <p:cNvSpPr>
            <a:spLocks noGrp="1"/>
          </p:cNvSpPr>
          <p:nvPr>
            <p:ph type="title" hasCustomPrompt="1"/>
          </p:nvPr>
        </p:nvSpPr>
        <p:spPr>
          <a:xfrm>
            <a:off x="407301" y="457200"/>
            <a:ext cx="4387121" cy="1600200"/>
          </a:xfrm>
          <a:prstGeom prst="rect">
            <a:avLst/>
          </a:prstGeom>
        </p:spPr>
        <p:txBody>
          <a:bodyPr anchor="t"/>
          <a:lstStyle>
            <a:lvl1pPr>
              <a:lnSpc>
                <a:spcPts val="3200"/>
              </a:lnSpc>
              <a:defRPr sz="3200">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D2F00CDB-9C52-9346-A61D-22B158D8F919}"/>
              </a:ext>
            </a:extLst>
          </p:cNvPr>
          <p:cNvSpPr>
            <a:spLocks noGrp="1"/>
          </p:cNvSpPr>
          <p:nvPr>
            <p:ph idx="1" hasCustomPrompt="1"/>
          </p:nvPr>
        </p:nvSpPr>
        <p:spPr>
          <a:xfrm>
            <a:off x="5183187" y="457200"/>
            <a:ext cx="6601511" cy="5403850"/>
          </a:xfrm>
          <a:prstGeom prst="rect">
            <a:avLst/>
          </a:prstGeom>
        </p:spPr>
        <p:txBody>
          <a:bodyPr/>
          <a:lstStyle>
            <a:lvl1pPr>
              <a:defRPr sz="3200">
                <a:latin typeface="Source Sans 3" panose="020B0503030403020204" pitchFamily="34" charset="0"/>
              </a:defRPr>
            </a:lvl1pPr>
            <a:lvl2pPr>
              <a:defRPr sz="2800">
                <a:latin typeface="Source Sans 3" panose="020B0503030403020204" pitchFamily="34" charset="0"/>
              </a:defRPr>
            </a:lvl2pPr>
            <a:lvl3pPr>
              <a:defRPr sz="2400">
                <a:latin typeface="Source Sans 3" panose="020B0503030403020204" pitchFamily="34" charset="0"/>
              </a:defRPr>
            </a:lvl3pPr>
            <a:lvl4pPr>
              <a:defRPr sz="2000">
                <a:latin typeface="Source Sans 3" panose="020B0503030403020204" pitchFamily="34" charset="0"/>
              </a:defRPr>
            </a:lvl4pPr>
            <a:lvl5pPr>
              <a:defRPr sz="2000">
                <a:latin typeface="Source Sans 3" panose="020B0503030403020204" pitchFamily="34" charset="0"/>
              </a:defRPr>
            </a:lvl5pPr>
            <a:lvl6pPr>
              <a:defRPr sz="2000"/>
            </a:lvl6pPr>
            <a:lvl7pPr>
              <a:defRPr sz="2000"/>
            </a:lvl7pPr>
            <a:lvl8pPr>
              <a:defRPr sz="2000"/>
            </a:lvl8pPr>
            <a:lvl9pPr>
              <a:defRPr sz="2000"/>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Text Placeholder 3">
            <a:extLst>
              <a:ext uri="{FF2B5EF4-FFF2-40B4-BE49-F238E27FC236}">
                <a16:creationId xmlns:a16="http://schemas.microsoft.com/office/drawing/2014/main" id="{EB070D2D-8242-384D-A978-71066F7E1936}"/>
              </a:ext>
            </a:extLst>
          </p:cNvPr>
          <p:cNvSpPr>
            <a:spLocks noGrp="1"/>
          </p:cNvSpPr>
          <p:nvPr>
            <p:ph type="body" sz="half" idx="2" hasCustomPrompt="1"/>
          </p:nvPr>
        </p:nvSpPr>
        <p:spPr>
          <a:xfrm>
            <a:off x="407301" y="2057400"/>
            <a:ext cx="4387121"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17" name="Slide Number Placeholder 16">
            <a:extLst>
              <a:ext uri="{FF2B5EF4-FFF2-40B4-BE49-F238E27FC236}">
                <a16:creationId xmlns:a16="http://schemas.microsoft.com/office/drawing/2014/main" id="{99A92EF9-4388-E64C-AE2E-5DD2230C105E}"/>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01115536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AFDE-CE73-E140-AEC8-2C7D74ACA9BC}"/>
              </a:ext>
            </a:extLst>
          </p:cNvPr>
          <p:cNvSpPr>
            <a:spLocks noGrp="1"/>
          </p:cNvSpPr>
          <p:nvPr>
            <p:ph type="title" hasCustomPrompt="1"/>
          </p:nvPr>
        </p:nvSpPr>
        <p:spPr>
          <a:xfrm>
            <a:off x="407302" y="457200"/>
            <a:ext cx="4387120" cy="1600200"/>
          </a:xfrm>
          <a:prstGeom prst="rect">
            <a:avLst/>
          </a:prstGeom>
        </p:spPr>
        <p:txBody>
          <a:bodyPr anchor="t"/>
          <a:lstStyle>
            <a:lvl1pPr>
              <a:lnSpc>
                <a:spcPts val="3200"/>
              </a:lnSpc>
              <a:defRPr sz="3200">
                <a:latin typeface="Source Sans 3" panose="020B0503030403020204" pitchFamily="34" charset="0"/>
              </a:defRPr>
            </a:lvl1pPr>
          </a:lstStyle>
          <a:p>
            <a:r>
              <a:rPr lang="en-US" dirty="0"/>
              <a:t>CLICK TO EDIT TITLE</a:t>
            </a:r>
          </a:p>
        </p:txBody>
      </p:sp>
      <p:sp>
        <p:nvSpPr>
          <p:cNvPr id="3" name="Picture Placeholder 2">
            <a:extLst>
              <a:ext uri="{FF2B5EF4-FFF2-40B4-BE49-F238E27FC236}">
                <a16:creationId xmlns:a16="http://schemas.microsoft.com/office/drawing/2014/main" id="{D46262F9-39B5-2A48-B7A0-306F146CDA4B}"/>
              </a:ext>
            </a:extLst>
          </p:cNvPr>
          <p:cNvSpPr>
            <a:spLocks noGrp="1"/>
          </p:cNvSpPr>
          <p:nvPr>
            <p:ph type="pic" idx="1"/>
          </p:nvPr>
        </p:nvSpPr>
        <p:spPr>
          <a:xfrm>
            <a:off x="5183188" y="457201"/>
            <a:ext cx="6627812" cy="5403850"/>
          </a:xfrm>
          <a:prstGeom prst="rect">
            <a:avLst/>
          </a:prstGeom>
        </p:spPr>
        <p:txBody>
          <a:bodyPr/>
          <a:lstStyle>
            <a:lvl1pPr marL="3429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sz="2400">
                <a:solidFill>
                  <a:schemeClr val="bg1">
                    <a:lumMod val="65000"/>
                  </a:schemeClr>
                </a:solidFill>
                <a:latin typeface="Source Sans 3"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3429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4" name="Text Placeholder 3">
            <a:extLst>
              <a:ext uri="{FF2B5EF4-FFF2-40B4-BE49-F238E27FC236}">
                <a16:creationId xmlns:a16="http://schemas.microsoft.com/office/drawing/2014/main" id="{9124CFF9-2C81-2040-9460-7970314A639A}"/>
              </a:ext>
            </a:extLst>
          </p:cNvPr>
          <p:cNvSpPr>
            <a:spLocks noGrp="1"/>
          </p:cNvSpPr>
          <p:nvPr>
            <p:ph type="body" sz="half" idx="2" hasCustomPrompt="1"/>
          </p:nvPr>
        </p:nvSpPr>
        <p:spPr>
          <a:xfrm>
            <a:off x="407302" y="2057400"/>
            <a:ext cx="4387120"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17" name="Slide Number Placeholder 16">
            <a:extLst>
              <a:ext uri="{FF2B5EF4-FFF2-40B4-BE49-F238E27FC236}">
                <a16:creationId xmlns:a16="http://schemas.microsoft.com/office/drawing/2014/main" id="{6F936C29-D718-AB47-8939-07EEA4D73EF9}"/>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55155548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Pictures With Titl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83497790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640361"/>
          </a:xfrm>
          <a:prstGeom prst="rect">
            <a:avLst/>
          </a:prstGeom>
        </p:spPr>
        <p:txBody>
          <a:bodyPr/>
          <a:lstStyle>
            <a:lvl1pPr marL="571500" marR="0" indent="-342900" algn="l" defTabSz="914400" rtl="0" eaLnBrk="1" fontAlgn="auto" latinLnBrk="0" hangingPunct="1">
              <a:lnSpc>
                <a:spcPct val="90000"/>
              </a:lnSpc>
              <a:spcBef>
                <a:spcPts val="0"/>
              </a:spcBef>
              <a:spcAft>
                <a:spcPts val="10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640361"/>
          </a:xfrm>
          <a:prstGeom prst="rect">
            <a:avLst/>
          </a:prstGeom>
        </p:spPr>
        <p:txBody>
          <a:bodyPr/>
          <a:lstStyle>
            <a:lvl1pPr marL="5715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Text Placeholder 3">
            <a:extLst>
              <a:ext uri="{FF2B5EF4-FFF2-40B4-BE49-F238E27FC236}">
                <a16:creationId xmlns:a16="http://schemas.microsoft.com/office/drawing/2014/main" id="{42C34983-CD69-EF4D-9EF3-EB2110B4AF3F}"/>
              </a:ext>
            </a:extLst>
          </p:cNvPr>
          <p:cNvSpPr>
            <a:spLocks noGrp="1"/>
          </p:cNvSpPr>
          <p:nvPr>
            <p:ph type="body" sz="quarter" idx="16" hasCustomPrompt="1"/>
          </p:nvPr>
        </p:nvSpPr>
        <p:spPr>
          <a:xfrm>
            <a:off x="381000"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dirty="0"/>
              <a:t>Click to Edit Photo Caption</a:t>
            </a:r>
          </a:p>
        </p:txBody>
      </p:sp>
      <p:sp>
        <p:nvSpPr>
          <p:cNvPr id="9" name="Text Placeholder 3">
            <a:extLst>
              <a:ext uri="{FF2B5EF4-FFF2-40B4-BE49-F238E27FC236}">
                <a16:creationId xmlns:a16="http://schemas.microsoft.com/office/drawing/2014/main" id="{93E171EF-F7CC-354F-9CD9-4DDEECEB4FE9}"/>
              </a:ext>
            </a:extLst>
          </p:cNvPr>
          <p:cNvSpPr>
            <a:spLocks noGrp="1"/>
          </p:cNvSpPr>
          <p:nvPr>
            <p:ph type="body" sz="quarter" idx="17" hasCustomPrompt="1"/>
          </p:nvPr>
        </p:nvSpPr>
        <p:spPr>
          <a:xfrm>
            <a:off x="6314303"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dirty="0"/>
              <a:t>Click to Edit Photo Caption</a:t>
            </a:r>
          </a:p>
        </p:txBody>
      </p:sp>
    </p:spTree>
    <p:extLst>
      <p:ext uri="{BB962C8B-B14F-4D97-AF65-F5344CB8AC3E}">
        <p14:creationId xmlns:p14="http://schemas.microsoft.com/office/powerpoint/2010/main" val="15198237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Pictures With Title">
    <p:spTree>
      <p:nvGrpSpPr>
        <p:cNvPr id="1" name=""/>
        <p:cNvGrpSpPr/>
        <p:nvPr/>
      </p:nvGrpSpPr>
      <p:grpSpPr>
        <a:xfrm>
          <a:off x="0" y="0"/>
          <a:ext cx="0" cy="0"/>
          <a:chOff x="0" y="0"/>
          <a:chExt cx="0" cy="0"/>
        </a:xfrm>
      </p:grpSpPr>
      <p:sp>
        <p:nvSpPr>
          <p:cNvPr id="9" name="Picture Placeholder 7"/>
          <p:cNvSpPr>
            <a:spLocks noGrp="1"/>
          </p:cNvSpPr>
          <p:nvPr>
            <p:ph type="pic" sz="quarter" idx="12" hasCustomPrompt="1"/>
          </p:nvPr>
        </p:nvSpPr>
        <p:spPr>
          <a:xfrm>
            <a:off x="3924437" y="1558977"/>
            <a:ext cx="4292326"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7"/>
            <a:ext cx="3224888"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Picture Placeholder 3">
            <a:extLst>
              <a:ext uri="{FF2B5EF4-FFF2-40B4-BE49-F238E27FC236}">
                <a16:creationId xmlns:a16="http://schemas.microsoft.com/office/drawing/2014/main" id="{6FB7A6DA-4DC8-304B-B583-7CC4064FDF9A}"/>
              </a:ext>
            </a:extLst>
          </p:cNvPr>
          <p:cNvSpPr>
            <a:spLocks noGrp="1"/>
          </p:cNvSpPr>
          <p:nvPr>
            <p:ph type="pic" sz="quarter" idx="16" hasCustomPrompt="1"/>
          </p:nvPr>
        </p:nvSpPr>
        <p:spPr>
          <a:xfrm>
            <a:off x="381000" y="1558925"/>
            <a:ext cx="3224888" cy="4302125"/>
          </a:xfrm>
        </p:spPr>
        <p:txBody>
          <a:bodyPr>
            <a:normAutofit/>
          </a:bodyPr>
          <a:lstStyle>
            <a:lvl1pPr marL="285750" indent="-285750">
              <a:buFont typeface="Arial" panose="020B0604020202020204" pitchFamily="34" charset="0"/>
              <a:buChar char="•"/>
              <a:defRPr sz="2000">
                <a:solidFill>
                  <a:schemeClr val="bg1">
                    <a:lumMod val="65000"/>
                  </a:schemeClr>
                </a:solidFill>
                <a:latin typeface="Source Sans 3" panose="020B0503030403020204" pitchFamily="34" charset="0"/>
              </a:defRPr>
            </a:lvl1pPr>
          </a:lstStyle>
          <a:p>
            <a:r>
              <a:rPr lang="en-US" dirty="0"/>
              <a:t>Click Icon to add picture</a:t>
            </a:r>
          </a:p>
        </p:txBody>
      </p:sp>
    </p:spTree>
    <p:extLst>
      <p:ext uri="{BB962C8B-B14F-4D97-AF65-F5344CB8AC3E}">
        <p14:creationId xmlns:p14="http://schemas.microsoft.com/office/powerpoint/2010/main" val="425639600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ree Pictures With captions and Title">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558978"/>
            <a:ext cx="4292326"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p>
            <a:r>
              <a:rPr lang="en-US" dirty="0"/>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11" name="Text Placeholder 3">
            <a:extLst>
              <a:ext uri="{FF2B5EF4-FFF2-40B4-BE49-F238E27FC236}">
                <a16:creationId xmlns:a16="http://schemas.microsoft.com/office/drawing/2014/main" id="{9A387CA8-2BFC-514C-8463-0244B7A2006D}"/>
              </a:ext>
            </a:extLst>
          </p:cNvPr>
          <p:cNvSpPr>
            <a:spLocks noGrp="1"/>
          </p:cNvSpPr>
          <p:nvPr>
            <p:ph type="body" sz="quarter" idx="16" hasCustomPrompt="1"/>
          </p:nvPr>
        </p:nvSpPr>
        <p:spPr>
          <a:xfrm>
            <a:off x="3357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2" name="Text Placeholder 3">
            <a:extLst>
              <a:ext uri="{FF2B5EF4-FFF2-40B4-BE49-F238E27FC236}">
                <a16:creationId xmlns:a16="http://schemas.microsoft.com/office/drawing/2014/main" id="{19CD173F-9443-154B-A211-586A9B01DF30}"/>
              </a:ext>
            </a:extLst>
          </p:cNvPr>
          <p:cNvSpPr>
            <a:spLocks noGrp="1"/>
          </p:cNvSpPr>
          <p:nvPr>
            <p:ph type="body" sz="quarter" idx="17" hasCustomPrompt="1"/>
          </p:nvPr>
        </p:nvSpPr>
        <p:spPr>
          <a:xfrm>
            <a:off x="3924437" y="5607050"/>
            <a:ext cx="4292326"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3" name="Text Placeholder 3">
            <a:extLst>
              <a:ext uri="{FF2B5EF4-FFF2-40B4-BE49-F238E27FC236}">
                <a16:creationId xmlns:a16="http://schemas.microsoft.com/office/drawing/2014/main" id="{43393AB0-90E1-EB4C-9F92-469ECB0E4C7B}"/>
              </a:ext>
            </a:extLst>
          </p:cNvPr>
          <p:cNvSpPr>
            <a:spLocks noGrp="1"/>
          </p:cNvSpPr>
          <p:nvPr>
            <p:ph type="body" sz="quarter" idx="18" hasCustomPrompt="1"/>
          </p:nvPr>
        </p:nvSpPr>
        <p:spPr>
          <a:xfrm>
            <a:off x="85805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dirty="0"/>
              <a:t>Click to Edit Photo Caption</a:t>
            </a:r>
          </a:p>
        </p:txBody>
      </p:sp>
    </p:spTree>
    <p:extLst>
      <p:ext uri="{BB962C8B-B14F-4D97-AF65-F5344CB8AC3E}">
        <p14:creationId xmlns:p14="http://schemas.microsoft.com/office/powerpoint/2010/main" val="60759217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our Pictures With Title">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335756"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8"/>
          <p:cNvSpPr>
            <a:spLocks noGrp="1"/>
          </p:cNvSpPr>
          <p:nvPr>
            <p:ph type="pic" sz="quarter" idx="12" hasCustomPrompt="1"/>
          </p:nvPr>
        </p:nvSpPr>
        <p:spPr>
          <a:xfrm>
            <a:off x="3305969"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1" name="Picture Placeholder 8"/>
          <p:cNvSpPr>
            <a:spLocks noGrp="1"/>
          </p:cNvSpPr>
          <p:nvPr>
            <p:ph type="pic" sz="quarter" idx="13" hasCustomPrompt="1"/>
          </p:nvPr>
        </p:nvSpPr>
        <p:spPr>
          <a:xfrm>
            <a:off x="6276182"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8"/>
          <p:cNvSpPr>
            <a:spLocks noGrp="1"/>
          </p:cNvSpPr>
          <p:nvPr>
            <p:ph type="pic" sz="quarter" idx="14" hasCustomPrompt="1"/>
          </p:nvPr>
        </p:nvSpPr>
        <p:spPr>
          <a:xfrm>
            <a:off x="9246395"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dirty="0"/>
              <a:t>CLICK TO EDIT TITLE</a:t>
            </a:r>
          </a:p>
        </p:txBody>
      </p:sp>
      <p:sp>
        <p:nvSpPr>
          <p:cNvPr id="6" name="Slide Number Placeholder 5">
            <a:extLst>
              <a:ext uri="{FF2B5EF4-FFF2-40B4-BE49-F238E27FC236}">
                <a16:creationId xmlns:a16="http://schemas.microsoft.com/office/drawing/2014/main" id="{239ABB85-8254-264A-ADC9-F329B2CAF9E7}"/>
              </a:ext>
            </a:extLst>
          </p:cNvPr>
          <p:cNvSpPr>
            <a:spLocks noGrp="1"/>
          </p:cNvSpPr>
          <p:nvPr>
            <p:ph type="sldNum" sz="quarter" idx="16"/>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92347359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ix Picture Gallery">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690688"/>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85805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dirty="0"/>
              <a:t>CLICK TO EDIT TITLE</a:t>
            </a:r>
          </a:p>
        </p:txBody>
      </p:sp>
      <p:sp>
        <p:nvSpPr>
          <p:cNvPr id="7" name="Picture Placeholder 7">
            <a:extLst>
              <a:ext uri="{FF2B5EF4-FFF2-40B4-BE49-F238E27FC236}">
                <a16:creationId xmlns:a16="http://schemas.microsoft.com/office/drawing/2014/main" id="{E10DC94B-F063-2243-A82D-16ADBAF8AD50}"/>
              </a:ext>
            </a:extLst>
          </p:cNvPr>
          <p:cNvSpPr>
            <a:spLocks noGrp="1"/>
          </p:cNvSpPr>
          <p:nvPr>
            <p:ph type="pic" sz="quarter" idx="14" hasCustomPrompt="1"/>
          </p:nvPr>
        </p:nvSpPr>
        <p:spPr>
          <a:xfrm>
            <a:off x="335757" y="3929449"/>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Picture Placeholder 7">
            <a:extLst>
              <a:ext uri="{FF2B5EF4-FFF2-40B4-BE49-F238E27FC236}">
                <a16:creationId xmlns:a16="http://schemas.microsoft.com/office/drawing/2014/main" id="{DDAF7424-F60C-6A47-AB76-59580353DE81}"/>
              </a:ext>
            </a:extLst>
          </p:cNvPr>
          <p:cNvSpPr>
            <a:spLocks noGrp="1"/>
          </p:cNvSpPr>
          <p:nvPr>
            <p:ph type="pic" sz="quarter" idx="15" hasCustomPrompt="1"/>
          </p:nvPr>
        </p:nvSpPr>
        <p:spPr>
          <a:xfrm>
            <a:off x="499187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3" name="Picture Placeholder 7">
            <a:extLst>
              <a:ext uri="{FF2B5EF4-FFF2-40B4-BE49-F238E27FC236}">
                <a16:creationId xmlns:a16="http://schemas.microsoft.com/office/drawing/2014/main" id="{49621BFD-9F1D-1E4A-A859-9E916E1EF074}"/>
              </a:ext>
            </a:extLst>
          </p:cNvPr>
          <p:cNvSpPr>
            <a:spLocks noGrp="1"/>
          </p:cNvSpPr>
          <p:nvPr>
            <p:ph type="pic" sz="quarter" idx="16" hasCustomPrompt="1"/>
          </p:nvPr>
        </p:nvSpPr>
        <p:spPr>
          <a:xfrm>
            <a:off x="858055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1" name="Slide Number Placeholder 20">
            <a:extLst>
              <a:ext uri="{FF2B5EF4-FFF2-40B4-BE49-F238E27FC236}">
                <a16:creationId xmlns:a16="http://schemas.microsoft.com/office/drawing/2014/main" id="{ABA7123A-ECE0-244E-9B1F-9369CDAA40B4}"/>
              </a:ext>
            </a:extLst>
          </p:cNvPr>
          <p:cNvSpPr>
            <a:spLocks noGrp="1"/>
          </p:cNvSpPr>
          <p:nvPr>
            <p:ph type="sldNum" sz="quarter" idx="18"/>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61680050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D6AC80-72F9-448A-B876-A9DEA52FC897}" type="datetimeFigureOut">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363F15-4956-42B3-A79E-14CE8F5CD383}"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ull Slide Image With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Slide Number Placeholder 11">
            <a:extLst>
              <a:ext uri="{FF2B5EF4-FFF2-40B4-BE49-F238E27FC236}">
                <a16:creationId xmlns:a16="http://schemas.microsoft.com/office/drawing/2014/main" id="{34867995-5DA7-0E46-92C1-17D3FB360190}"/>
              </a:ext>
            </a:extLst>
          </p:cNvPr>
          <p:cNvSpPr>
            <a:spLocks noGrp="1"/>
          </p:cNvSpPr>
          <p:nvPr>
            <p:ph type="sldNum" sz="quarter" idx="12"/>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58329105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Full Slide Image No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Tree>
    <p:extLst>
      <p:ext uri="{BB962C8B-B14F-4D97-AF65-F5344CB8AC3E}">
        <p14:creationId xmlns:p14="http://schemas.microsoft.com/office/powerpoint/2010/main" val="16272575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Questions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50540"/>
            <a:ext cx="4433026" cy="369332"/>
          </a:xfrm>
          <a:prstGeom prst="rect">
            <a:avLst/>
          </a:prstGeom>
          <a:noFill/>
        </p:spPr>
        <p:txBody>
          <a:bodyPr wrap="square" rtlCol="0">
            <a:spAutoFit/>
          </a:bodyPr>
          <a:lstStyle/>
          <a:p>
            <a:pPr algn="ct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ohiosafetycongress.com</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descr="A screenshot of a video game&#10;&#10;Description automatically generated with medium confidence">
            <a:extLst>
              <a:ext uri="{FF2B5EF4-FFF2-40B4-BE49-F238E27FC236}">
                <a16:creationId xmlns:a16="http://schemas.microsoft.com/office/drawing/2014/main" id="{709E4408-6A1A-E54B-7BB1-3CBEED5F61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3363" y="5040360"/>
            <a:ext cx="2685274" cy="1178348"/>
          </a:xfrm>
          <a:prstGeom prst="rect">
            <a:avLst/>
          </a:prstGeom>
        </p:spPr>
      </p:pic>
    </p:spTree>
    <p:extLst>
      <p:ext uri="{BB962C8B-B14F-4D97-AF65-F5344CB8AC3E}">
        <p14:creationId xmlns:p14="http://schemas.microsoft.com/office/powerpoint/2010/main" val="287142079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ank You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44334"/>
            <a:ext cx="4433026" cy="369332"/>
          </a:xfrm>
          <a:prstGeom prst="rect">
            <a:avLst/>
          </a:prstGeom>
          <a:noFill/>
        </p:spPr>
        <p:txBody>
          <a:bodyPr wrap="square" rtlCol="0">
            <a:spAutoFit/>
          </a:bodyPr>
          <a:lstStyle/>
          <a:p>
            <a:pPr algn="ct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o</a:t>
            </a:r>
            <a:r>
              <a:rPr lang="en-US" sz="1800" b="0">
                <a:solidFill>
                  <a:srgbClr val="002060"/>
                </a:solidFill>
                <a:latin typeface="Source Sans 3" panose="020B0503030403020204" pitchFamily="34" charset="0"/>
                <a:ea typeface="Open Sans" panose="020B0606030504020204" pitchFamily="34" charset="0"/>
                <a:cs typeface="Open Sans" panose="020B0606030504020204" pitchFamily="34" charset="0"/>
              </a:rPr>
              <a:t>hiosafetycongress</a:t>
            </a: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.com</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descr="A screenshot of a video game&#10;&#10;Description automatically generated with medium confidence">
            <a:extLst>
              <a:ext uri="{FF2B5EF4-FFF2-40B4-BE49-F238E27FC236}">
                <a16:creationId xmlns:a16="http://schemas.microsoft.com/office/drawing/2014/main" id="{B6B03A3F-1A04-8A02-F411-59C78EEECC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3363" y="5040360"/>
            <a:ext cx="2685274" cy="1178348"/>
          </a:xfrm>
          <a:prstGeom prst="rect">
            <a:avLst/>
          </a:prstGeom>
        </p:spPr>
      </p:pic>
    </p:spTree>
    <p:extLst>
      <p:ext uri="{BB962C8B-B14F-4D97-AF65-F5344CB8AC3E}">
        <p14:creationId xmlns:p14="http://schemas.microsoft.com/office/powerpoint/2010/main" val="135263167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ank You DE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0251" y="3244334"/>
            <a:ext cx="4433026" cy="369332"/>
          </a:xfrm>
          <a:prstGeom prst="rect">
            <a:avLst/>
          </a:prstGeom>
          <a:noFill/>
        </p:spPr>
        <p:txBody>
          <a:bodyPr wrap="square" rtlCol="0">
            <a:spAutoFit/>
          </a:bodyPr>
          <a:lstStyle/>
          <a:p>
            <a:pPr algn="ct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BWC.OHIO.GOV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descr="Ohio Bureau of Workers' Compensation Logo">
            <a:extLst>
              <a:ext uri="{FF2B5EF4-FFF2-40B4-BE49-F238E27FC236}">
                <a16:creationId xmlns:a16="http://schemas.microsoft.com/office/drawing/2014/main" id="{E3FF46F9-16C2-AFF4-7AC5-4D4CEAD511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11297" y="5366411"/>
            <a:ext cx="3103046" cy="723957"/>
          </a:xfrm>
          <a:prstGeom prst="rect">
            <a:avLst/>
          </a:prstGeom>
        </p:spPr>
      </p:pic>
    </p:spTree>
    <p:extLst>
      <p:ext uri="{BB962C8B-B14F-4D97-AF65-F5344CB8AC3E}">
        <p14:creationId xmlns:p14="http://schemas.microsoft.com/office/powerpoint/2010/main" val="371232426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6880D-6682-830F-56D8-4BA0F7F92D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32A60B-ADBF-37DC-5C1B-4C94B13DDA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7E6698-ED24-A776-257F-7EFFA997B8FA}"/>
              </a:ext>
            </a:extLst>
          </p:cNvPr>
          <p:cNvSpPr>
            <a:spLocks noGrp="1"/>
          </p:cNvSpPr>
          <p:nvPr>
            <p:ph type="dt" sz="half" idx="10"/>
          </p:nvPr>
        </p:nvSpPr>
        <p:spPr/>
        <p:txBody>
          <a:bodyPr/>
          <a:lstStyle/>
          <a:p>
            <a:fld id="{9D975868-78E9-4902-B85E-D3D1CDA9109A}" type="datetimeFigureOut">
              <a:rPr lang="en-US" smtClean="0"/>
              <a:t>1/10/2024</a:t>
            </a:fld>
            <a:endParaRPr lang="en-US"/>
          </a:p>
        </p:txBody>
      </p:sp>
      <p:sp>
        <p:nvSpPr>
          <p:cNvPr id="5" name="Footer Placeholder 4">
            <a:extLst>
              <a:ext uri="{FF2B5EF4-FFF2-40B4-BE49-F238E27FC236}">
                <a16:creationId xmlns:a16="http://schemas.microsoft.com/office/drawing/2014/main" id="{B1D3BDBD-8E80-F479-6695-7FD95EA151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DEB833-BFAA-9B09-1EB7-DD9265EB93CB}"/>
              </a:ext>
            </a:extLst>
          </p:cNvPr>
          <p:cNvSpPr>
            <a:spLocks noGrp="1"/>
          </p:cNvSpPr>
          <p:nvPr>
            <p:ph type="sldNum" sz="quarter" idx="12"/>
          </p:nvPr>
        </p:nvSpPr>
        <p:spPr/>
        <p:txBody>
          <a:bodyPr/>
          <a:lstStyle/>
          <a:p>
            <a:fld id="{14CE8856-4BDA-46B3-A01A-AE163280A504}" type="slidenum">
              <a:rPr lang="en-US" smtClean="0"/>
              <a:t>‹#›</a:t>
            </a:fld>
            <a:endParaRPr lang="en-US"/>
          </a:p>
        </p:txBody>
      </p:sp>
    </p:spTree>
    <p:extLst>
      <p:ext uri="{BB962C8B-B14F-4D97-AF65-F5344CB8AC3E}">
        <p14:creationId xmlns:p14="http://schemas.microsoft.com/office/powerpoint/2010/main" val="1977065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11" name="Rounded Rectangle 10"/>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p>
            <a:fld id="{E0D6AC80-72F9-448A-B876-A9DEA52FC897}" type="datetimeFigureOut">
              <a:rPr lang="en-US" smtClean="0"/>
              <a:t>1/10/2024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363F15-4956-42B3-A79E-14CE8F5CD38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12" name="Rounded Rectangle 11"/>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a:xfrm>
            <a:off x="5181600" y="685800"/>
            <a:ext cx="6096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D6AC80-72F9-448A-B876-A9DEA52FC897}" type="datetimeFigureOut">
              <a:rPr lang="en-US" smtClean="0"/>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363F15-4956-42B3-A79E-14CE8F5CD383}" type="slidenum">
              <a:rPr lang="en-US" smtClean="0"/>
              <a:t>‹#›</a:t>
            </a:fld>
            <a:endParaRPr lang="en-US"/>
          </a:p>
        </p:txBody>
      </p:sp>
      <p:sp>
        <p:nvSpPr>
          <p:cNvPr id="8" name="Rectangle 7"/>
          <p:cNvSpPr/>
          <p:nvPr/>
        </p:nvSpPr>
        <p:spPr>
          <a:xfrm>
            <a:off x="746712" y="1505712"/>
            <a:ext cx="3622088"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902254" y="1642472"/>
            <a:ext cx="3311005"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
          <p:cNvSpPr>
            <a:spLocks noGrp="1"/>
          </p:cNvSpPr>
          <p:nvPr>
            <p:ph type="body" sz="half" idx="2"/>
          </p:nvPr>
        </p:nvSpPr>
        <p:spPr>
          <a:xfrm>
            <a:off x="1025334" y="2971800"/>
            <a:ext cx="3064845"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1025334" y="1734312"/>
            <a:ext cx="3064845" cy="1191620"/>
          </a:xfrm>
        </p:spPr>
        <p:txBody>
          <a:bodyPr anchor="b">
            <a:normAutofit/>
          </a:bodyPr>
          <a:lstStyle>
            <a:lvl1pPr algn="l">
              <a:defRPr sz="2000" b="0">
                <a:solidFill>
                  <a:schemeClr val="accent1">
                    <a:lumMod val="75000"/>
                  </a:schemeClr>
                </a:solidFill>
              </a:defRPr>
            </a:lvl1pPr>
          </a:lstStyle>
          <a:p>
            <a:r>
              <a:rPr lang="en-US"/>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9" name="Rounded Rectangle 8"/>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p:cNvSpPr>
            <a:spLocks noGrp="1"/>
          </p:cNvSpPr>
          <p:nvPr>
            <p:ph type="pic" idx="1"/>
          </p:nvPr>
        </p:nvSpPr>
        <p:spPr>
          <a:xfrm>
            <a:off x="914400" y="621437"/>
            <a:ext cx="103632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E0D6AC80-72F9-448A-B876-A9DEA52FC897}" type="datetimeFigureOut">
              <a:rPr lang="en-US" smtClean="0"/>
              <a:t>1/10/2024</a:t>
            </a:fld>
            <a:endParaRPr lang="en-US"/>
          </a:p>
        </p:txBody>
      </p:sp>
      <p:sp>
        <p:nvSpPr>
          <p:cNvPr id="7" name="Slide Number Placeholder 6"/>
          <p:cNvSpPr>
            <a:spLocks noGrp="1"/>
          </p:cNvSpPr>
          <p:nvPr>
            <p:ph type="sldNum" sz="quarter" idx="12"/>
          </p:nvPr>
        </p:nvSpPr>
        <p:spPr/>
        <p:txBody>
          <a:bodyPr/>
          <a:lstStyle/>
          <a:p>
            <a:fld id="{A5363F15-4956-42B3-A79E-14CE8F5CD383}" type="slidenum">
              <a:rPr lang="en-US" smtClean="0"/>
              <a:t>‹#›</a:t>
            </a:fld>
            <a:endParaRPr lang="en-US"/>
          </a:p>
        </p:txBody>
      </p:sp>
      <p:sp>
        <p:nvSpPr>
          <p:cNvPr id="10" name="Rectangle 9"/>
          <p:cNvSpPr/>
          <p:nvPr/>
        </p:nvSpPr>
        <p:spPr>
          <a:xfrm>
            <a:off x="914400" y="4953000"/>
            <a:ext cx="103632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1016000" y="5029200"/>
            <a:ext cx="10134353"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219200" y="5638800"/>
            <a:ext cx="9771352"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807452" y="5074920"/>
            <a:ext cx="10594848"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
          <p:cNvSpPr>
            <a:spLocks noGrp="1"/>
          </p:cNvSpPr>
          <p:nvPr>
            <p:ph type="body" sz="half" idx="2"/>
          </p:nvPr>
        </p:nvSpPr>
        <p:spPr>
          <a:xfrm>
            <a:off x="1275052" y="5656557"/>
            <a:ext cx="9659648"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1219200" y="5105401"/>
            <a:ext cx="9771352" cy="523043"/>
          </a:xfrm>
        </p:spPr>
        <p:txBody>
          <a:bodyPr anchor="ctr" anchorCtr="0"/>
          <a:lstStyle>
            <a:lvl1pPr algn="ctr">
              <a:defRPr sz="2000" b="0">
                <a:solidFill>
                  <a:schemeClr val="accent1">
                    <a:lumMod val="75000"/>
                  </a:schemeClr>
                </a:solidFill>
              </a:defRPr>
            </a:lvl1pPr>
          </a:lstStyle>
          <a:p>
            <a:r>
              <a:rPr lang="en-US"/>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3.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2.jpg"/><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image" Target="../media/image5.png"/><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theme" Target="../theme/theme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image" Target="../media/image5.png"/><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theme" Target="../theme/theme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7" name="Rounded Rectangle 6"/>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609600" y="1752601"/>
            <a:ext cx="109728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2"/>
                </a:solidFill>
              </a:defRPr>
            </a:lvl1pPr>
          </a:lstStyle>
          <a:p>
            <a:fld id="{E0D6AC80-72F9-448A-B876-A9DEA52FC897}" type="datetimeFigureOut">
              <a:rPr lang="en-US" smtClean="0"/>
              <a:t>1/10/2024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2"/>
                </a:solidFill>
              </a:defRPr>
            </a:lvl1pPr>
          </a:lstStyle>
          <a:p>
            <a:fld id="{A5363F15-4956-42B3-A79E-14CE8F5CD383}" type="slidenum">
              <a:rPr lang="en-US" smtClean="0"/>
              <a:t>‹#›</a:t>
            </a:fld>
            <a:endParaRPr lang="en-US"/>
          </a:p>
        </p:txBody>
      </p:sp>
      <p:sp>
        <p:nvSpPr>
          <p:cNvPr id="9" name="Rectangle 8"/>
          <p:cNvSpPr/>
          <p:nvPr/>
        </p:nvSpPr>
        <p:spPr>
          <a:xfrm>
            <a:off x="365760" y="278166"/>
            <a:ext cx="1146048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497151" y="372862"/>
            <a:ext cx="11174027"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568171" y="408373"/>
            <a:ext cx="11014229" cy="1039427"/>
          </a:xfrm>
          <a:prstGeom prst="rect">
            <a:avLst/>
          </a:prstGeom>
        </p:spPr>
        <p:txBody>
          <a:bodyPr vert="horz" lIns="91440" tIns="45720" rIns="91440" bIns="45720" rtlCol="0" anchor="ctr">
            <a:normAutofit/>
          </a:bodyPr>
          <a:lstStyle/>
          <a:p>
            <a:r>
              <a:rPr lang="en-US"/>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792"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1/10/2024</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88453302"/>
      </p:ext>
    </p:extLst>
  </p:cSld>
  <p:clrMap bg1="lt1" tx1="dk1" bg2="lt2" tx2="dk2" accent1="accent1" accent2="accent2" accent3="accent3" accent4="accent4" accent5="accent5" accent6="accent6" hlink="hlink" folHlink="folHlink"/>
  <p:sldLayoutIdLst>
    <p:sldLayoutId id="2147483778" r:id="rId1"/>
    <p:sldLayoutId id="2147483777" r:id="rId2"/>
  </p:sldLayoutIdLst>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guide id="7" pos="528">
          <p15:clr>
            <a:srgbClr val="F26B43"/>
          </p15:clr>
        </p15:guide>
        <p15:guide id="8" orient="horz" pos="404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 name="Picture 1" descr="Ohio Bureau of Workers' Compensation Logo">
            <a:extLst>
              <a:ext uri="{FF2B5EF4-FFF2-40B4-BE49-F238E27FC236}">
                <a16:creationId xmlns:a16="http://schemas.microsoft.com/office/drawing/2014/main" id="{5140F4AC-94BE-5FB4-7C2D-289C9FF58D8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503265" y="1090570"/>
            <a:ext cx="5216343" cy="4580388"/>
          </a:xfrm>
          <a:prstGeom prst="rect">
            <a:avLst/>
          </a:prstGeom>
        </p:spPr>
      </p:pic>
    </p:spTree>
    <p:extLst>
      <p:ext uri="{BB962C8B-B14F-4D97-AF65-F5344CB8AC3E}">
        <p14:creationId xmlns:p14="http://schemas.microsoft.com/office/powerpoint/2010/main" val="56149724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Lst>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12B7E9-3BA4-484E-9D9D-392D6666B3F1}"/>
              </a:ext>
            </a:extLst>
          </p:cNvPr>
          <p:cNvSpPr>
            <a:spLocks noGrp="1"/>
          </p:cNvSpPr>
          <p:nvPr>
            <p:ph type="body" idx="1"/>
          </p:nvPr>
        </p:nvSpPr>
        <p:spPr>
          <a:xfrm>
            <a:off x="380999" y="1658247"/>
            <a:ext cx="11430001" cy="4235926"/>
          </a:xfrm>
          <a:prstGeom prst="rect">
            <a:avLst/>
          </a:prstGeom>
        </p:spPr>
        <p:txBody>
          <a:bodyPr vert="horz" lIns="91440" tIns="45720" rIns="91440" bIns="45720" rtlCol="0">
            <a:normAutofit/>
          </a:bodyPr>
          <a:lstStyle/>
          <a:p>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hymenaeos</a:t>
            </a:r>
            <a:r>
              <a:rPr lang="en-US" dirty="0"/>
              <a:t>.</a:t>
            </a:r>
          </a:p>
        </p:txBody>
      </p:sp>
      <p:sp>
        <p:nvSpPr>
          <p:cNvPr id="7" name="Title Placeholder 6">
            <a:extLst>
              <a:ext uri="{FF2B5EF4-FFF2-40B4-BE49-F238E27FC236}">
                <a16:creationId xmlns:a16="http://schemas.microsoft.com/office/drawing/2014/main" id="{9D996841-33AB-1041-B0F1-02114E0F8E16}"/>
              </a:ext>
            </a:extLst>
          </p:cNvPr>
          <p:cNvSpPr>
            <a:spLocks noGrp="1"/>
          </p:cNvSpPr>
          <p:nvPr>
            <p:ph type="title"/>
          </p:nvPr>
        </p:nvSpPr>
        <p:spPr>
          <a:xfrm>
            <a:off x="381000" y="365125"/>
            <a:ext cx="11430000" cy="982861"/>
          </a:xfrm>
          <a:prstGeom prst="rect">
            <a:avLst/>
          </a:prstGeom>
        </p:spPr>
        <p:txBody>
          <a:bodyPr vert="horz" lIns="91440" tIns="45720" rIns="91440" bIns="45720" rtlCol="0" anchor="t">
            <a:normAutofit/>
          </a:bodyPr>
          <a:lstStyle/>
          <a:p>
            <a:r>
              <a:rPr lang="en-US" dirty="0"/>
              <a:t>CLICK TO EDIT TITLE</a:t>
            </a:r>
          </a:p>
        </p:txBody>
      </p:sp>
      <p:sp>
        <p:nvSpPr>
          <p:cNvPr id="15" name="Rectangle 14">
            <a:extLst>
              <a:ext uri="{FF2B5EF4-FFF2-40B4-BE49-F238E27FC236}">
                <a16:creationId xmlns:a16="http://schemas.microsoft.com/office/drawing/2014/main" id="{FDDB4D39-9FA5-5C46-845E-A393FCAF090C}"/>
              </a:ext>
            </a:extLst>
          </p:cNvPr>
          <p:cNvSpPr/>
          <p:nvPr/>
        </p:nvSpPr>
        <p:spPr>
          <a:xfrm>
            <a:off x="381000" y="-36206"/>
            <a:ext cx="987552" cy="91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Rectangle 15">
            <a:extLst>
              <a:ext uri="{FF2B5EF4-FFF2-40B4-BE49-F238E27FC236}">
                <a16:creationId xmlns:a16="http://schemas.microsoft.com/office/drawing/2014/main" id="{7A51A58E-E2B6-4F4D-91A6-034B810B725B}"/>
              </a:ext>
            </a:extLst>
          </p:cNvPr>
          <p:cNvSpPr/>
          <p:nvPr/>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Slide Number Placeholder 20">
            <a:extLst>
              <a:ext uri="{FF2B5EF4-FFF2-40B4-BE49-F238E27FC236}">
                <a16:creationId xmlns:a16="http://schemas.microsoft.com/office/drawing/2014/main" id="{A93BE12D-B4D3-5E43-9B6B-11CE556E3DC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b="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83B7B7A-CDDA-7C44-B1B0-1F1E45567B3B}"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5079F368-1518-0DA1-C2A3-B61875C71656}"/>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Tree>
    <p:extLst>
      <p:ext uri="{BB962C8B-B14F-4D97-AF65-F5344CB8AC3E}">
        <p14:creationId xmlns:p14="http://schemas.microsoft.com/office/powerpoint/2010/main" val="193373723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709" r:id="rId23"/>
    <p:sldLayoutId id="2147483742" r:id="rId24"/>
  </p:sldLayoutIdLst>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hf hdr="0" dt="0"/>
  <p:txStyles>
    <p:titleStyle>
      <a:lvl1pPr algn="l" defTabSz="914400" rtl="0" eaLnBrk="1" latinLnBrk="0" hangingPunct="1">
        <a:lnSpc>
          <a:spcPct val="90000"/>
        </a:lnSpc>
        <a:spcBef>
          <a:spcPct val="0"/>
        </a:spcBef>
        <a:buNone/>
        <a:defRPr sz="3600" b="1" kern="1200" cap="all" baseline="0">
          <a:solidFill>
            <a:srgbClr val="002060"/>
          </a:solidFill>
          <a:latin typeface="Source Sans 3" panose="020B0503030403020204" pitchFamily="34" charset="0"/>
          <a:ea typeface="+mj-ea"/>
          <a:cs typeface="+mj-cs"/>
        </a:defRPr>
      </a:lvl1pPr>
    </p:titleStyle>
    <p:body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Source Sans 3" panose="020B0503030403020204" pitchFamily="34" charset="0"/>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12B7E9-3BA4-484E-9D9D-392D6666B3F1}"/>
              </a:ext>
            </a:extLst>
          </p:cNvPr>
          <p:cNvSpPr>
            <a:spLocks noGrp="1"/>
          </p:cNvSpPr>
          <p:nvPr>
            <p:ph type="body" idx="1"/>
          </p:nvPr>
        </p:nvSpPr>
        <p:spPr>
          <a:xfrm>
            <a:off x="380999" y="1658247"/>
            <a:ext cx="11430001" cy="4235926"/>
          </a:xfrm>
          <a:prstGeom prst="rect">
            <a:avLst/>
          </a:prstGeom>
        </p:spPr>
        <p:txBody>
          <a:bodyPr vert="horz" lIns="91440" tIns="45720" rIns="91440" bIns="45720" rtlCol="0">
            <a:normAutofit/>
          </a:bodyPr>
          <a:lstStyle/>
          <a:p>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hymenaeos</a:t>
            </a:r>
            <a:r>
              <a:rPr lang="en-US" dirty="0"/>
              <a:t>.</a:t>
            </a:r>
          </a:p>
        </p:txBody>
      </p:sp>
      <p:sp>
        <p:nvSpPr>
          <p:cNvPr id="7" name="Title Placeholder 6">
            <a:extLst>
              <a:ext uri="{FF2B5EF4-FFF2-40B4-BE49-F238E27FC236}">
                <a16:creationId xmlns:a16="http://schemas.microsoft.com/office/drawing/2014/main" id="{9D996841-33AB-1041-B0F1-02114E0F8E16}"/>
              </a:ext>
            </a:extLst>
          </p:cNvPr>
          <p:cNvSpPr>
            <a:spLocks noGrp="1"/>
          </p:cNvSpPr>
          <p:nvPr>
            <p:ph type="title"/>
          </p:nvPr>
        </p:nvSpPr>
        <p:spPr>
          <a:xfrm>
            <a:off x="381000" y="365125"/>
            <a:ext cx="11430000" cy="982861"/>
          </a:xfrm>
          <a:prstGeom prst="rect">
            <a:avLst/>
          </a:prstGeom>
        </p:spPr>
        <p:txBody>
          <a:bodyPr vert="horz" lIns="91440" tIns="45720" rIns="91440" bIns="45720" rtlCol="0" anchor="t">
            <a:normAutofit/>
          </a:bodyPr>
          <a:lstStyle/>
          <a:p>
            <a:r>
              <a:rPr lang="en-US" dirty="0"/>
              <a:t>CLICK TO EDIT TITLE</a:t>
            </a:r>
          </a:p>
        </p:txBody>
      </p:sp>
      <p:sp>
        <p:nvSpPr>
          <p:cNvPr id="15" name="Rectangle 14">
            <a:extLst>
              <a:ext uri="{FF2B5EF4-FFF2-40B4-BE49-F238E27FC236}">
                <a16:creationId xmlns:a16="http://schemas.microsoft.com/office/drawing/2014/main" id="{FDDB4D39-9FA5-5C46-845E-A393FCAF090C}"/>
              </a:ext>
            </a:extLst>
          </p:cNvPr>
          <p:cNvSpPr/>
          <p:nvPr userDrawn="1"/>
        </p:nvSpPr>
        <p:spPr>
          <a:xfrm>
            <a:off x="381000" y="-36206"/>
            <a:ext cx="987552" cy="91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Rectangle 15">
            <a:extLst>
              <a:ext uri="{FF2B5EF4-FFF2-40B4-BE49-F238E27FC236}">
                <a16:creationId xmlns:a16="http://schemas.microsoft.com/office/drawing/2014/main" id="{7A51A58E-E2B6-4F4D-91A6-034B810B725B}"/>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Slide Number Placeholder 20">
            <a:extLst>
              <a:ext uri="{FF2B5EF4-FFF2-40B4-BE49-F238E27FC236}">
                <a16:creationId xmlns:a16="http://schemas.microsoft.com/office/drawing/2014/main" id="{A93BE12D-B4D3-5E43-9B6B-11CE556E3DC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b="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83B7B7A-CDDA-7C44-B1B0-1F1E45567B3B}"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5079F368-1518-0DA1-C2A3-B61875C71656}"/>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Tree>
    <p:extLst>
      <p:ext uri="{BB962C8B-B14F-4D97-AF65-F5344CB8AC3E}">
        <p14:creationId xmlns:p14="http://schemas.microsoft.com/office/powerpoint/2010/main" val="205435881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Lst>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hf hdr="0" dt="0"/>
  <p:txStyles>
    <p:titleStyle>
      <a:lvl1pPr algn="l" defTabSz="914400" rtl="0" eaLnBrk="1" latinLnBrk="0" hangingPunct="1">
        <a:lnSpc>
          <a:spcPct val="90000"/>
        </a:lnSpc>
        <a:spcBef>
          <a:spcPct val="0"/>
        </a:spcBef>
        <a:buNone/>
        <a:defRPr sz="3600" b="1" kern="1200" cap="all" baseline="0">
          <a:solidFill>
            <a:srgbClr val="002060"/>
          </a:solidFill>
          <a:latin typeface="Source Sans 3" panose="020B0503030403020204" pitchFamily="34" charset="0"/>
          <a:ea typeface="+mj-ea"/>
          <a:cs typeface="+mj-cs"/>
        </a:defRPr>
      </a:lvl1pPr>
    </p:titleStyle>
    <p:body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Source Sans 3" panose="020B0503030403020204" pitchFamily="34" charset="0"/>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975E66-F74C-1EA7-064E-8B8E403A72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79210C-F5D1-5956-33C3-87F8512DC7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C164E-9149-E798-4B81-12AFD9393B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975868-78E9-4902-B85E-D3D1CDA9109A}" type="datetimeFigureOut">
              <a:rPr lang="en-US" smtClean="0"/>
              <a:t>1/10/2024</a:t>
            </a:fld>
            <a:endParaRPr lang="en-US"/>
          </a:p>
        </p:txBody>
      </p:sp>
      <p:sp>
        <p:nvSpPr>
          <p:cNvPr id="5" name="Footer Placeholder 4">
            <a:extLst>
              <a:ext uri="{FF2B5EF4-FFF2-40B4-BE49-F238E27FC236}">
                <a16:creationId xmlns:a16="http://schemas.microsoft.com/office/drawing/2014/main" id="{54615D2B-1DFB-A0C3-5936-775FD74E34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FBD49D-024E-6858-2D3F-8A84AC4D05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CE8856-4BDA-46B3-A01A-AE163280A504}" type="slidenum">
              <a:rPr lang="en-US" smtClean="0"/>
              <a:t>‹#›</a:t>
            </a:fld>
            <a:endParaRPr lang="en-US"/>
          </a:p>
        </p:txBody>
      </p:sp>
    </p:spTree>
    <p:extLst>
      <p:ext uri="{BB962C8B-B14F-4D97-AF65-F5344CB8AC3E}">
        <p14:creationId xmlns:p14="http://schemas.microsoft.com/office/powerpoint/2010/main" val="344932511"/>
      </p:ext>
    </p:extLst>
  </p:cSld>
  <p:clrMap bg1="lt1" tx1="dk1" bg2="lt2" tx2="dk2" accent1="accent1" accent2="accent2" accent3="accent3" accent4="accent4" accent5="accent5" accent6="accent6" hlink="hlink" folHlink="folHlink"/>
  <p:sldLayoutIdLst>
    <p:sldLayoutId id="214748378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4.jp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hyperlink" Target="https://gcc02.safelinks.protection.outlook.com/?url=https%3A%2F%2Fwww.osha.gov%2Flaws-regs%2Fregulations%2Fstandardnumber%2F1904%2F1904.41&amp;data=05%7C01%7CAna.C.12%40bwc.ohio.gov%7C29ffa21ff9b3461a5e1e08dbf4cea3a2%7C50f8fcc494d84f0784eb36ed57c7c8a2%7C0%7C0%7C638372940577181639%7CUnknown%7CTWFpbGZsb3d8eyJWIjoiMC4wLjAwMDAiLCJQIjoiV2luMzIiLCJBTiI6Ik1haWwiLCJXVCI6Mn0%3D%7C3000%7C%7C%7C&amp;sdata=jX0EGb2ddejjG3DQkuraBAZZ7KuZsLinRIcir4lgkIA%3D&amp;reserved=0" TargetMode="External"/><Relationship Id="rId2" Type="http://schemas.openxmlformats.org/officeDocument/2006/relationships/notesSlide" Target="../notesSlides/notesSlide4.xml"/><Relationship Id="rId1" Type="http://schemas.openxmlformats.org/officeDocument/2006/relationships/slideLayout" Target="../slideLayouts/slideLayout50.xml"/><Relationship Id="rId6" Type="http://schemas.openxmlformats.org/officeDocument/2006/relationships/hyperlink" Target="https://gcc02.safelinks.protection.outlook.com/?url=https%3A%2F%2Fwww.osha.gov%2Finjuryreporting%2Fita%2F&amp;data=05%7C01%7CAna.C.12%40bwc.ohio.gov%7C29ffa21ff9b3461a5e1e08dbf4cea3a2%7C50f8fcc494d84f0784eb36ed57c7c8a2%7C0%7C0%7C638372940577337990%7CUnknown%7CTWFpbGZsb3d8eyJWIjoiMC4wLjAwMDAiLCJQIjoiV2luMzIiLCJBTiI6Ik1haWwiLCJXVCI6Mn0%3D%7C3000%7C%7C%7C&amp;sdata=VVQ3%2F3fxYE4IvF%2FTBFxbKkHwgKdBf0gdJjm%2FmbR2ods%3D&amp;reserved=0" TargetMode="External"/><Relationship Id="rId5" Type="http://schemas.openxmlformats.org/officeDocument/2006/relationships/hyperlink" Target="https://gcc02.safelinks.protection.outlook.com/?url=https%3A%2F%2Fwww.osha.gov%2Fitareportapp&amp;data=05%7C01%7CAna.C.12%40bwc.ohio.gov%7C29ffa21ff9b3461a5e1e08dbf4cea3a2%7C50f8fcc494d84f0784eb36ed57c7c8a2%7C0%7C0%7C638372940577181639%7CUnknown%7CTWFpbGZsb3d8eyJWIjoiMC4wLjAwMDAiLCJQIjoiV2luMzIiLCJBTiI6Ik1haWwiLCJXVCI6Mn0%3D%7C3000%7C%7C%7C&amp;sdata=CasesDVeiIp4FO%2F6QNqjs%2FFWmgpPvvADktGMMfURbtI%3D&amp;reserved=0" TargetMode="External"/><Relationship Id="rId4" Type="http://schemas.openxmlformats.org/officeDocument/2006/relationships/hyperlink" Target="https://gcc02.safelinks.protection.outlook.com/?url=https%3A%2F%2Fwww.osha.gov%2Flaws-regs%2Fregulations%2Fstandardnumber%2F1904%2F1904SubpartEAppB&amp;data=05%7C01%7CAna.C.12%40bwc.ohio.gov%7C29ffa21ff9b3461a5e1e08dbf4cea3a2%7C50f8fcc494d84f0784eb36ed57c7c8a2%7C0%7C0%7C638372940577181639%7CUnknown%7CTWFpbGZsb3d8eyJWIjoiMC4wLjAwMDAiLCJQIjoiV2luMzIiLCJBTiI6Ik1haWwiLCJXVCI6Mn0%3D%7C3000%7C%7C%7C&amp;sdata=yJuQPhe6klFylKMfOoAg5xlBfU19ACaZKDka1sRXyO8%3D&amp;reserved=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50.xml"/><Relationship Id="rId4" Type="http://schemas.openxmlformats.org/officeDocument/2006/relationships/hyperlink" Target="https://www.weathersafety.ohio.gov/WinterHealthSafetyTips.aspx"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4.xml.rels><?xml version="1.0" encoding="UTF-8" standalone="yes"?>
<Relationships xmlns="http://schemas.openxmlformats.org/package/2006/relationships"><Relationship Id="rId2" Type="http://schemas.openxmlformats.org/officeDocument/2006/relationships/hyperlink" Target="http://www.solonchamber.com/slides" TargetMode="Externa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hyperlink" Target="https://www.osha.gov/injuryreporting/ita/"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hyperlink" Target="https://www.osha.gov/itareportapp" TargetMode="External"/><Relationship Id="rId4" Type="http://schemas.openxmlformats.org/officeDocument/2006/relationships/hyperlink" Target="https://www.osha.gov/laws-regs/regulations/standardnumber/1904/1904SubpartEAppB"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4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4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hyperlink" Target="https://codes.ohio.gov/ohio-revised-code/section-4141.29" TargetMode="External"/><Relationship Id="rId4" Type="http://schemas.openxmlformats.org/officeDocument/2006/relationships/image" Target="../media/image28.jpg"/></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4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4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4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5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5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5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5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g"/></Relationships>
</file>

<file path=ppt/slides/_rels/slide5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5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5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5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5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5.xml"/></Relationships>
</file>

<file path=ppt/slides/_rels/slide6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6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6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hyperlink" Target="mailto:crosby@buckleyking.com" TargetMode="External"/></Relationships>
</file>

<file path=ppt/slides/_rels/slide63.xml.rels><?xml version="1.0" encoding="UTF-8" standalone="yes"?>
<Relationships xmlns="http://schemas.openxmlformats.org/package/2006/relationships"><Relationship Id="rId2" Type="http://schemas.openxmlformats.org/officeDocument/2006/relationships/hyperlink" Target="http://www.solonchamber.com/slides" TargetMode="Externa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21" name="Rectangle 12">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2" name="Rectangle 14">
            <a:extLst>
              <a:ext uri="{FF2B5EF4-FFF2-40B4-BE49-F238E27FC236}">
                <a16:creationId xmlns:a16="http://schemas.microsoft.com/office/drawing/2014/main" id="{0E624BD9-62FB-467A-ACDC-4836ADC5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Freeform 13">
            <a:extLst>
              <a:ext uri="{FF2B5EF4-FFF2-40B4-BE49-F238E27FC236}">
                <a16:creationId xmlns:a16="http://schemas.microsoft.com/office/drawing/2014/main" id="{4C973920-672E-443D-8D2E-2D1E3853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41730" y="0"/>
            <a:ext cx="7789615"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txBody>
          <a:bodyPr/>
          <a:lstStyle/>
          <a:p>
            <a:endParaRPr lang="en-US"/>
          </a:p>
        </p:txBody>
      </p:sp>
      <p:sp>
        <p:nvSpPr>
          <p:cNvPr id="19" name="Rectangle 18">
            <a:extLst>
              <a:ext uri="{FF2B5EF4-FFF2-40B4-BE49-F238E27FC236}">
                <a16:creationId xmlns:a16="http://schemas.microsoft.com/office/drawing/2014/main" id="{4363DD75-42D3-453C-A84D-D18B4215C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rgbClr val="2A1A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Picture 5" descr="A close up of a sign&#10;&#10;Description automatically generated">
            <a:extLst>
              <a:ext uri="{FF2B5EF4-FFF2-40B4-BE49-F238E27FC236}">
                <a16:creationId xmlns:a16="http://schemas.microsoft.com/office/drawing/2014/main" id="{83B16A05-AF0B-4973-9F7A-3596D93951D4}"/>
              </a:ext>
            </a:extLst>
          </p:cNvPr>
          <p:cNvPicPr>
            <a:picLocks noChangeAspect="1"/>
          </p:cNvPicPr>
          <p:nvPr/>
        </p:nvPicPr>
        <p:blipFill>
          <a:blip r:embed="rId2"/>
          <a:stretch>
            <a:fillRect/>
          </a:stretch>
        </p:blipFill>
        <p:spPr>
          <a:xfrm>
            <a:off x="7341393" y="2426964"/>
            <a:ext cx="4724750" cy="2004071"/>
          </a:xfrm>
          <a:prstGeom prst="rect">
            <a:avLst/>
          </a:prstGeom>
        </p:spPr>
      </p:pic>
      <p:pic>
        <p:nvPicPr>
          <p:cNvPr id="7" name="Picture 6" descr="Logo&#10;&#10;Description automatically generated">
            <a:extLst>
              <a:ext uri="{FF2B5EF4-FFF2-40B4-BE49-F238E27FC236}">
                <a16:creationId xmlns:a16="http://schemas.microsoft.com/office/drawing/2014/main" id="{7EC4BC99-03A8-EA4B-2C35-77A66E1C7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9593" y="1043637"/>
            <a:ext cx="2874846" cy="2939144"/>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855110A4-A1C6-8FE6-1956-63979C585F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763" y="4431035"/>
            <a:ext cx="5858716" cy="1464679"/>
          </a:xfrm>
          <a:prstGeom prst="rect">
            <a:avLst/>
          </a:prstGeom>
        </p:spPr>
      </p:pic>
    </p:spTree>
    <p:extLst>
      <p:ext uri="{BB962C8B-B14F-4D97-AF65-F5344CB8AC3E}">
        <p14:creationId xmlns:p14="http://schemas.microsoft.com/office/powerpoint/2010/main" val="36737057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3" name="Picture 2" descr="A group of logos and text&#10;&#10;Description automatically generated">
            <a:extLst>
              <a:ext uri="{FF2B5EF4-FFF2-40B4-BE49-F238E27FC236}">
                <a16:creationId xmlns:a16="http://schemas.microsoft.com/office/drawing/2014/main" id="{B59C93D7-F2D4-12C5-126D-217CC2DCB6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892552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3" name="Picture 2" descr="A poster for a coffee shop&#10;&#10;Description automatically generated">
            <a:extLst>
              <a:ext uri="{FF2B5EF4-FFF2-40B4-BE49-F238E27FC236}">
                <a16:creationId xmlns:a16="http://schemas.microsoft.com/office/drawing/2014/main" id="{88C3681A-6BB6-56F6-7BBE-DE0A1718FD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10530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8156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747BA-32B5-61F1-F697-B3B04BF9535A}"/>
              </a:ext>
            </a:extLst>
          </p:cNvPr>
          <p:cNvSpPr>
            <a:spLocks noGrp="1"/>
          </p:cNvSpPr>
          <p:nvPr>
            <p:ph type="title"/>
          </p:nvPr>
        </p:nvSpPr>
        <p:spPr/>
        <p:txBody>
          <a:bodyPr/>
          <a:lstStyle/>
          <a:p>
            <a:r>
              <a:rPr lang="en-US" dirty="0"/>
              <a:t>Important Dates – Private Employers</a:t>
            </a:r>
          </a:p>
        </p:txBody>
      </p:sp>
      <p:sp>
        <p:nvSpPr>
          <p:cNvPr id="3" name="Text Placeholder 2">
            <a:extLst>
              <a:ext uri="{FF2B5EF4-FFF2-40B4-BE49-F238E27FC236}">
                <a16:creationId xmlns:a16="http://schemas.microsoft.com/office/drawing/2014/main" id="{35FABDC0-94EA-8B2C-9823-E01C1094E517}"/>
              </a:ext>
            </a:extLst>
          </p:cNvPr>
          <p:cNvSpPr>
            <a:spLocks noGrp="1"/>
          </p:cNvSpPr>
          <p:nvPr>
            <p:ph type="body" sz="quarter" idx="12"/>
          </p:nvPr>
        </p:nvSpPr>
        <p:spPr/>
        <p:txBody>
          <a:bodyPr>
            <a:normAutofit/>
          </a:bodyPr>
          <a:lstStyle/>
          <a:p>
            <a:pPr marL="0" indent="0">
              <a:buNone/>
            </a:pPr>
            <a:r>
              <a:rPr lang="en-US" sz="2800" b="1" dirty="0"/>
              <a:t>Jan. 31</a:t>
            </a:r>
          </a:p>
          <a:p>
            <a:r>
              <a:rPr lang="en-US" sz="2800" b="0" i="0" dirty="0">
                <a:solidFill>
                  <a:srgbClr val="464846"/>
                </a:solidFill>
                <a:effectLst/>
                <a:latin typeface="inherit"/>
              </a:rPr>
              <a:t>Private employer program application deadline</a:t>
            </a:r>
          </a:p>
          <a:p>
            <a:pPr marL="0" indent="0">
              <a:buNone/>
            </a:pPr>
            <a:endParaRPr lang="en-US" sz="2800" dirty="0"/>
          </a:p>
        </p:txBody>
      </p:sp>
      <p:sp>
        <p:nvSpPr>
          <p:cNvPr id="4" name="Slide Number Placeholder 3">
            <a:extLst>
              <a:ext uri="{FF2B5EF4-FFF2-40B4-BE49-F238E27FC236}">
                <a16:creationId xmlns:a16="http://schemas.microsoft.com/office/drawing/2014/main" id="{D42A1483-F934-9B5F-09EA-718EBA3D265C}"/>
              </a:ext>
            </a:extLst>
          </p:cNvPr>
          <p:cNvSpPr>
            <a:spLocks noGrp="1"/>
          </p:cNvSpPr>
          <p:nvPr>
            <p:ph type="sldNum" sz="quarter" idx="14"/>
          </p:nvPr>
        </p:nvSpPr>
        <p:spPr/>
        <p:txBody>
          <a:bodyPr/>
          <a:lstStyle/>
          <a:p>
            <a:fld id="{77F59FA7-9E35-E641-9260-462B0A5FC689}" type="slidenum">
              <a:rPr lang="en-US" smtClean="0"/>
              <a:pPr/>
              <a:t>13</a:t>
            </a:fld>
            <a:endParaRPr lang="en-US"/>
          </a:p>
        </p:txBody>
      </p:sp>
    </p:spTree>
    <p:extLst>
      <p:ext uri="{BB962C8B-B14F-4D97-AF65-F5344CB8AC3E}">
        <p14:creationId xmlns:p14="http://schemas.microsoft.com/office/powerpoint/2010/main" val="50069491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747BA-32B5-61F1-F697-B3B04BF9535A}"/>
              </a:ext>
            </a:extLst>
          </p:cNvPr>
          <p:cNvSpPr>
            <a:spLocks noGrp="1"/>
          </p:cNvSpPr>
          <p:nvPr>
            <p:ph type="title"/>
          </p:nvPr>
        </p:nvSpPr>
        <p:spPr/>
        <p:txBody>
          <a:bodyPr/>
          <a:lstStyle/>
          <a:p>
            <a:r>
              <a:rPr lang="en-US" dirty="0"/>
              <a:t>Important Dates – Public Employers</a:t>
            </a:r>
          </a:p>
        </p:txBody>
      </p:sp>
      <p:sp>
        <p:nvSpPr>
          <p:cNvPr id="3" name="Text Placeholder 2">
            <a:extLst>
              <a:ext uri="{FF2B5EF4-FFF2-40B4-BE49-F238E27FC236}">
                <a16:creationId xmlns:a16="http://schemas.microsoft.com/office/drawing/2014/main" id="{35FABDC0-94EA-8B2C-9823-E01C1094E517}"/>
              </a:ext>
            </a:extLst>
          </p:cNvPr>
          <p:cNvSpPr>
            <a:spLocks noGrp="1"/>
          </p:cNvSpPr>
          <p:nvPr>
            <p:ph type="body" sz="quarter" idx="12"/>
          </p:nvPr>
        </p:nvSpPr>
        <p:spPr>
          <a:xfrm>
            <a:off x="1007857" y="1862667"/>
            <a:ext cx="9878336" cy="4567057"/>
          </a:xfrm>
        </p:spPr>
        <p:txBody>
          <a:bodyPr>
            <a:normAutofit/>
          </a:bodyPr>
          <a:lstStyle/>
          <a:p>
            <a:pPr marL="0" indent="0">
              <a:buNone/>
            </a:pPr>
            <a:r>
              <a:rPr lang="en-US" sz="2800" b="1" dirty="0"/>
              <a:t>Jan. 1 – Feb. 15</a:t>
            </a:r>
          </a:p>
          <a:p>
            <a:r>
              <a:rPr lang="en-US" sz="2800">
                <a:solidFill>
                  <a:srgbClr val="4A4A4A"/>
                </a:solidFill>
                <a:latin typeface="Source Sans Pro" panose="020B0503030403020204" pitchFamily="34" charset="0"/>
              </a:rPr>
              <a:t>Payroll True-up </a:t>
            </a:r>
            <a:r>
              <a:rPr lang="en-US" sz="2800" dirty="0">
                <a:solidFill>
                  <a:srgbClr val="4A4A4A"/>
                </a:solidFill>
                <a:latin typeface="Source Sans Pro" panose="020B0503030403020204" pitchFamily="34" charset="0"/>
              </a:rPr>
              <a:t>period</a:t>
            </a:r>
          </a:p>
          <a:p>
            <a:pPr marL="0" indent="0">
              <a:buNone/>
            </a:pPr>
            <a:endParaRPr lang="en-US" sz="2800" b="1" dirty="0"/>
          </a:p>
          <a:p>
            <a:pPr marL="0" indent="0">
              <a:buNone/>
            </a:pPr>
            <a:r>
              <a:rPr lang="en-US" sz="2800" b="1" dirty="0"/>
              <a:t>Feb. 1</a:t>
            </a:r>
          </a:p>
          <a:p>
            <a:r>
              <a:rPr lang="en-US" sz="2800" b="0" i="0" dirty="0">
                <a:solidFill>
                  <a:srgbClr val="4A4A4A"/>
                </a:solidFill>
                <a:effectLst/>
                <a:latin typeface="Source Sans Pro" panose="020B0503030403020204" pitchFamily="34" charset="0"/>
              </a:rPr>
              <a:t>300 AP due</a:t>
            </a:r>
          </a:p>
          <a:p>
            <a:pPr marL="0" indent="0">
              <a:buNone/>
            </a:pPr>
            <a:r>
              <a:rPr lang="en-US" sz="2800" b="1" dirty="0"/>
              <a:t> </a:t>
            </a:r>
            <a:endParaRPr lang="en-US" sz="2800" dirty="0"/>
          </a:p>
        </p:txBody>
      </p:sp>
      <p:sp>
        <p:nvSpPr>
          <p:cNvPr id="4" name="Slide Number Placeholder 3">
            <a:extLst>
              <a:ext uri="{FF2B5EF4-FFF2-40B4-BE49-F238E27FC236}">
                <a16:creationId xmlns:a16="http://schemas.microsoft.com/office/drawing/2014/main" id="{D42A1483-F934-9B5F-09EA-718EBA3D265C}"/>
              </a:ext>
            </a:extLst>
          </p:cNvPr>
          <p:cNvSpPr>
            <a:spLocks noGrp="1"/>
          </p:cNvSpPr>
          <p:nvPr>
            <p:ph type="sldNum" sz="quarter" idx="14"/>
          </p:nvPr>
        </p:nvSpPr>
        <p:spPr/>
        <p:txBody>
          <a:bodyPr/>
          <a:lstStyle/>
          <a:p>
            <a:fld id="{77F59FA7-9E35-E641-9260-462B0A5FC689}" type="slidenum">
              <a:rPr lang="en-US" smtClean="0"/>
              <a:pPr/>
              <a:t>14</a:t>
            </a:fld>
            <a:endParaRPr lang="en-US"/>
          </a:p>
        </p:txBody>
      </p:sp>
    </p:spTree>
    <p:extLst>
      <p:ext uri="{BB962C8B-B14F-4D97-AF65-F5344CB8AC3E}">
        <p14:creationId xmlns:p14="http://schemas.microsoft.com/office/powerpoint/2010/main" val="54390703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C09DA-8F9A-227E-134A-61F4D5BFD845}"/>
              </a:ext>
            </a:extLst>
          </p:cNvPr>
          <p:cNvSpPr>
            <a:spLocks noGrp="1"/>
          </p:cNvSpPr>
          <p:nvPr>
            <p:ph type="title"/>
          </p:nvPr>
        </p:nvSpPr>
        <p:spPr/>
        <p:txBody>
          <a:bodyPr/>
          <a:lstStyle/>
          <a:p>
            <a:r>
              <a:rPr lang="en-US" dirty="0"/>
              <a:t>Employer Webinars</a:t>
            </a:r>
          </a:p>
        </p:txBody>
      </p:sp>
      <p:sp>
        <p:nvSpPr>
          <p:cNvPr id="3" name="Text Placeholder 2">
            <a:extLst>
              <a:ext uri="{FF2B5EF4-FFF2-40B4-BE49-F238E27FC236}">
                <a16:creationId xmlns:a16="http://schemas.microsoft.com/office/drawing/2014/main" id="{67C4CF50-4F5E-6E3A-CACD-7457F318A78C}"/>
              </a:ext>
            </a:extLst>
          </p:cNvPr>
          <p:cNvSpPr>
            <a:spLocks noGrp="1"/>
          </p:cNvSpPr>
          <p:nvPr>
            <p:ph type="body" sz="quarter" idx="12"/>
          </p:nvPr>
        </p:nvSpPr>
        <p:spPr>
          <a:xfrm>
            <a:off x="1064302" y="2008682"/>
            <a:ext cx="9878336" cy="4437273"/>
          </a:xfrm>
        </p:spPr>
        <p:txBody>
          <a:bodyPr>
            <a:normAutofit/>
          </a:bodyPr>
          <a:lstStyle/>
          <a:p>
            <a:r>
              <a:rPr lang="en-US" sz="2800" dirty="0">
                <a:effectLst/>
                <a:latin typeface="Source Sans 3" panose="020B0503030403020204" pitchFamily="34" charset="0"/>
                <a:ea typeface="Calibri" panose="020F0502020204030204" pitchFamily="34" charset="0"/>
                <a:cs typeface="Calibri" panose="020F0502020204030204" pitchFamily="34" charset="0"/>
              </a:rPr>
              <a:t>BWC website updates</a:t>
            </a:r>
          </a:p>
          <a:p>
            <a:r>
              <a:rPr lang="en-US" sz="2800" dirty="0">
                <a:ea typeface="Calibri" panose="020F0502020204030204" pitchFamily="34" charset="0"/>
                <a:cs typeface="Calibri" panose="020F0502020204030204" pitchFamily="34" charset="0"/>
              </a:rPr>
              <a:t>E</a:t>
            </a:r>
            <a:r>
              <a:rPr lang="en-US" sz="2800" dirty="0">
                <a:effectLst/>
                <a:latin typeface="Source Sans 3" panose="020B0503030403020204" pitchFamily="34" charset="0"/>
                <a:ea typeface="Calibri" panose="020F0502020204030204" pitchFamily="34" charset="0"/>
                <a:cs typeface="Calibri" panose="020F0502020204030204" pitchFamily="34" charset="0"/>
              </a:rPr>
              <a:t>xperience modifiers (EMs) and how they are calculated</a:t>
            </a:r>
          </a:p>
          <a:p>
            <a:r>
              <a:rPr lang="en-US" sz="2800" dirty="0">
                <a:ea typeface="Calibri" panose="020F0502020204030204" pitchFamily="34" charset="0"/>
                <a:cs typeface="Calibri" panose="020F0502020204030204" pitchFamily="34" charset="0"/>
              </a:rPr>
              <a:t>T</a:t>
            </a:r>
            <a:r>
              <a:rPr lang="en-US" sz="2800" dirty="0">
                <a:effectLst/>
                <a:latin typeface="Source Sans 3" panose="020B0503030403020204" pitchFamily="34" charset="0"/>
                <a:ea typeface="Calibri" panose="020F0502020204030204" pitchFamily="34" charset="0"/>
                <a:cs typeface="Calibri" panose="020F0502020204030204" pitchFamily="34" charset="0"/>
              </a:rPr>
              <a:t>ransitional work</a:t>
            </a:r>
          </a:p>
          <a:p>
            <a:r>
              <a:rPr lang="en-US" sz="2800" dirty="0">
                <a:solidFill>
                  <a:srgbClr val="4A4A4A"/>
                </a:solidFill>
                <a:latin typeface="Source Sans Pro" panose="020B0503030403020204" pitchFamily="34" charset="0"/>
              </a:rPr>
              <a:t>I</a:t>
            </a:r>
            <a:r>
              <a:rPr lang="en-US" sz="2800" b="0" i="0" dirty="0">
                <a:solidFill>
                  <a:srgbClr val="4A4A4A"/>
                </a:solidFill>
                <a:effectLst/>
                <a:latin typeface="Source Sans Pro" panose="020B0503030403020204" pitchFamily="34" charset="0"/>
              </a:rPr>
              <a:t>mportant dates</a:t>
            </a:r>
          </a:p>
          <a:p>
            <a:r>
              <a:rPr lang="en-US" sz="2800" dirty="0">
                <a:solidFill>
                  <a:srgbClr val="4A4A4A"/>
                </a:solidFill>
                <a:latin typeface="Source Sans Pro" panose="020B0503030403020204" pitchFamily="34" charset="0"/>
              </a:rPr>
              <a:t>M</a:t>
            </a:r>
            <a:r>
              <a:rPr lang="en-US" sz="2800" b="0" i="0" dirty="0">
                <a:solidFill>
                  <a:srgbClr val="4A4A4A"/>
                </a:solidFill>
                <a:effectLst/>
                <a:latin typeface="Source Sans Pro" panose="020B0503030403020204" pitchFamily="34" charset="0"/>
              </a:rPr>
              <a:t>onthly safety tip</a:t>
            </a:r>
            <a:endParaRPr lang="en-US" sz="2800" dirty="0"/>
          </a:p>
        </p:txBody>
      </p:sp>
      <p:sp>
        <p:nvSpPr>
          <p:cNvPr id="4" name="Slide Number Placeholder 3">
            <a:extLst>
              <a:ext uri="{FF2B5EF4-FFF2-40B4-BE49-F238E27FC236}">
                <a16:creationId xmlns:a16="http://schemas.microsoft.com/office/drawing/2014/main" id="{19AAC3A5-39E7-8C1D-4F11-949F4EB40240}"/>
              </a:ext>
            </a:extLst>
          </p:cNvPr>
          <p:cNvSpPr>
            <a:spLocks noGrp="1"/>
          </p:cNvSpPr>
          <p:nvPr>
            <p:ph type="sldNum" sz="quarter" idx="14"/>
          </p:nvPr>
        </p:nvSpPr>
        <p:spPr/>
        <p:txBody>
          <a:bodyPr/>
          <a:lstStyle/>
          <a:p>
            <a:fld id="{77F59FA7-9E35-E641-9260-462B0A5FC689}" type="slidenum">
              <a:rPr lang="en-US" smtClean="0"/>
              <a:pPr/>
              <a:t>15</a:t>
            </a:fld>
            <a:endParaRPr lang="en-US"/>
          </a:p>
        </p:txBody>
      </p:sp>
      <p:sp>
        <p:nvSpPr>
          <p:cNvPr id="6" name="TextBox 5">
            <a:extLst>
              <a:ext uri="{FF2B5EF4-FFF2-40B4-BE49-F238E27FC236}">
                <a16:creationId xmlns:a16="http://schemas.microsoft.com/office/drawing/2014/main" id="{BB5A254D-11ED-8161-E18A-C810D9DBD505}"/>
              </a:ext>
            </a:extLst>
          </p:cNvPr>
          <p:cNvSpPr txBox="1"/>
          <p:nvPr/>
        </p:nvSpPr>
        <p:spPr>
          <a:xfrm>
            <a:off x="1249362" y="4443195"/>
            <a:ext cx="6096000" cy="1200329"/>
          </a:xfrm>
          <a:prstGeom prst="rect">
            <a:avLst/>
          </a:prstGeom>
          <a:noFill/>
        </p:spPr>
        <p:txBody>
          <a:bodyPr wrap="square">
            <a:spAutoFit/>
          </a:bodyPr>
          <a:lstStyle/>
          <a:p>
            <a:pPr algn="l" rtl="0"/>
            <a:endParaRPr lang="en-US" sz="2400" b="0" i="0" dirty="0">
              <a:effectLst/>
              <a:latin typeface="Source Sans Pro" panose="020B0503030403020204" pitchFamily="34" charset="0"/>
            </a:endParaRPr>
          </a:p>
          <a:p>
            <a:pPr algn="l" rtl="0"/>
            <a:r>
              <a:rPr lang="en-US" sz="2400" b="0" i="0" dirty="0">
                <a:effectLst/>
                <a:latin typeface="Source Sans Pro" panose="020B0503030403020204" pitchFamily="34" charset="0"/>
              </a:rPr>
              <a:t> </a:t>
            </a:r>
          </a:p>
          <a:p>
            <a:pPr algn="l" rtl="0"/>
            <a:r>
              <a:rPr lang="en-US" sz="2400" b="0" i="0" dirty="0">
                <a:effectLst/>
                <a:latin typeface="Source Sans Pro" panose="020B0503030403020204" pitchFamily="34" charset="0"/>
              </a:rPr>
              <a:t> </a:t>
            </a:r>
          </a:p>
        </p:txBody>
      </p:sp>
      <p:sp>
        <p:nvSpPr>
          <p:cNvPr id="7" name="TextBox 6">
            <a:extLst>
              <a:ext uri="{FF2B5EF4-FFF2-40B4-BE49-F238E27FC236}">
                <a16:creationId xmlns:a16="http://schemas.microsoft.com/office/drawing/2014/main" id="{69948D3A-A40D-DC4D-518D-7BCFB107A8E3}"/>
              </a:ext>
            </a:extLst>
          </p:cNvPr>
          <p:cNvSpPr txBox="1"/>
          <p:nvPr/>
        </p:nvSpPr>
        <p:spPr>
          <a:xfrm>
            <a:off x="2111389" y="5551436"/>
            <a:ext cx="7969222" cy="523220"/>
          </a:xfrm>
          <a:prstGeom prst="rect">
            <a:avLst/>
          </a:prstGeom>
          <a:noFill/>
        </p:spPr>
        <p:txBody>
          <a:bodyPr wrap="square">
            <a:spAutoFit/>
          </a:bodyPr>
          <a:lstStyle/>
          <a:p>
            <a:pPr marR="0" lvl="0">
              <a:spcBef>
                <a:spcPts val="0"/>
              </a:spcBef>
              <a:spcAft>
                <a:spcPts val="0"/>
              </a:spcAft>
              <a:buSzPts val="1000"/>
              <a:tabLst>
                <a:tab pos="457200" algn="l"/>
              </a:tabLst>
            </a:pPr>
            <a:r>
              <a:rPr lang="en-US" sz="2800" dirty="0">
                <a:latin typeface="Source Sans 3" panose="020B0503030403020204" pitchFamily="34" charset="0"/>
                <a:cs typeface="Calibri" panose="020F0502020204030204" pitchFamily="34" charset="0"/>
              </a:rPr>
              <a:t>Date: 		11:30 a.m. Thursday, January 25</a:t>
            </a:r>
          </a:p>
        </p:txBody>
      </p:sp>
    </p:spTree>
    <p:extLst>
      <p:ext uri="{BB962C8B-B14F-4D97-AF65-F5344CB8AC3E}">
        <p14:creationId xmlns:p14="http://schemas.microsoft.com/office/powerpoint/2010/main" val="264394631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FB18F-2C7F-E4AD-FB36-DDD5931CE33F}"/>
              </a:ext>
            </a:extLst>
          </p:cNvPr>
          <p:cNvSpPr>
            <a:spLocks noGrp="1"/>
          </p:cNvSpPr>
          <p:nvPr>
            <p:ph type="title"/>
          </p:nvPr>
        </p:nvSpPr>
        <p:spPr/>
        <p:txBody>
          <a:bodyPr/>
          <a:lstStyle/>
          <a:p>
            <a:r>
              <a:rPr lang="en-US" dirty="0"/>
              <a:t>Webinars</a:t>
            </a:r>
          </a:p>
        </p:txBody>
      </p:sp>
      <p:sp>
        <p:nvSpPr>
          <p:cNvPr id="8" name="Rectangle 7">
            <a:extLst>
              <a:ext uri="{FF2B5EF4-FFF2-40B4-BE49-F238E27FC236}">
                <a16:creationId xmlns:a16="http://schemas.microsoft.com/office/drawing/2014/main" id="{8345CFC8-1085-2E9F-C46B-1066E9A84716}"/>
              </a:ext>
            </a:extLst>
          </p:cNvPr>
          <p:cNvSpPr/>
          <p:nvPr/>
        </p:nvSpPr>
        <p:spPr>
          <a:xfrm>
            <a:off x="-1" y="5958052"/>
            <a:ext cx="12192001" cy="8999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Each individual attending should register in the BWC Learning Center</a:t>
            </a:r>
          </a:p>
        </p:txBody>
      </p:sp>
      <p:sp>
        <p:nvSpPr>
          <p:cNvPr id="4" name="TextBox 3">
            <a:extLst>
              <a:ext uri="{FF2B5EF4-FFF2-40B4-BE49-F238E27FC236}">
                <a16:creationId xmlns:a16="http://schemas.microsoft.com/office/drawing/2014/main" id="{FF86414B-B80E-E397-1FC6-1DDB2CEAF1D4}"/>
              </a:ext>
            </a:extLst>
          </p:cNvPr>
          <p:cNvSpPr txBox="1"/>
          <p:nvPr/>
        </p:nvSpPr>
        <p:spPr>
          <a:xfrm>
            <a:off x="1155192" y="1191002"/>
            <a:ext cx="10363200" cy="5632311"/>
          </a:xfrm>
          <a:prstGeom prst="rect">
            <a:avLst/>
          </a:prstGeom>
          <a:noFill/>
        </p:spPr>
        <p:txBody>
          <a:bodyPr wrap="square">
            <a:spAutoFit/>
          </a:bodyPr>
          <a:lstStyle/>
          <a:p>
            <a:pPr marL="225425" indent="-225425" algn="l">
              <a:buClr>
                <a:schemeClr val="accent2"/>
              </a:buClr>
              <a:buFont typeface="Arial" panose="020B0604020202020204" pitchFamily="34" charset="0"/>
              <a:buChar char="•"/>
            </a:pPr>
            <a:r>
              <a:rPr lang="en-US" sz="2800" b="0" i="0" dirty="0">
                <a:solidFill>
                  <a:schemeClr val="bg2">
                    <a:lumMod val="10000"/>
                  </a:schemeClr>
                </a:solidFill>
                <a:effectLst/>
                <a:latin typeface="Serifa"/>
              </a:rPr>
              <a:t>Precision OSHA recordkeeping*						Jan. 10  (9:30 am)</a:t>
            </a:r>
          </a:p>
          <a:p>
            <a:pPr algn="l">
              <a:buClr>
                <a:schemeClr val="accent2"/>
              </a:buClr>
            </a:pPr>
            <a:endParaRPr lang="en-US" sz="2800" b="0" i="0" dirty="0">
              <a:solidFill>
                <a:schemeClr val="bg2">
                  <a:lumMod val="10000"/>
                </a:schemeClr>
              </a:solidFill>
              <a:effectLst/>
              <a:latin typeface="Serifa"/>
            </a:endParaRPr>
          </a:p>
          <a:p>
            <a:pPr marL="225425" indent="-225425">
              <a:buClr>
                <a:schemeClr val="accent2"/>
              </a:buClr>
              <a:buFont typeface="Arial" panose="020B0604020202020204" pitchFamily="34" charset="0"/>
              <a:buChar char="•"/>
            </a:pPr>
            <a:r>
              <a:rPr lang="en-US" sz="2800" dirty="0">
                <a:effectLst/>
                <a:latin typeface="Source Sans 3" panose="020B0503030403020204" pitchFamily="34" charset="0"/>
                <a:ea typeface="Calibri" panose="020F0502020204030204" pitchFamily="34" charset="0"/>
              </a:rPr>
              <a:t>Training the Next Generation 						</a:t>
            </a:r>
          </a:p>
          <a:p>
            <a:pPr>
              <a:buClr>
                <a:schemeClr val="accent2"/>
              </a:buClr>
            </a:pPr>
            <a:r>
              <a:rPr lang="en-US" sz="2800" dirty="0">
                <a:latin typeface="Source Sans 3" panose="020B0503030403020204" pitchFamily="34" charset="0"/>
                <a:ea typeface="Calibri" panose="020F0502020204030204" pitchFamily="34" charset="0"/>
              </a:rPr>
              <a:t>	</a:t>
            </a:r>
            <a:r>
              <a:rPr lang="en-US" sz="2800" dirty="0">
                <a:effectLst/>
                <a:latin typeface="Source Sans 3" panose="020B0503030403020204" pitchFamily="34" charset="0"/>
                <a:ea typeface="Calibri" panose="020F0502020204030204" pitchFamily="34" charset="0"/>
              </a:rPr>
              <a:t>Jan. 23  (10 am)</a:t>
            </a:r>
          </a:p>
          <a:p>
            <a:pPr>
              <a:buClr>
                <a:schemeClr val="accent2"/>
              </a:buClr>
            </a:pPr>
            <a:endParaRPr lang="en-US" sz="2800" dirty="0">
              <a:effectLst/>
              <a:latin typeface="Source Sans 3" panose="020B0503030403020204" pitchFamily="34" charset="0"/>
              <a:ea typeface="Calibri" panose="020F0502020204030204" pitchFamily="34" charset="0"/>
            </a:endParaRPr>
          </a:p>
          <a:p>
            <a:pPr marL="225425" indent="-225425">
              <a:buClr>
                <a:schemeClr val="accent2"/>
              </a:buClr>
              <a:buFont typeface="Arial" panose="020B0604020202020204" pitchFamily="34" charset="0"/>
              <a:buChar char="•"/>
            </a:pPr>
            <a:r>
              <a:rPr lang="en-US" sz="2800" dirty="0">
                <a:effectLst/>
                <a:latin typeface="Source Sans 3" panose="020B0503030403020204" pitchFamily="34" charset="0"/>
                <a:ea typeface="Calibri" panose="020F0502020204030204" pitchFamily="34" charset="0"/>
              </a:rPr>
              <a:t>Guidelines to setting up an employee recognition program</a:t>
            </a:r>
          </a:p>
          <a:p>
            <a:pPr lvl="1">
              <a:buClr>
                <a:schemeClr val="accent2"/>
              </a:buClr>
            </a:pPr>
            <a:r>
              <a:rPr lang="en-US" sz="2800" dirty="0">
                <a:latin typeface="Source Sans 3" panose="020B0503030403020204" pitchFamily="34" charset="0"/>
                <a:ea typeface="Calibri" panose="020F0502020204030204" pitchFamily="34" charset="0"/>
              </a:rPr>
              <a:t>	Feb. 7 (1:30 pm)</a:t>
            </a:r>
          </a:p>
          <a:p>
            <a:pPr lvl="8">
              <a:buClr>
                <a:schemeClr val="accent2"/>
              </a:buClr>
            </a:pPr>
            <a:endParaRPr lang="en-US" sz="2800" dirty="0">
              <a:latin typeface="Source Sans 3" panose="020B0503030403020204" pitchFamily="34" charset="0"/>
              <a:ea typeface="Calibri" panose="020F0502020204030204" pitchFamily="34" charset="0"/>
            </a:endParaRPr>
          </a:p>
          <a:p>
            <a:pPr lvl="8">
              <a:buClr>
                <a:schemeClr val="accent2"/>
              </a:buClr>
            </a:pPr>
            <a:r>
              <a:rPr lang="en-US" sz="2800" dirty="0"/>
              <a:t>*OSHA Recordkeeping 101 online</a:t>
            </a:r>
            <a:endParaRPr lang="en-US" sz="2800" dirty="0">
              <a:effectLst/>
              <a:latin typeface="Source Sans 3" panose="020B0503030403020204" pitchFamily="34" charset="0"/>
              <a:ea typeface="Calibri" panose="020F0502020204030204" pitchFamily="34" charset="0"/>
            </a:endParaRPr>
          </a:p>
          <a:p>
            <a:pPr marL="3425825" lvl="7" indent="-225425">
              <a:buClr>
                <a:schemeClr val="accent2"/>
              </a:buClr>
              <a:buFont typeface="Arial" panose="020B0604020202020204" pitchFamily="34" charset="0"/>
              <a:buChar char="•"/>
            </a:pPr>
            <a:endParaRPr lang="en-US" sz="2800" dirty="0">
              <a:effectLst/>
              <a:latin typeface="Source Sans 3" panose="020B0503030403020204" pitchFamily="34" charset="0"/>
              <a:ea typeface="Calibri" panose="020F0502020204030204" pitchFamily="34" charset="0"/>
            </a:endParaRPr>
          </a:p>
          <a:p>
            <a:pPr marL="225425" indent="-225425">
              <a:buClr>
                <a:schemeClr val="accent2"/>
              </a:buClr>
              <a:buFont typeface="Arial" panose="020B0604020202020204" pitchFamily="34" charset="0"/>
              <a:buChar char="•"/>
            </a:pPr>
            <a:endParaRPr lang="en-US" sz="2400" dirty="0">
              <a:effectLst/>
              <a:latin typeface="Calibri" panose="020F0502020204030204" pitchFamily="34" charset="0"/>
              <a:ea typeface="Calibri" panose="020F0502020204030204" pitchFamily="34" charset="0"/>
            </a:endParaRPr>
          </a:p>
          <a:p>
            <a:pPr marL="225425" indent="-225425" algn="l">
              <a:buClr>
                <a:schemeClr val="accent2"/>
              </a:buClr>
              <a:buFont typeface="Arial" panose="020B0604020202020204" pitchFamily="34" charset="0"/>
              <a:buChar char="•"/>
            </a:pPr>
            <a:endParaRPr lang="en-US" sz="2800" b="0" i="0" dirty="0">
              <a:solidFill>
                <a:schemeClr val="bg2">
                  <a:lumMod val="10000"/>
                </a:schemeClr>
              </a:solidFill>
              <a:effectLst/>
              <a:latin typeface="Serifa"/>
            </a:endParaRPr>
          </a:p>
        </p:txBody>
      </p:sp>
    </p:spTree>
    <p:extLst>
      <p:ext uri="{BB962C8B-B14F-4D97-AF65-F5344CB8AC3E}">
        <p14:creationId xmlns:p14="http://schemas.microsoft.com/office/powerpoint/2010/main" val="279315373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FB18F-2C7F-E4AD-FB36-DDD5931CE33F}"/>
              </a:ext>
            </a:extLst>
          </p:cNvPr>
          <p:cNvSpPr>
            <a:spLocks noGrp="1"/>
          </p:cNvSpPr>
          <p:nvPr>
            <p:ph type="title"/>
          </p:nvPr>
        </p:nvSpPr>
        <p:spPr/>
        <p:txBody>
          <a:bodyPr/>
          <a:lstStyle/>
          <a:p>
            <a:r>
              <a:rPr lang="en-US" dirty="0"/>
              <a:t>Virtual Classes</a:t>
            </a:r>
          </a:p>
        </p:txBody>
      </p:sp>
      <p:sp>
        <p:nvSpPr>
          <p:cNvPr id="8" name="Rectangle 7">
            <a:extLst>
              <a:ext uri="{FF2B5EF4-FFF2-40B4-BE49-F238E27FC236}">
                <a16:creationId xmlns:a16="http://schemas.microsoft.com/office/drawing/2014/main" id="{8345CFC8-1085-2E9F-C46B-1066E9A84716}"/>
              </a:ext>
            </a:extLst>
          </p:cNvPr>
          <p:cNvSpPr/>
          <p:nvPr/>
        </p:nvSpPr>
        <p:spPr>
          <a:xfrm>
            <a:off x="-1" y="5958052"/>
            <a:ext cx="12192001" cy="8999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Each individual attending should register in the BWC Learning Center</a:t>
            </a:r>
          </a:p>
        </p:txBody>
      </p:sp>
      <p:sp>
        <p:nvSpPr>
          <p:cNvPr id="4" name="TextBox 3">
            <a:extLst>
              <a:ext uri="{FF2B5EF4-FFF2-40B4-BE49-F238E27FC236}">
                <a16:creationId xmlns:a16="http://schemas.microsoft.com/office/drawing/2014/main" id="{042AFA24-EAF7-8A91-6712-B3639C26E148}"/>
              </a:ext>
            </a:extLst>
          </p:cNvPr>
          <p:cNvSpPr txBox="1"/>
          <p:nvPr/>
        </p:nvSpPr>
        <p:spPr>
          <a:xfrm>
            <a:off x="994331" y="1160064"/>
            <a:ext cx="10995379" cy="6001643"/>
          </a:xfrm>
          <a:prstGeom prst="rect">
            <a:avLst/>
          </a:prstGeom>
          <a:noFill/>
        </p:spPr>
        <p:txBody>
          <a:bodyPr wrap="square">
            <a:spAutoFit/>
          </a:bodyPr>
          <a:lstStyle/>
          <a:p>
            <a:pPr marL="225425" indent="-225425">
              <a:buClr>
                <a:srgbClr val="C00000"/>
              </a:buClr>
              <a:buFont typeface="Arial" panose="020B0604020202020204" pitchFamily="34" charset="0"/>
              <a:buChar char="•"/>
            </a:pPr>
            <a:r>
              <a:rPr lang="en-US" sz="2400" dirty="0">
                <a:solidFill>
                  <a:schemeClr val="bg2">
                    <a:lumMod val="10000"/>
                  </a:schemeClr>
                </a:solidFill>
                <a:latin typeface="Serifa"/>
              </a:rPr>
              <a:t>Hazardous Waste Op’s &amp; Emergency Resp Awareness				</a:t>
            </a:r>
          </a:p>
          <a:p>
            <a:pPr lvl="1">
              <a:buClr>
                <a:srgbClr val="C00000"/>
              </a:buClr>
            </a:pPr>
            <a:r>
              <a:rPr lang="en-US" sz="2400" dirty="0">
                <a:solidFill>
                  <a:schemeClr val="bg2">
                    <a:lumMod val="10000"/>
                  </a:schemeClr>
                </a:solidFill>
                <a:latin typeface="Serifa"/>
              </a:rPr>
              <a:t>	Jan. 18</a:t>
            </a:r>
          </a:p>
          <a:p>
            <a:pPr marL="225425" indent="-225425">
              <a:buClr>
                <a:srgbClr val="C00000"/>
              </a:buClr>
              <a:buFont typeface="Arial" panose="020B0604020202020204" pitchFamily="34" charset="0"/>
              <a:buChar char="•"/>
            </a:pPr>
            <a:r>
              <a:rPr lang="en-US" sz="2400" dirty="0">
                <a:solidFill>
                  <a:schemeClr val="bg2">
                    <a:lumMod val="10000"/>
                  </a:schemeClr>
                </a:solidFill>
                <a:latin typeface="Serifa"/>
              </a:rPr>
              <a:t>Hazardous Waste Op’s &amp; Emergency Response </a:t>
            </a:r>
          </a:p>
          <a:p>
            <a:pPr>
              <a:buClr>
                <a:srgbClr val="C00000"/>
              </a:buClr>
            </a:pPr>
            <a:r>
              <a:rPr lang="en-US" sz="2400" dirty="0">
                <a:solidFill>
                  <a:schemeClr val="bg2">
                    <a:lumMod val="10000"/>
                  </a:schemeClr>
                </a:solidFill>
                <a:latin typeface="Serifa"/>
              </a:rPr>
              <a:t>	Series Module 4: Air Monitoring, Work Zones					Jan. 22</a:t>
            </a:r>
          </a:p>
          <a:p>
            <a:pPr marL="225425" indent="-225425">
              <a:buClr>
                <a:srgbClr val="C00000"/>
              </a:buClr>
              <a:buFont typeface="Arial" panose="020B0604020202020204" pitchFamily="34" charset="0"/>
              <a:buChar char="•"/>
            </a:pPr>
            <a:r>
              <a:rPr lang="en-US" sz="2400" dirty="0">
                <a:solidFill>
                  <a:schemeClr val="bg2">
                    <a:lumMod val="10000"/>
                  </a:schemeClr>
                </a:solidFill>
                <a:latin typeface="Serifa"/>
              </a:rPr>
              <a:t>Controlling Workers Compensation Costs							Jan. 30-31</a:t>
            </a:r>
          </a:p>
          <a:p>
            <a:pPr marL="225425" indent="-225425">
              <a:buClr>
                <a:srgbClr val="C00000"/>
              </a:buClr>
              <a:buFont typeface="Arial" panose="020B0604020202020204" pitchFamily="34" charset="0"/>
              <a:buChar char="•"/>
            </a:pPr>
            <a:r>
              <a:rPr lang="en-US" sz="2400" dirty="0">
                <a:solidFill>
                  <a:schemeClr val="bg2">
                    <a:lumMod val="10000"/>
                  </a:schemeClr>
                </a:solidFill>
                <a:latin typeface="Serifa"/>
              </a:rPr>
              <a:t>Trenching and Excavation									Feb. 5-7</a:t>
            </a:r>
          </a:p>
          <a:p>
            <a:pPr marL="225425" indent="-225425">
              <a:buClr>
                <a:srgbClr val="C00000"/>
              </a:buClr>
              <a:buFont typeface="Arial" panose="020B0604020202020204" pitchFamily="34" charset="0"/>
              <a:buChar char="•"/>
            </a:pPr>
            <a:r>
              <a:rPr lang="en-US" sz="2400" dirty="0">
                <a:solidFill>
                  <a:schemeClr val="bg2">
                    <a:lumMod val="10000"/>
                  </a:schemeClr>
                </a:solidFill>
                <a:latin typeface="Serifa"/>
              </a:rPr>
              <a:t>Electrical Safety (NFPA 70E)									Feb. 7-8</a:t>
            </a:r>
          </a:p>
          <a:p>
            <a:pPr marL="225425" indent="-225425">
              <a:buClr>
                <a:srgbClr val="C00000"/>
              </a:buClr>
              <a:buFont typeface="Arial" panose="020B0604020202020204" pitchFamily="34" charset="0"/>
              <a:buChar char="•"/>
            </a:pPr>
            <a:r>
              <a:rPr lang="en-US" sz="2400" dirty="0">
                <a:solidFill>
                  <a:schemeClr val="bg2">
                    <a:lumMod val="10000"/>
                  </a:schemeClr>
                </a:solidFill>
                <a:latin typeface="Serifa"/>
              </a:rPr>
              <a:t>Hazardous waste Module 6: incident command system and termination </a:t>
            </a:r>
          </a:p>
          <a:p>
            <a:pPr>
              <a:buClr>
                <a:srgbClr val="C00000"/>
              </a:buClr>
            </a:pPr>
            <a:r>
              <a:rPr lang="en-US" sz="2400" dirty="0">
                <a:solidFill>
                  <a:schemeClr val="bg2">
                    <a:lumMod val="10000"/>
                  </a:schemeClr>
                </a:solidFill>
                <a:latin typeface="Serifa"/>
              </a:rPr>
              <a:t>	Feb. 12</a:t>
            </a:r>
          </a:p>
          <a:p>
            <a:pPr marL="225425" indent="-225425">
              <a:buClr>
                <a:srgbClr val="C00000"/>
              </a:buClr>
              <a:buFont typeface="Arial" panose="020B0604020202020204" pitchFamily="34" charset="0"/>
              <a:buChar char="•"/>
            </a:pPr>
            <a:endParaRPr lang="en-US" sz="2400" dirty="0">
              <a:solidFill>
                <a:schemeClr val="bg2">
                  <a:lumMod val="10000"/>
                </a:schemeClr>
              </a:solidFill>
              <a:latin typeface="Serifa"/>
            </a:endParaRPr>
          </a:p>
          <a:p>
            <a:pPr algn="l"/>
            <a:endParaRPr lang="en-US" sz="2400" b="0" i="0" dirty="0">
              <a:solidFill>
                <a:schemeClr val="bg2">
                  <a:lumMod val="10000"/>
                </a:schemeClr>
              </a:solidFill>
              <a:effectLst/>
              <a:latin typeface="Serifa"/>
            </a:endParaRPr>
          </a:p>
          <a:p>
            <a:pPr marR="0" lvl="0">
              <a:spcBef>
                <a:spcPts val="0"/>
              </a:spcBef>
              <a:spcAft>
                <a:spcPts val="750"/>
              </a:spcAft>
              <a:buSzPts val="1000"/>
              <a:tabLst>
                <a:tab pos="457200" algn="l"/>
              </a:tabLst>
            </a:pPr>
            <a:endParaRPr lang="en-US" sz="2400" dirty="0">
              <a:solidFill>
                <a:schemeClr val="bg2">
                  <a:lumMod val="10000"/>
                </a:schemeClr>
              </a:solidFill>
              <a:effectLst/>
              <a:latin typeface="Source Sans 3" panose="020B0503030403020204" pitchFamily="34" charset="0"/>
              <a:ea typeface="Calibri" panose="020F0502020204030204" pitchFamily="34" charset="0"/>
            </a:endParaRPr>
          </a:p>
        </p:txBody>
      </p:sp>
    </p:spTree>
    <p:extLst>
      <p:ext uri="{BB962C8B-B14F-4D97-AF65-F5344CB8AC3E}">
        <p14:creationId xmlns:p14="http://schemas.microsoft.com/office/powerpoint/2010/main" val="418409355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948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F764E4-8488-01C3-C031-EF970CB78EED}"/>
              </a:ext>
            </a:extLst>
          </p:cNvPr>
          <p:cNvPicPr>
            <a:picLocks noChangeAspect="1"/>
          </p:cNvPicPr>
          <p:nvPr/>
        </p:nvPicPr>
        <p:blipFill rotWithShape="1">
          <a:blip r:embed="rId2"/>
          <a:srcRect l="2193" t="1327" r="605" b="4107"/>
          <a:stretch/>
        </p:blipFill>
        <p:spPr>
          <a:xfrm>
            <a:off x="1114926" y="1847899"/>
            <a:ext cx="9962147" cy="4202501"/>
          </a:xfrm>
          <a:prstGeom prst="rect">
            <a:avLst/>
          </a:prstGeom>
        </p:spPr>
      </p:pic>
      <p:sp>
        <p:nvSpPr>
          <p:cNvPr id="11" name="Title 10">
            <a:extLst>
              <a:ext uri="{FF2B5EF4-FFF2-40B4-BE49-F238E27FC236}">
                <a16:creationId xmlns:a16="http://schemas.microsoft.com/office/drawing/2014/main" id="{4DCC66B0-41E7-B37A-1E5F-CD1EF75C7F21}"/>
              </a:ext>
            </a:extLst>
          </p:cNvPr>
          <p:cNvSpPr>
            <a:spLocks noGrp="1"/>
          </p:cNvSpPr>
          <p:nvPr>
            <p:ph type="title"/>
          </p:nvPr>
        </p:nvSpPr>
        <p:spPr>
          <a:xfrm>
            <a:off x="380999" y="253138"/>
            <a:ext cx="11430000" cy="1288811"/>
          </a:xfrm>
        </p:spPr>
        <p:txBody>
          <a:bodyPr>
            <a:normAutofit fontScale="90000"/>
          </a:bodyPr>
          <a:lstStyle/>
          <a:p>
            <a:pPr algn="ctr"/>
            <a:br>
              <a:rPr lang="en-US" dirty="0"/>
            </a:br>
            <a:r>
              <a:rPr lang="en-US" dirty="0"/>
              <a:t>2024 Ohio Safety congress &amp; expo</a:t>
            </a:r>
            <a:r>
              <a:rPr lang="en-US" baseline="30000" dirty="0"/>
              <a:t>®</a:t>
            </a:r>
            <a:br>
              <a:rPr lang="en-US" baseline="30000" dirty="0"/>
            </a:br>
            <a:br>
              <a:rPr lang="en-US" baseline="30000" dirty="0"/>
            </a:br>
            <a:r>
              <a:rPr lang="en-US" baseline="30000" dirty="0"/>
              <a:t>March 27-29</a:t>
            </a:r>
            <a:br>
              <a:rPr lang="en-US" baseline="30000" dirty="0"/>
            </a:br>
            <a:br>
              <a:rPr lang="en-US" baseline="30000" dirty="0"/>
            </a:br>
            <a:endParaRPr lang="en-US" baseline="30000" dirty="0"/>
          </a:p>
        </p:txBody>
      </p:sp>
      <p:sp>
        <p:nvSpPr>
          <p:cNvPr id="10" name="Slide Number Placeholder 9">
            <a:extLst>
              <a:ext uri="{FF2B5EF4-FFF2-40B4-BE49-F238E27FC236}">
                <a16:creationId xmlns:a16="http://schemas.microsoft.com/office/drawing/2014/main" id="{52B26415-F883-0711-4B04-254351B89D51}"/>
              </a:ext>
            </a:extLst>
          </p:cNvPr>
          <p:cNvSpPr>
            <a:spLocks noGrp="1"/>
          </p:cNvSpPr>
          <p:nvPr>
            <p:ph type="sldNum" sz="quarter" idx="14"/>
          </p:nvPr>
        </p:nvSpPr>
        <p:spPr/>
        <p:txBody>
          <a:bodyPr/>
          <a:lstStyle/>
          <a:p>
            <a:fld id="{383B7B7A-CDDA-7C44-B1B0-1F1E45567B3B}" type="slidenum">
              <a:rPr lang="en-US" smtClean="0"/>
              <a:pPr/>
              <a:t>19</a:t>
            </a:fld>
            <a:endParaRPr lang="en-US"/>
          </a:p>
        </p:txBody>
      </p:sp>
      <p:sp>
        <p:nvSpPr>
          <p:cNvPr id="9" name="Footer Placeholder 8">
            <a:extLst>
              <a:ext uri="{FF2B5EF4-FFF2-40B4-BE49-F238E27FC236}">
                <a16:creationId xmlns:a16="http://schemas.microsoft.com/office/drawing/2014/main" id="{ED53E77B-63B3-DB2A-2CD0-C5EA2F4F7EC6}"/>
              </a:ext>
            </a:extLst>
          </p:cNvPr>
          <p:cNvSpPr>
            <a:spLocks noGrp="1"/>
          </p:cNvSpPr>
          <p:nvPr>
            <p:ph type="ftr" sz="quarter" idx="4294967295"/>
          </p:nvPr>
        </p:nvSpPr>
        <p:spPr>
          <a:xfrm>
            <a:off x="2505075" y="6239737"/>
            <a:ext cx="7934325" cy="365125"/>
          </a:xfrm>
          <a:prstGeom prst="rect">
            <a:avLst/>
          </a:prstGeom>
        </p:spPr>
        <p:txBody>
          <a:bodyPr/>
          <a:lstStyle/>
          <a:p>
            <a:pPr algn="ctr"/>
            <a:r>
              <a:rPr lang="en-US" dirty="0"/>
              <a:t>      www.ohiosafetycongress.com</a:t>
            </a:r>
          </a:p>
        </p:txBody>
      </p:sp>
      <p:sp>
        <p:nvSpPr>
          <p:cNvPr id="14" name="Oval 13">
            <a:extLst>
              <a:ext uri="{FF2B5EF4-FFF2-40B4-BE49-F238E27FC236}">
                <a16:creationId xmlns:a16="http://schemas.microsoft.com/office/drawing/2014/main" id="{7AF65837-C319-B40D-6008-8CD672BA8050}"/>
              </a:ext>
            </a:extLst>
          </p:cNvPr>
          <p:cNvSpPr/>
          <p:nvPr/>
        </p:nvSpPr>
        <p:spPr>
          <a:xfrm>
            <a:off x="6472989" y="1957137"/>
            <a:ext cx="938463" cy="5775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885007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21" name="Rectangle 12">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2" name="Rectangle 14">
            <a:extLst>
              <a:ext uri="{FF2B5EF4-FFF2-40B4-BE49-F238E27FC236}">
                <a16:creationId xmlns:a16="http://schemas.microsoft.com/office/drawing/2014/main" id="{0E624BD9-62FB-467A-ACDC-4836ADC5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Freeform 13">
            <a:extLst>
              <a:ext uri="{FF2B5EF4-FFF2-40B4-BE49-F238E27FC236}">
                <a16:creationId xmlns:a16="http://schemas.microsoft.com/office/drawing/2014/main" id="{4C973920-672E-443D-8D2E-2D1E3853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41730" y="0"/>
            <a:ext cx="7789615"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txBody>
          <a:bodyPr/>
          <a:lstStyle/>
          <a:p>
            <a:endParaRPr lang="en-US"/>
          </a:p>
        </p:txBody>
      </p:sp>
      <p:sp>
        <p:nvSpPr>
          <p:cNvPr id="19" name="Rectangle 18">
            <a:extLst>
              <a:ext uri="{FF2B5EF4-FFF2-40B4-BE49-F238E27FC236}">
                <a16:creationId xmlns:a16="http://schemas.microsoft.com/office/drawing/2014/main" id="{4363DD75-42D3-453C-A84D-D18B4215C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rgbClr val="2A1A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Picture 5" descr="A close up of a sign&#10;&#10;Description automatically generated">
            <a:extLst>
              <a:ext uri="{FF2B5EF4-FFF2-40B4-BE49-F238E27FC236}">
                <a16:creationId xmlns:a16="http://schemas.microsoft.com/office/drawing/2014/main" id="{83B16A05-AF0B-4973-9F7A-3596D93951D4}"/>
              </a:ext>
            </a:extLst>
          </p:cNvPr>
          <p:cNvPicPr>
            <a:picLocks noChangeAspect="1"/>
          </p:cNvPicPr>
          <p:nvPr/>
        </p:nvPicPr>
        <p:blipFill>
          <a:blip r:embed="rId2"/>
          <a:stretch>
            <a:fillRect/>
          </a:stretch>
        </p:blipFill>
        <p:spPr>
          <a:xfrm>
            <a:off x="1194641" y="3493313"/>
            <a:ext cx="4724750" cy="2004071"/>
          </a:xfrm>
          <a:prstGeom prst="rect">
            <a:avLst/>
          </a:prstGeom>
        </p:spPr>
      </p:pic>
      <p:sp>
        <p:nvSpPr>
          <p:cNvPr id="5" name="TextBox 4">
            <a:extLst>
              <a:ext uri="{FF2B5EF4-FFF2-40B4-BE49-F238E27FC236}">
                <a16:creationId xmlns:a16="http://schemas.microsoft.com/office/drawing/2014/main" id="{CF5D7377-FCE5-7438-F093-3CFD7247450C}"/>
              </a:ext>
            </a:extLst>
          </p:cNvPr>
          <p:cNvSpPr txBox="1"/>
          <p:nvPr/>
        </p:nvSpPr>
        <p:spPr>
          <a:xfrm>
            <a:off x="907790" y="869494"/>
            <a:ext cx="5235574" cy="1754326"/>
          </a:xfrm>
          <a:prstGeom prst="rect">
            <a:avLst/>
          </a:prstGeom>
          <a:noFill/>
        </p:spPr>
        <p:txBody>
          <a:bodyPr wrap="square" rtlCol="0">
            <a:spAutoFit/>
          </a:bodyPr>
          <a:lstStyle/>
          <a:p>
            <a:pPr algn="ctr"/>
            <a:r>
              <a:rPr lang="en-US" sz="5400" b="1" dirty="0"/>
              <a:t>Program Sponsor</a:t>
            </a:r>
          </a:p>
        </p:txBody>
      </p:sp>
      <p:pic>
        <p:nvPicPr>
          <p:cNvPr id="8" name="Picture 7" descr="A black background with blue text&#10;&#10;Description automatically generated">
            <a:extLst>
              <a:ext uri="{FF2B5EF4-FFF2-40B4-BE49-F238E27FC236}">
                <a16:creationId xmlns:a16="http://schemas.microsoft.com/office/drawing/2014/main" id="{F28E8755-65B0-728A-5D48-BE0651800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815951"/>
            <a:ext cx="5954270" cy="3354723"/>
          </a:xfrm>
          <a:prstGeom prst="rect">
            <a:avLst/>
          </a:prstGeom>
        </p:spPr>
      </p:pic>
    </p:spTree>
    <p:extLst>
      <p:ext uri="{BB962C8B-B14F-4D97-AF65-F5344CB8AC3E}">
        <p14:creationId xmlns:p14="http://schemas.microsoft.com/office/powerpoint/2010/main" val="3057224799"/>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AA3194-D533-A4D9-D978-AAC62A7A0B2B}"/>
              </a:ext>
            </a:extLst>
          </p:cNvPr>
          <p:cNvSpPr>
            <a:spLocks noGrp="1"/>
          </p:cNvSpPr>
          <p:nvPr>
            <p:ph type="body" sz="quarter" idx="15"/>
          </p:nvPr>
        </p:nvSpPr>
        <p:spPr/>
        <p:txBody>
          <a:bodyPr>
            <a:normAutofit fontScale="92500" lnSpcReduction="20000"/>
          </a:bodyPr>
          <a:lstStyle/>
          <a:p>
            <a:r>
              <a:rPr lang="en-US" dirty="0"/>
              <a:t>March 28, 2024</a:t>
            </a:r>
          </a:p>
          <a:p>
            <a:r>
              <a:rPr lang="en-US" dirty="0"/>
              <a:t>9 a.m.</a:t>
            </a:r>
          </a:p>
        </p:txBody>
      </p:sp>
      <p:sp>
        <p:nvSpPr>
          <p:cNvPr id="3" name="Text Placeholder 2">
            <a:extLst>
              <a:ext uri="{FF2B5EF4-FFF2-40B4-BE49-F238E27FC236}">
                <a16:creationId xmlns:a16="http://schemas.microsoft.com/office/drawing/2014/main" id="{5331BEF2-D2E2-3A14-1B34-AAD8005F5253}"/>
              </a:ext>
            </a:extLst>
          </p:cNvPr>
          <p:cNvSpPr>
            <a:spLocks noGrp="1"/>
          </p:cNvSpPr>
          <p:nvPr>
            <p:ph type="body" sz="quarter" idx="16"/>
          </p:nvPr>
        </p:nvSpPr>
        <p:spPr>
          <a:xfrm>
            <a:off x="381001" y="3577917"/>
            <a:ext cx="5235550" cy="2306829"/>
          </a:xfrm>
        </p:spPr>
        <p:txBody>
          <a:bodyPr>
            <a:normAutofit fontScale="25000" lnSpcReduction="20000"/>
          </a:bodyPr>
          <a:lstStyle/>
          <a:p>
            <a:r>
              <a:rPr lang="en-US" sz="8000" dirty="0"/>
              <a:t>Chef Eduardo Garcia’s culinary passion collided with life’s harsh realities in 2011 when a startling incident left him fighting for survival.</a:t>
            </a:r>
          </a:p>
          <a:p>
            <a:endParaRPr lang="en-US" sz="8000" dirty="0"/>
          </a:p>
          <a:p>
            <a:r>
              <a:rPr lang="en-US" sz="8000" dirty="0"/>
              <a:t>Shot with 2400 volts of electricity and miles from help, he not only survived but turned years of recovery into a compelling tale of resilience.</a:t>
            </a:r>
            <a:endParaRPr lang="en-US" sz="4800" dirty="0"/>
          </a:p>
          <a:p>
            <a:endParaRPr lang="en-US" dirty="0"/>
          </a:p>
          <a:p>
            <a:endParaRPr lang="en-US" dirty="0"/>
          </a:p>
          <a:p>
            <a:endParaRPr lang="en-US" dirty="0"/>
          </a:p>
          <a:p>
            <a:endParaRPr lang="en-US" dirty="0"/>
          </a:p>
        </p:txBody>
      </p:sp>
      <p:sp>
        <p:nvSpPr>
          <p:cNvPr id="4" name="Text Placeholder 3">
            <a:extLst>
              <a:ext uri="{FF2B5EF4-FFF2-40B4-BE49-F238E27FC236}">
                <a16:creationId xmlns:a16="http://schemas.microsoft.com/office/drawing/2014/main" id="{B367ADA7-A1AE-1DBD-2DD8-B1F2D75B7DD7}"/>
              </a:ext>
            </a:extLst>
          </p:cNvPr>
          <p:cNvSpPr>
            <a:spLocks noGrp="1"/>
          </p:cNvSpPr>
          <p:nvPr>
            <p:ph type="body" sz="quarter" idx="17"/>
          </p:nvPr>
        </p:nvSpPr>
        <p:spPr>
          <a:xfrm>
            <a:off x="381001" y="2724741"/>
            <a:ext cx="5240310" cy="624860"/>
          </a:xfrm>
        </p:spPr>
        <p:txBody>
          <a:bodyPr>
            <a:normAutofit fontScale="40000" lnSpcReduction="20000"/>
          </a:bodyPr>
          <a:lstStyle/>
          <a:p>
            <a:r>
              <a:rPr lang="en-US" sz="4000" b="1" dirty="0">
                <a:solidFill>
                  <a:schemeClr val="tx1"/>
                </a:solidFill>
              </a:rPr>
              <a:t>Survival story with amazing ability to adapt and exceed</a:t>
            </a:r>
          </a:p>
          <a:p>
            <a:r>
              <a:rPr lang="en-US" dirty="0"/>
              <a:t> </a:t>
            </a:r>
          </a:p>
        </p:txBody>
      </p:sp>
      <p:sp>
        <p:nvSpPr>
          <p:cNvPr id="5" name="Text Placeholder 4">
            <a:extLst>
              <a:ext uri="{FF2B5EF4-FFF2-40B4-BE49-F238E27FC236}">
                <a16:creationId xmlns:a16="http://schemas.microsoft.com/office/drawing/2014/main" id="{F8530BD2-7878-2367-05C7-9F57933F6D19}"/>
              </a:ext>
            </a:extLst>
          </p:cNvPr>
          <p:cNvSpPr>
            <a:spLocks noGrp="1"/>
          </p:cNvSpPr>
          <p:nvPr>
            <p:ph type="body" sz="quarter" idx="14"/>
          </p:nvPr>
        </p:nvSpPr>
        <p:spPr>
          <a:xfrm>
            <a:off x="404300" y="2007098"/>
            <a:ext cx="5240310" cy="479092"/>
          </a:xfrm>
        </p:spPr>
        <p:txBody>
          <a:bodyPr/>
          <a:lstStyle/>
          <a:p>
            <a:r>
              <a:rPr lang="en-US" dirty="0"/>
              <a:t>Eduardo </a:t>
            </a:r>
            <a:r>
              <a:rPr lang="en-US" dirty="0" err="1"/>
              <a:t>garcia</a:t>
            </a:r>
            <a:endParaRPr lang="en-US" dirty="0"/>
          </a:p>
        </p:txBody>
      </p:sp>
      <p:pic>
        <p:nvPicPr>
          <p:cNvPr id="12" name="Picture Placeholder 11">
            <a:extLst>
              <a:ext uri="{FF2B5EF4-FFF2-40B4-BE49-F238E27FC236}">
                <a16:creationId xmlns:a16="http://schemas.microsoft.com/office/drawing/2014/main" id="{A2E6FC99-4673-6213-CFED-8E9AD27B8480}"/>
              </a:ext>
            </a:extLst>
          </p:cNvPr>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t="10724" b="10724"/>
          <a:stretch/>
        </p:blipFill>
        <p:spPr>
          <a:xfrm>
            <a:off x="5830243" y="1072946"/>
            <a:ext cx="6091123" cy="4784713"/>
          </a:xfrm>
        </p:spPr>
      </p:pic>
      <p:sp>
        <p:nvSpPr>
          <p:cNvPr id="8" name="Title 7">
            <a:extLst>
              <a:ext uri="{FF2B5EF4-FFF2-40B4-BE49-F238E27FC236}">
                <a16:creationId xmlns:a16="http://schemas.microsoft.com/office/drawing/2014/main" id="{C3149302-E968-6697-8E65-88519144E445}"/>
              </a:ext>
            </a:extLst>
          </p:cNvPr>
          <p:cNvSpPr>
            <a:spLocks noGrp="1"/>
          </p:cNvSpPr>
          <p:nvPr>
            <p:ph type="title"/>
          </p:nvPr>
        </p:nvSpPr>
        <p:spPr/>
        <p:txBody>
          <a:bodyPr>
            <a:normAutofit fontScale="90000"/>
          </a:bodyPr>
          <a:lstStyle/>
          <a:p>
            <a:r>
              <a:rPr lang="en-US" dirty="0"/>
              <a:t>Keynote speaker</a:t>
            </a:r>
          </a:p>
        </p:txBody>
      </p:sp>
      <p:sp>
        <p:nvSpPr>
          <p:cNvPr id="9" name="Footer Placeholder 8">
            <a:extLst>
              <a:ext uri="{FF2B5EF4-FFF2-40B4-BE49-F238E27FC236}">
                <a16:creationId xmlns:a16="http://schemas.microsoft.com/office/drawing/2014/main" id="{8A274B81-5F9A-7BBB-C4B8-E3E853A1DC1D}"/>
              </a:ext>
            </a:extLst>
          </p:cNvPr>
          <p:cNvSpPr>
            <a:spLocks noGrp="1"/>
          </p:cNvSpPr>
          <p:nvPr>
            <p:ph type="ftr" sz="quarter" idx="22"/>
          </p:nvPr>
        </p:nvSpPr>
        <p:spPr/>
        <p:txBody>
          <a:bodyPr/>
          <a:lstStyle/>
          <a:p>
            <a:r>
              <a:rPr lang="en-US" dirty="0"/>
              <a:t>      </a:t>
            </a:r>
          </a:p>
        </p:txBody>
      </p:sp>
      <p:sp>
        <p:nvSpPr>
          <p:cNvPr id="10" name="Slide Number Placeholder 9">
            <a:extLst>
              <a:ext uri="{FF2B5EF4-FFF2-40B4-BE49-F238E27FC236}">
                <a16:creationId xmlns:a16="http://schemas.microsoft.com/office/drawing/2014/main" id="{72EFFCDC-A4AE-AED1-6692-FC4675E3A164}"/>
              </a:ext>
            </a:extLst>
          </p:cNvPr>
          <p:cNvSpPr>
            <a:spLocks noGrp="1"/>
          </p:cNvSpPr>
          <p:nvPr>
            <p:ph type="sldNum" sz="quarter" idx="23"/>
          </p:nvPr>
        </p:nvSpPr>
        <p:spPr/>
        <p:txBody>
          <a:bodyPr/>
          <a:lstStyle/>
          <a:p>
            <a:fld id="{383B7B7A-CDDA-7C44-B1B0-1F1E45567B3B}" type="slidenum">
              <a:rPr lang="en-US" smtClean="0"/>
              <a:pPr/>
              <a:t>20</a:t>
            </a:fld>
            <a:endParaRPr lang="en-US"/>
          </a:p>
        </p:txBody>
      </p:sp>
    </p:spTree>
    <p:extLst>
      <p:ext uri="{BB962C8B-B14F-4D97-AF65-F5344CB8AC3E}">
        <p14:creationId xmlns:p14="http://schemas.microsoft.com/office/powerpoint/2010/main" val="213926424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DCC66B0-41E7-B37A-1E5F-CD1EF75C7F21}"/>
              </a:ext>
            </a:extLst>
          </p:cNvPr>
          <p:cNvSpPr>
            <a:spLocks noGrp="1"/>
          </p:cNvSpPr>
          <p:nvPr>
            <p:ph type="title"/>
          </p:nvPr>
        </p:nvSpPr>
        <p:spPr/>
        <p:txBody>
          <a:bodyPr>
            <a:normAutofit/>
          </a:bodyPr>
          <a:lstStyle/>
          <a:p>
            <a:pPr algn="ctr"/>
            <a:r>
              <a:rPr lang="en-US" dirty="0"/>
              <a:t>Visit the knowledge hub</a:t>
            </a:r>
          </a:p>
        </p:txBody>
      </p:sp>
      <p:sp>
        <p:nvSpPr>
          <p:cNvPr id="5" name="Content Placeholder 4">
            <a:extLst>
              <a:ext uri="{FF2B5EF4-FFF2-40B4-BE49-F238E27FC236}">
                <a16:creationId xmlns:a16="http://schemas.microsoft.com/office/drawing/2014/main" id="{9D0DC95B-006F-4A5B-4DA7-29B75CFA3685}"/>
              </a:ext>
            </a:extLst>
          </p:cNvPr>
          <p:cNvSpPr>
            <a:spLocks noGrp="1"/>
          </p:cNvSpPr>
          <p:nvPr>
            <p:ph sz="half" idx="2"/>
          </p:nvPr>
        </p:nvSpPr>
        <p:spPr>
          <a:xfrm>
            <a:off x="381001" y="1386348"/>
            <a:ext cx="5867400" cy="4477041"/>
          </a:xfrm>
        </p:spPr>
        <p:txBody>
          <a:bodyPr>
            <a:normAutofit fontScale="92500" lnSpcReduction="20000"/>
          </a:bodyPr>
          <a:lstStyle/>
          <a:p>
            <a:pPr marL="0" indent="0">
              <a:buNone/>
            </a:pPr>
            <a:r>
              <a:rPr lang="en-US" sz="2200" dirty="0"/>
              <a:t>When you register, build your schedule by selecting the educational sessions of your choice. The Knowledge Hub is an additional option for an unconventional learning experience. </a:t>
            </a:r>
          </a:p>
          <a:p>
            <a:pPr marL="0" indent="0">
              <a:buNone/>
            </a:pPr>
            <a:endParaRPr lang="en-US" sz="2200" dirty="0"/>
          </a:p>
          <a:p>
            <a:pPr marL="0" indent="0">
              <a:buNone/>
            </a:pPr>
            <a:r>
              <a:rPr lang="en-US" sz="2200" dirty="0"/>
              <a:t>OSC24® dedicates specialized space in the Expo Marketplace for large-scale educational sessions to elevate your understanding in an immersive environment. </a:t>
            </a:r>
          </a:p>
          <a:p>
            <a:pPr marL="0" indent="0">
              <a:buNone/>
            </a:pPr>
            <a:endParaRPr lang="en-US" sz="2200" dirty="0"/>
          </a:p>
          <a:p>
            <a:pPr marL="0" indent="0">
              <a:buNone/>
            </a:pPr>
            <a:r>
              <a:rPr lang="en-US" sz="2200" dirty="0"/>
              <a:t>Although Knowledge Hub sessions do not offer continuing education credit, the unique learning topics presented may meet your specific job-related needs.</a:t>
            </a:r>
          </a:p>
          <a:p>
            <a:pPr marL="0" indent="0">
              <a:buNone/>
            </a:pPr>
            <a:endParaRPr lang="en-US" sz="1600" dirty="0"/>
          </a:p>
          <a:p>
            <a:pPr marL="0" indent="0">
              <a:buNone/>
            </a:pPr>
            <a:endParaRPr lang="en-US" dirty="0"/>
          </a:p>
        </p:txBody>
      </p:sp>
      <p:sp>
        <p:nvSpPr>
          <p:cNvPr id="10" name="Slide Number Placeholder 9">
            <a:extLst>
              <a:ext uri="{FF2B5EF4-FFF2-40B4-BE49-F238E27FC236}">
                <a16:creationId xmlns:a16="http://schemas.microsoft.com/office/drawing/2014/main" id="{52B26415-F883-0711-4B04-254351B89D51}"/>
              </a:ext>
            </a:extLst>
          </p:cNvPr>
          <p:cNvSpPr>
            <a:spLocks noGrp="1"/>
          </p:cNvSpPr>
          <p:nvPr>
            <p:ph type="sldNum" sz="quarter" idx="11"/>
          </p:nvPr>
        </p:nvSpPr>
        <p:spPr/>
        <p:txBody>
          <a:bodyPr/>
          <a:lstStyle/>
          <a:p>
            <a:fld id="{383B7B7A-CDDA-7C44-B1B0-1F1E45567B3B}" type="slidenum">
              <a:rPr lang="en-US" smtClean="0"/>
              <a:pPr/>
              <a:t>21</a:t>
            </a:fld>
            <a:endParaRPr lang="en-US" dirty="0"/>
          </a:p>
        </p:txBody>
      </p:sp>
      <p:sp>
        <p:nvSpPr>
          <p:cNvPr id="9" name="Footer Placeholder 8">
            <a:extLst>
              <a:ext uri="{FF2B5EF4-FFF2-40B4-BE49-F238E27FC236}">
                <a16:creationId xmlns:a16="http://schemas.microsoft.com/office/drawing/2014/main" id="{ED53E77B-63B3-DB2A-2CD0-C5EA2F4F7EC6}"/>
              </a:ext>
            </a:extLst>
          </p:cNvPr>
          <p:cNvSpPr>
            <a:spLocks noGrp="1"/>
          </p:cNvSpPr>
          <p:nvPr>
            <p:ph type="ftr" sz="quarter" idx="4294967295"/>
          </p:nvPr>
        </p:nvSpPr>
        <p:spPr>
          <a:xfrm>
            <a:off x="2505075" y="5991225"/>
            <a:ext cx="7934325" cy="365125"/>
          </a:xfrm>
          <a:prstGeom prst="rect">
            <a:avLst/>
          </a:prstGeom>
        </p:spPr>
        <p:txBody>
          <a:bodyPr/>
          <a:lstStyle/>
          <a:p>
            <a:r>
              <a:rPr lang="en-US" dirty="0"/>
              <a:t>      </a:t>
            </a:r>
          </a:p>
        </p:txBody>
      </p:sp>
      <p:pic>
        <p:nvPicPr>
          <p:cNvPr id="6" name="Picture 5" descr="A picture containing person, indoor, people, group&#10;&#10;Description automatically generated">
            <a:extLst>
              <a:ext uri="{FF2B5EF4-FFF2-40B4-BE49-F238E27FC236}">
                <a16:creationId xmlns:a16="http://schemas.microsoft.com/office/drawing/2014/main" id="{01C34F4F-2992-4132-80A1-D56D467970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2831" y="1690688"/>
            <a:ext cx="5398169" cy="3598779"/>
          </a:xfrm>
          <a:prstGeom prst="rect">
            <a:avLst/>
          </a:prstGeom>
        </p:spPr>
      </p:pic>
      <p:sp>
        <p:nvSpPr>
          <p:cNvPr id="7" name="Footer Placeholder 8">
            <a:extLst>
              <a:ext uri="{FF2B5EF4-FFF2-40B4-BE49-F238E27FC236}">
                <a16:creationId xmlns:a16="http://schemas.microsoft.com/office/drawing/2014/main" id="{82E4F374-566B-A3B2-B990-17A5D0824525}"/>
              </a:ext>
            </a:extLst>
          </p:cNvPr>
          <p:cNvSpPr txBox="1">
            <a:spLocks/>
          </p:cNvSpPr>
          <p:nvPr/>
        </p:nvSpPr>
        <p:spPr>
          <a:xfrm>
            <a:off x="1878179" y="6031705"/>
            <a:ext cx="874044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t>High voltage safety - - OUPS - - Fall protection - - Equipment usage - - Confined space </a:t>
            </a:r>
          </a:p>
        </p:txBody>
      </p:sp>
    </p:spTree>
    <p:extLst>
      <p:ext uri="{BB962C8B-B14F-4D97-AF65-F5344CB8AC3E}">
        <p14:creationId xmlns:p14="http://schemas.microsoft.com/office/powerpoint/2010/main" val="323036194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88107-C834-4FE0-09A2-E1F7BFF31A05}"/>
              </a:ext>
            </a:extLst>
          </p:cNvPr>
          <p:cNvSpPr>
            <a:spLocks noGrp="1"/>
          </p:cNvSpPr>
          <p:nvPr>
            <p:ph type="title"/>
          </p:nvPr>
        </p:nvSpPr>
        <p:spPr/>
        <p:txBody>
          <a:bodyPr/>
          <a:lstStyle/>
          <a:p>
            <a:r>
              <a:rPr lang="en-US" dirty="0"/>
              <a:t>Experience the expo</a:t>
            </a:r>
          </a:p>
        </p:txBody>
      </p:sp>
      <p:pic>
        <p:nvPicPr>
          <p:cNvPr id="7" name="Picture Placeholder 6">
            <a:extLst>
              <a:ext uri="{FF2B5EF4-FFF2-40B4-BE49-F238E27FC236}">
                <a16:creationId xmlns:a16="http://schemas.microsoft.com/office/drawing/2014/main" id="{F2178FAB-FCD2-C726-FDC0-07DFB41CD7D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9117" r="9117"/>
          <a:stretch/>
        </p:blipFill>
        <p:spPr>
          <a:xfrm>
            <a:off x="5845629" y="1290047"/>
            <a:ext cx="5965371" cy="4863742"/>
          </a:xfrm>
        </p:spPr>
      </p:pic>
      <p:sp>
        <p:nvSpPr>
          <p:cNvPr id="4" name="Text Placeholder 3">
            <a:extLst>
              <a:ext uri="{FF2B5EF4-FFF2-40B4-BE49-F238E27FC236}">
                <a16:creationId xmlns:a16="http://schemas.microsoft.com/office/drawing/2014/main" id="{36D111AD-8261-0C70-B15A-F72564061AFA}"/>
              </a:ext>
            </a:extLst>
          </p:cNvPr>
          <p:cNvSpPr>
            <a:spLocks noGrp="1"/>
          </p:cNvSpPr>
          <p:nvPr>
            <p:ph type="body" sz="half" idx="2"/>
          </p:nvPr>
        </p:nvSpPr>
        <p:spPr>
          <a:xfrm>
            <a:off x="7381875" y="6153789"/>
            <a:ext cx="5105400" cy="930729"/>
          </a:xfrm>
        </p:spPr>
        <p:txBody>
          <a:bodyPr>
            <a:normAutofit/>
          </a:bodyPr>
          <a:lstStyle/>
          <a:p>
            <a:r>
              <a:rPr lang="en-US" dirty="0"/>
              <a:t>Expect nearly 300 exhibitors!</a:t>
            </a:r>
          </a:p>
          <a:p>
            <a:endParaRPr lang="en-US" dirty="0"/>
          </a:p>
          <a:p>
            <a:pPr lvl="1"/>
            <a:endParaRPr lang="en-US" dirty="0"/>
          </a:p>
          <a:p>
            <a:pPr marL="285750" indent="-285750">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FDA3C111-1D4A-7970-3CE9-BAA56B9ED617}"/>
              </a:ext>
            </a:extLst>
          </p:cNvPr>
          <p:cNvSpPr>
            <a:spLocks noGrp="1"/>
          </p:cNvSpPr>
          <p:nvPr>
            <p:ph type="sldNum" sz="quarter" idx="11"/>
          </p:nvPr>
        </p:nvSpPr>
        <p:spPr/>
        <p:txBody>
          <a:bodyPr/>
          <a:lstStyle/>
          <a:p>
            <a:fld id="{383B7B7A-CDDA-7C44-B1B0-1F1E45567B3B}" type="slidenum">
              <a:rPr lang="en-US" smtClean="0"/>
              <a:pPr/>
              <a:t>22</a:t>
            </a:fld>
            <a:endParaRPr lang="en-US"/>
          </a:p>
        </p:txBody>
      </p:sp>
      <p:graphicFrame>
        <p:nvGraphicFramePr>
          <p:cNvPr id="8" name="Chart 7">
            <a:extLst>
              <a:ext uri="{FF2B5EF4-FFF2-40B4-BE49-F238E27FC236}">
                <a16:creationId xmlns:a16="http://schemas.microsoft.com/office/drawing/2014/main" id="{542B93BA-7C83-0C31-B459-0BBC4174A406}"/>
              </a:ext>
            </a:extLst>
          </p:cNvPr>
          <p:cNvGraphicFramePr/>
          <p:nvPr>
            <p:extLst>
              <p:ext uri="{D42A27DB-BD31-4B8C-83A1-F6EECF244321}">
                <p14:modId xmlns:p14="http://schemas.microsoft.com/office/powerpoint/2010/main" val="562952641"/>
              </p:ext>
            </p:extLst>
          </p:nvPr>
        </p:nvGraphicFramePr>
        <p:xfrm>
          <a:off x="-304801" y="1290047"/>
          <a:ext cx="6726575" cy="48637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8313348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D18B4DA-6480-FC15-D9A9-0275EF6126D6}"/>
              </a:ext>
            </a:extLst>
          </p:cNvPr>
          <p:cNvSpPr>
            <a:spLocks noGrp="1"/>
          </p:cNvSpPr>
          <p:nvPr>
            <p:ph type="body" sz="quarter" idx="12"/>
          </p:nvPr>
        </p:nvSpPr>
        <p:spPr>
          <a:xfrm>
            <a:off x="1156832" y="1728464"/>
            <a:ext cx="9878336" cy="3687268"/>
          </a:xfrm>
        </p:spPr>
        <p:txBody>
          <a:bodyPr/>
          <a:lstStyle/>
          <a:p>
            <a:pPr marL="0" indent="0" algn="ctr">
              <a:buNone/>
            </a:pPr>
            <a:endParaRPr lang="en-US" sz="2800" b="1" dirty="0"/>
          </a:p>
          <a:p>
            <a:pPr marL="0" indent="0" algn="ctr">
              <a:buNone/>
            </a:pPr>
            <a:r>
              <a:rPr lang="en-US" sz="4000" b="1" dirty="0">
                <a:solidFill>
                  <a:srgbClr val="C12637"/>
                </a:solidFill>
              </a:rPr>
              <a:t>Questions?</a:t>
            </a:r>
          </a:p>
          <a:p>
            <a:pPr marL="0" indent="0" algn="ctr">
              <a:buNone/>
            </a:pPr>
            <a:r>
              <a:rPr lang="en-US" sz="3600" dirty="0"/>
              <a:t>Contact Us</a:t>
            </a:r>
          </a:p>
          <a:p>
            <a:pPr marL="0" indent="0" algn="ctr">
              <a:buNone/>
            </a:pPr>
            <a:r>
              <a:rPr lang="en-US" sz="3600" dirty="0"/>
              <a:t>SafetyCongress@bwc.ohio.gov</a:t>
            </a:r>
          </a:p>
          <a:p>
            <a:pPr marL="0" indent="0" algn="ctr">
              <a:buNone/>
            </a:pPr>
            <a:r>
              <a:rPr lang="en-US" sz="3600" dirty="0"/>
              <a:t>Call or text 614-800-5221</a:t>
            </a:r>
          </a:p>
        </p:txBody>
      </p:sp>
      <p:sp>
        <p:nvSpPr>
          <p:cNvPr id="10" name="Slide Number Placeholder 9">
            <a:extLst>
              <a:ext uri="{FF2B5EF4-FFF2-40B4-BE49-F238E27FC236}">
                <a16:creationId xmlns:a16="http://schemas.microsoft.com/office/drawing/2014/main" id="{52B26415-F883-0711-4B04-254351B89D51}"/>
              </a:ext>
            </a:extLst>
          </p:cNvPr>
          <p:cNvSpPr>
            <a:spLocks noGrp="1"/>
          </p:cNvSpPr>
          <p:nvPr>
            <p:ph type="sldNum" sz="quarter" idx="14"/>
          </p:nvPr>
        </p:nvSpPr>
        <p:spPr/>
        <p:txBody>
          <a:bodyPr/>
          <a:lstStyle/>
          <a:p>
            <a:fld id="{383B7B7A-CDDA-7C44-B1B0-1F1E45567B3B}" type="slidenum">
              <a:rPr lang="en-US" smtClean="0"/>
              <a:pPr/>
              <a:t>23</a:t>
            </a:fld>
            <a:endParaRPr lang="en-US"/>
          </a:p>
        </p:txBody>
      </p:sp>
      <p:sp>
        <p:nvSpPr>
          <p:cNvPr id="9" name="Footer Placeholder 8">
            <a:extLst>
              <a:ext uri="{FF2B5EF4-FFF2-40B4-BE49-F238E27FC236}">
                <a16:creationId xmlns:a16="http://schemas.microsoft.com/office/drawing/2014/main" id="{ED53E77B-63B3-DB2A-2CD0-C5EA2F4F7EC6}"/>
              </a:ext>
            </a:extLst>
          </p:cNvPr>
          <p:cNvSpPr>
            <a:spLocks noGrp="1"/>
          </p:cNvSpPr>
          <p:nvPr>
            <p:ph type="ftr" sz="quarter" idx="4294967295"/>
          </p:nvPr>
        </p:nvSpPr>
        <p:spPr>
          <a:xfrm>
            <a:off x="0" y="6356350"/>
            <a:ext cx="7934325" cy="365125"/>
          </a:xfrm>
          <a:prstGeom prst="rect">
            <a:avLst/>
          </a:prstGeom>
        </p:spPr>
        <p:txBody>
          <a:bodyPr/>
          <a:lstStyle/>
          <a:p>
            <a:r>
              <a:rPr lang="en-US"/>
              <a:t>      </a:t>
            </a:r>
          </a:p>
        </p:txBody>
      </p:sp>
    </p:spTree>
    <p:extLst>
      <p:ext uri="{BB962C8B-B14F-4D97-AF65-F5344CB8AC3E}">
        <p14:creationId xmlns:p14="http://schemas.microsoft.com/office/powerpoint/2010/main" val="952251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31810-3834-DF64-1296-EB46C40BE283}"/>
              </a:ext>
            </a:extLst>
          </p:cNvPr>
          <p:cNvSpPr>
            <a:spLocks noGrp="1"/>
          </p:cNvSpPr>
          <p:nvPr>
            <p:ph type="title"/>
          </p:nvPr>
        </p:nvSpPr>
        <p:spPr/>
        <p:txBody>
          <a:bodyPr>
            <a:normAutofit fontScale="90000"/>
          </a:bodyPr>
          <a:lstStyle/>
          <a:p>
            <a:r>
              <a:rPr lang="en-US" dirty="0"/>
              <a:t>Injury and illness data submission begins January 2, 2024</a:t>
            </a:r>
            <a:endParaRPr lang="es-MX" dirty="0"/>
          </a:p>
        </p:txBody>
      </p:sp>
      <p:sp>
        <p:nvSpPr>
          <p:cNvPr id="3" name="Text Placeholder 2">
            <a:extLst>
              <a:ext uri="{FF2B5EF4-FFF2-40B4-BE49-F238E27FC236}">
                <a16:creationId xmlns:a16="http://schemas.microsoft.com/office/drawing/2014/main" id="{FD835B75-0EEA-F2C3-6A1F-80E9FA49A548}"/>
              </a:ext>
            </a:extLst>
          </p:cNvPr>
          <p:cNvSpPr>
            <a:spLocks noGrp="1"/>
          </p:cNvSpPr>
          <p:nvPr>
            <p:ph type="body" sz="quarter" idx="12"/>
          </p:nvPr>
        </p:nvSpPr>
        <p:spPr>
          <a:xfrm>
            <a:off x="1037925" y="1541949"/>
            <a:ext cx="10773075" cy="4719483"/>
          </a:xfrm>
        </p:spPr>
        <p:txBody>
          <a:bodyPr>
            <a:normAutofit fontScale="92500" lnSpcReduction="20000"/>
          </a:bodyPr>
          <a:lstStyle/>
          <a:p>
            <a:pPr marL="0" marR="0">
              <a:spcBef>
                <a:spcPts val="900"/>
              </a:spcBef>
              <a:spcAft>
                <a:spcPts val="900"/>
              </a:spcAft>
            </a:pPr>
            <a:r>
              <a:rPr lang="en-US" b="1" dirty="0">
                <a:solidFill>
                  <a:srgbClr val="222222"/>
                </a:solidFill>
                <a:effectLst/>
                <a:latin typeface="Merriweather" panose="00000500000000000000" pitchFamily="2" charset="0"/>
                <a:ea typeface="Calibri" panose="020F0502020204030204" pitchFamily="34" charset="0"/>
              </a:rPr>
              <a:t>The New Requirements</a:t>
            </a:r>
            <a:endParaRPr lang="es-MX" sz="1200" dirty="0">
              <a:effectLst/>
              <a:latin typeface="Calibri" panose="020F0502020204030204" pitchFamily="34" charset="0"/>
              <a:ea typeface="Calibri" panose="020F0502020204030204" pitchFamily="34" charset="0"/>
            </a:endParaRPr>
          </a:p>
          <a:p>
            <a:pPr marL="342900" marR="0" lvl="0" indent="-342900">
              <a:spcBef>
                <a:spcPts val="750"/>
              </a:spcBef>
              <a:spcAft>
                <a:spcPts val="0"/>
              </a:spcAft>
              <a:buSzPts val="1000"/>
              <a:buFont typeface="Symbol" panose="05050102010706020507" pitchFamily="18" charset="2"/>
              <a:buChar char=""/>
              <a:tabLst>
                <a:tab pos="457200" algn="l"/>
              </a:tabLst>
            </a:pPr>
            <a:r>
              <a:rPr lang="en-US" sz="1600" dirty="0">
                <a:solidFill>
                  <a:srgbClr val="212121"/>
                </a:solidFill>
                <a:effectLst/>
                <a:latin typeface="Source Sans Pro" panose="020B0503030403020204" pitchFamily="34" charset="0"/>
                <a:ea typeface="Times New Roman" panose="02020603050405020304" pitchFamily="18" charset="0"/>
              </a:rPr>
              <a:t>Certain establishments must electronically submit to OSHA detailed information about each recordable injury and illness entered on their previous calendar year's OSHA 300 Log and 301 Incident Report forms (</a:t>
            </a:r>
            <a:r>
              <a:rPr lang="en-US" sz="1600" u="sng" dirty="0">
                <a:solidFill>
                  <a:srgbClr val="0071BC"/>
                </a:solidFill>
                <a:effectLst/>
                <a:latin typeface="Source Sans Pro" panose="020B0503030403020204" pitchFamily="34" charset="0"/>
                <a:ea typeface="Times New Roman" panose="02020603050405020304" pitchFamily="18" charset="0"/>
                <a:hlinkClick r:id="rId3" tooltip="29 CFR 1904.41"/>
              </a:rPr>
              <a:t>29 CFR 1904.41</a:t>
            </a:r>
            <a:r>
              <a:rPr lang="en-US" sz="1600" dirty="0">
                <a:solidFill>
                  <a:srgbClr val="212121"/>
                </a:solidFill>
                <a:effectLst/>
                <a:latin typeface="Source Sans Pro" panose="020B0503030403020204" pitchFamily="34" charset="0"/>
                <a:ea typeface="Times New Roman" panose="02020603050405020304" pitchFamily="18" charset="0"/>
              </a:rPr>
              <a:t>). This includes the date, physical location, and severity of the injury or illness; details about the worker who was injured; and details about how the injury or illness occurred.</a:t>
            </a:r>
            <a:endParaRPr lang="es-MX" sz="1200" dirty="0">
              <a:solidFill>
                <a:srgbClr val="212121"/>
              </a:solidFill>
              <a:effectLst/>
              <a:latin typeface="Calibri" panose="020F0502020204030204" pitchFamily="34" charset="0"/>
              <a:ea typeface="Calibri" panose="020F0502020204030204" pitchFamily="34" charset="0"/>
            </a:endParaRPr>
          </a:p>
          <a:p>
            <a:pPr marL="342900" marR="0" lvl="0" indent="-342900">
              <a:spcBef>
                <a:spcPts val="750"/>
              </a:spcBef>
              <a:spcAft>
                <a:spcPts val="0"/>
              </a:spcAft>
              <a:buSzPts val="1000"/>
              <a:buFont typeface="Symbol" panose="05050102010706020507" pitchFamily="18" charset="2"/>
              <a:buChar char=""/>
              <a:tabLst>
                <a:tab pos="457200" algn="l"/>
              </a:tabLst>
            </a:pPr>
            <a:r>
              <a:rPr lang="en-US" sz="1600" dirty="0">
                <a:solidFill>
                  <a:srgbClr val="212121"/>
                </a:solidFill>
                <a:effectLst/>
                <a:latin typeface="Source Sans Pro" panose="020B0503030403020204" pitchFamily="34" charset="0"/>
                <a:ea typeface="Times New Roman" panose="02020603050405020304" pitchFamily="18" charset="0"/>
              </a:rPr>
              <a:t>Only establishments with 100 or more employees in designated industries are required to submit case-specific information from the OSHA Form 300 Log and the OSHA Form 301 Incident Report.</a:t>
            </a:r>
            <a:endParaRPr lang="es-MX" sz="1200" dirty="0">
              <a:solidFill>
                <a:srgbClr val="212121"/>
              </a:solidFill>
              <a:effectLst/>
              <a:latin typeface="Calibri" panose="020F0502020204030204" pitchFamily="34" charset="0"/>
              <a:ea typeface="Calibri" panose="020F0502020204030204" pitchFamily="34"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600" dirty="0">
                <a:solidFill>
                  <a:srgbClr val="212121"/>
                </a:solidFill>
                <a:effectLst/>
                <a:latin typeface="Source Sans Pro" panose="020B0503030403020204" pitchFamily="34" charset="0"/>
                <a:ea typeface="Times New Roman" panose="02020603050405020304" pitchFamily="18" charset="0"/>
                <a:cs typeface="Times New Roman" panose="02020603050405020304" pitchFamily="18" charset="0"/>
              </a:rPr>
              <a:t>Establishments that had a peak employment of 100 or more employees during the previous calendar year meet this size criteria.</a:t>
            </a:r>
            <a:endParaRPr lang="es-MX" sz="1200"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600" dirty="0">
                <a:solidFill>
                  <a:srgbClr val="212121"/>
                </a:solidFill>
                <a:effectLst/>
                <a:latin typeface="Source Sans Pro" panose="020B0503030403020204" pitchFamily="34" charset="0"/>
                <a:ea typeface="Times New Roman" panose="02020603050405020304" pitchFamily="18" charset="0"/>
                <a:cs typeface="Times New Roman" panose="02020603050405020304" pitchFamily="18" charset="0"/>
              </a:rPr>
              <a:t>The designated industries are listed in </a:t>
            </a:r>
            <a:r>
              <a:rPr lang="en-US" sz="1600" u="sng" dirty="0">
                <a:solidFill>
                  <a:srgbClr val="0071BC"/>
                </a:solidFill>
                <a:effectLst/>
                <a:latin typeface="Source Sans Pro" panose="020B0503030403020204" pitchFamily="34" charset="0"/>
                <a:ea typeface="Times New Roman" panose="02020603050405020304" pitchFamily="18" charset="0"/>
                <a:cs typeface="Times New Roman" panose="02020603050405020304" pitchFamily="18" charset="0"/>
                <a:hlinkClick r:id="rId4" tooltip="Appendix B to Subpart E of 29 C.F.R. Part 1904"/>
              </a:rPr>
              <a:t>Appendix B to Subpart E of 29 C.F.R. Part 1904</a:t>
            </a:r>
            <a:r>
              <a:rPr lang="en-US" sz="1600" dirty="0">
                <a:solidFill>
                  <a:srgbClr val="212121"/>
                </a:solidFill>
                <a:effectLst/>
                <a:latin typeface="Source Sans Pro" panose="020B0503030403020204" pitchFamily="34" charset="0"/>
                <a:ea typeface="Times New Roman" panose="02020603050405020304" pitchFamily="18" charset="0"/>
                <a:cs typeface="Times New Roman" panose="02020603050405020304" pitchFamily="18" charset="0"/>
              </a:rPr>
              <a:t>.</a:t>
            </a:r>
            <a:endParaRPr lang="es-MX" sz="1200"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600" dirty="0">
                <a:solidFill>
                  <a:srgbClr val="212121"/>
                </a:solidFill>
                <a:effectLst/>
                <a:latin typeface="Source Sans Pro" panose="020B0503030403020204" pitchFamily="34" charset="0"/>
                <a:ea typeface="Times New Roman" panose="02020603050405020304" pitchFamily="18" charset="0"/>
                <a:cs typeface="Times New Roman" panose="02020603050405020304" pitchFamily="18" charset="0"/>
              </a:rPr>
              <a:t>One way to determine if your establishment(s) is required to report these data is by using our </a:t>
            </a:r>
            <a:r>
              <a:rPr lang="en-US" sz="1600" u="sng" dirty="0">
                <a:solidFill>
                  <a:srgbClr val="0071BC"/>
                </a:solidFill>
                <a:effectLst/>
                <a:latin typeface="Source Sans Pro" panose="020B0503030403020204" pitchFamily="34" charset="0"/>
                <a:ea typeface="Times New Roman" panose="02020603050405020304" pitchFamily="18" charset="0"/>
                <a:cs typeface="Times New Roman" panose="02020603050405020304" pitchFamily="18" charset="0"/>
                <a:hlinkClick r:id="rId5" tooltip="ITA Coverage Application"/>
              </a:rPr>
              <a:t>ITA Coverage Application</a:t>
            </a:r>
            <a:r>
              <a:rPr lang="en-US" sz="1600" dirty="0">
                <a:solidFill>
                  <a:srgbClr val="212121"/>
                </a:solidFill>
                <a:effectLst/>
                <a:latin typeface="Source Sans Pro" panose="020B0503030403020204" pitchFamily="34" charset="0"/>
                <a:ea typeface="Times New Roman" panose="02020603050405020304" pitchFamily="18" charset="0"/>
                <a:cs typeface="Times New Roman" panose="02020603050405020304" pitchFamily="18" charset="0"/>
              </a:rPr>
              <a:t>.</a:t>
            </a:r>
            <a:endParaRPr lang="es-MX" sz="1200"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600" dirty="0">
                <a:solidFill>
                  <a:srgbClr val="212121"/>
                </a:solidFill>
                <a:effectLst/>
                <a:latin typeface="Source Sans Pro" panose="020B0503030403020204" pitchFamily="34" charset="0"/>
                <a:ea typeface="Times New Roman" panose="02020603050405020304" pitchFamily="18" charset="0"/>
                <a:cs typeface="Times New Roman" panose="02020603050405020304" pitchFamily="18" charset="0"/>
              </a:rPr>
              <a:t>The requirements apply to establishments covered by Federal OSHA, as well as establishments covered by states with their own occupational safety and health programs (i.e., State Plans).</a:t>
            </a:r>
            <a:endParaRPr lang="es-MX" sz="1200"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750"/>
              </a:spcBef>
              <a:spcAft>
                <a:spcPts val="0"/>
              </a:spcAft>
              <a:buSzPts val="1000"/>
              <a:buFont typeface="Symbol" panose="05050102010706020507" pitchFamily="18" charset="2"/>
              <a:buChar char=""/>
              <a:tabLst>
                <a:tab pos="457200" algn="l"/>
              </a:tabLst>
            </a:pPr>
            <a:r>
              <a:rPr lang="en-US" sz="1600" dirty="0">
                <a:solidFill>
                  <a:srgbClr val="212121"/>
                </a:solidFill>
                <a:effectLst/>
                <a:latin typeface="Source Sans Pro" panose="020B0503030403020204" pitchFamily="34" charset="0"/>
                <a:ea typeface="Times New Roman" panose="02020603050405020304" pitchFamily="18" charset="0"/>
              </a:rPr>
              <a:t>The data must be electronically submitted through OSHA's </a:t>
            </a:r>
            <a:r>
              <a:rPr lang="en-US" sz="1600" u="sng" dirty="0">
                <a:solidFill>
                  <a:srgbClr val="0071BC"/>
                </a:solidFill>
                <a:effectLst/>
                <a:latin typeface="Source Sans Pro" panose="020B0503030403020204" pitchFamily="34" charset="0"/>
                <a:ea typeface="Times New Roman" panose="02020603050405020304" pitchFamily="18" charset="0"/>
                <a:hlinkClick r:id="rId6" tooltip="Injury Tracking Application (ITA)"/>
              </a:rPr>
              <a:t>Injury Tracking Application (ITA)</a:t>
            </a:r>
            <a:r>
              <a:rPr lang="en-US" sz="1600" dirty="0">
                <a:solidFill>
                  <a:srgbClr val="212121"/>
                </a:solidFill>
                <a:effectLst/>
                <a:latin typeface="Source Sans Pro" panose="020B0503030403020204" pitchFamily="34" charset="0"/>
                <a:ea typeface="Times New Roman" panose="02020603050405020304" pitchFamily="18" charset="0"/>
              </a:rPr>
              <a:t>. There are 3 ways to submit the data: (1) webform on the ITA, (2) submission of a csv file to the ITA, or (3) use of an application programming interface (API) feed. The ITA will begin accepting 2023 injury and illness data on January 2, 2024. </a:t>
            </a:r>
            <a:r>
              <a:rPr lang="en-US" sz="1600" b="1" dirty="0">
                <a:solidFill>
                  <a:srgbClr val="212121"/>
                </a:solidFill>
                <a:effectLst/>
                <a:latin typeface="Source Sans Pro" panose="020B0503030403020204" pitchFamily="34" charset="0"/>
                <a:ea typeface="Times New Roman" panose="02020603050405020304" pitchFamily="18" charset="0"/>
              </a:rPr>
              <a:t>The due date to complete this submission is March 2, 2024</a:t>
            </a:r>
            <a:r>
              <a:rPr lang="en-US" sz="1600" dirty="0">
                <a:solidFill>
                  <a:srgbClr val="212121"/>
                </a:solidFill>
                <a:effectLst/>
                <a:latin typeface="Source Sans Pro" panose="020B0503030403020204" pitchFamily="34" charset="0"/>
                <a:ea typeface="Times New Roman" panose="02020603050405020304" pitchFamily="18" charset="0"/>
              </a:rPr>
              <a:t>. The submission requirement is annual, and the deadline for timely submission of the previous year's injury and illness data will be on March 2 of each year.</a:t>
            </a:r>
            <a:endParaRPr lang="es-MX" sz="1200" dirty="0">
              <a:solidFill>
                <a:srgbClr val="212121"/>
              </a:solidFill>
              <a:effectLst/>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3D3A1323-CD95-0B92-ECC3-1B64785EF453}"/>
              </a:ext>
            </a:extLst>
          </p:cNvPr>
          <p:cNvSpPr>
            <a:spLocks noGrp="1"/>
          </p:cNvSpPr>
          <p:nvPr>
            <p:ph type="sldNum" sz="quarter" idx="14"/>
          </p:nvPr>
        </p:nvSpPr>
        <p:spPr/>
        <p:txBody>
          <a:bodyPr/>
          <a:lstStyle/>
          <a:p>
            <a:fld id="{77F59FA7-9E35-E641-9260-462B0A5FC689}" type="slidenum">
              <a:rPr lang="en-US" smtClean="0"/>
              <a:pPr/>
              <a:t>24</a:t>
            </a:fld>
            <a:endParaRPr lang="en-US"/>
          </a:p>
        </p:txBody>
      </p:sp>
    </p:spTree>
    <p:extLst>
      <p:ext uri="{BB962C8B-B14F-4D97-AF65-F5344CB8AC3E}">
        <p14:creationId xmlns:p14="http://schemas.microsoft.com/office/powerpoint/2010/main" val="323734485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A0146F-4CA7-27F1-C194-20141F37A716}"/>
              </a:ext>
            </a:extLst>
          </p:cNvPr>
          <p:cNvSpPr>
            <a:spLocks noGrp="1"/>
          </p:cNvSpPr>
          <p:nvPr>
            <p:ph type="sldNum" sz="quarter" idx="14"/>
          </p:nvPr>
        </p:nvSpPr>
        <p:spPr/>
        <p:txBody>
          <a:bodyPr/>
          <a:lstStyle/>
          <a:p>
            <a:fld id="{77F59FA7-9E35-E641-9260-462B0A5FC689}" type="slidenum">
              <a:rPr lang="en-US" smtClean="0"/>
              <a:pPr/>
              <a:t>25</a:t>
            </a:fld>
            <a:endParaRPr lang="en-US"/>
          </a:p>
        </p:txBody>
      </p:sp>
      <p:pic>
        <p:nvPicPr>
          <p:cNvPr id="8" name="Picture 7">
            <a:extLst>
              <a:ext uri="{FF2B5EF4-FFF2-40B4-BE49-F238E27FC236}">
                <a16:creationId xmlns:a16="http://schemas.microsoft.com/office/drawing/2014/main" id="{33B9753C-697C-2412-DD71-1DB9421958A1}"/>
              </a:ext>
            </a:extLst>
          </p:cNvPr>
          <p:cNvPicPr>
            <a:picLocks noChangeAspect="1"/>
          </p:cNvPicPr>
          <p:nvPr/>
        </p:nvPicPr>
        <p:blipFill rotWithShape="1">
          <a:blip r:embed="rId3"/>
          <a:srcRect l="28018" t="8152" r="22917" b="38082"/>
          <a:stretch/>
        </p:blipFill>
        <p:spPr>
          <a:xfrm>
            <a:off x="2431808" y="951300"/>
            <a:ext cx="5874545" cy="4023360"/>
          </a:xfrm>
          <a:prstGeom prst="rect">
            <a:avLst/>
          </a:prstGeom>
        </p:spPr>
      </p:pic>
      <p:sp>
        <p:nvSpPr>
          <p:cNvPr id="12" name="TextBox 11">
            <a:extLst>
              <a:ext uri="{FF2B5EF4-FFF2-40B4-BE49-F238E27FC236}">
                <a16:creationId xmlns:a16="http://schemas.microsoft.com/office/drawing/2014/main" id="{5E046F8C-D312-ED5D-A3DD-66B7671E6BB1}"/>
              </a:ext>
            </a:extLst>
          </p:cNvPr>
          <p:cNvSpPr txBox="1"/>
          <p:nvPr/>
        </p:nvSpPr>
        <p:spPr>
          <a:xfrm>
            <a:off x="2880215" y="5380864"/>
            <a:ext cx="6097464" cy="369332"/>
          </a:xfrm>
          <a:prstGeom prst="rect">
            <a:avLst/>
          </a:prstGeom>
          <a:noFill/>
        </p:spPr>
        <p:txBody>
          <a:bodyPr wrap="square">
            <a:spAutoFit/>
          </a:bodyPr>
          <a:lstStyle/>
          <a:p>
            <a:r>
              <a:rPr lang="en-US" dirty="0">
                <a:hlinkClick r:id="rId4"/>
              </a:rPr>
              <a:t>Ohio.gov | OCSWA | Winter Health &amp; Safety Tips</a:t>
            </a:r>
            <a:endParaRPr lang="es-MX" dirty="0"/>
          </a:p>
        </p:txBody>
      </p:sp>
    </p:spTree>
    <p:extLst>
      <p:ext uri="{BB962C8B-B14F-4D97-AF65-F5344CB8AC3E}">
        <p14:creationId xmlns:p14="http://schemas.microsoft.com/office/powerpoint/2010/main" val="57532255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ABFFE-3EBF-9173-952F-CFEACE1FDFE4}"/>
              </a:ext>
            </a:extLst>
          </p:cNvPr>
          <p:cNvSpPr>
            <a:spLocks noGrp="1"/>
          </p:cNvSpPr>
          <p:nvPr>
            <p:ph type="title"/>
          </p:nvPr>
        </p:nvSpPr>
        <p:spPr/>
        <p:txBody>
          <a:bodyPr/>
          <a:lstStyle/>
          <a:p>
            <a:r>
              <a:rPr lang="en-US" dirty="0"/>
              <a:t>Grants Program</a:t>
            </a:r>
          </a:p>
        </p:txBody>
      </p:sp>
      <p:sp>
        <p:nvSpPr>
          <p:cNvPr id="6" name="Content Placeholder 2">
            <a:extLst>
              <a:ext uri="{FF2B5EF4-FFF2-40B4-BE49-F238E27FC236}">
                <a16:creationId xmlns:a16="http://schemas.microsoft.com/office/drawing/2014/main" id="{951AAC84-F88D-E63F-F42A-A43F9E622A0B}"/>
              </a:ext>
            </a:extLst>
          </p:cNvPr>
          <p:cNvSpPr txBox="1">
            <a:spLocks/>
          </p:cNvSpPr>
          <p:nvPr/>
        </p:nvSpPr>
        <p:spPr>
          <a:xfrm>
            <a:off x="1064302" y="1541949"/>
            <a:ext cx="10654947" cy="4373429"/>
          </a:xfrm>
          <a:prstGeom prst="rect">
            <a:avLst/>
          </a:prstGeom>
        </p:spPr>
        <p:txBody>
          <a:bodyPr/>
          <a:lst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Source Sans 3" panose="020B0503030403020204" pitchFamily="34" charset="0"/>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Funding opportunities are once again available for our special safety grant programs. </a:t>
            </a:r>
          </a:p>
          <a:p>
            <a:pPr marL="0" indent="0">
              <a:buFont typeface="Arial" panose="020B0604020202020204" pitchFamily="34" charset="0"/>
              <a:buNone/>
            </a:pPr>
            <a:endParaRPr lang="en-US" sz="1600" b="1" dirty="0"/>
          </a:p>
          <a:p>
            <a:r>
              <a:rPr lang="en-US" sz="2000" b="1" u="sng" dirty="0"/>
              <a:t>Trench Safety Grant* </a:t>
            </a:r>
            <a:r>
              <a:rPr lang="en-US" sz="2000" dirty="0"/>
              <a:t>for Ohio employers that perform trenching and excavating.</a:t>
            </a:r>
          </a:p>
          <a:p>
            <a:r>
              <a:rPr lang="en-US" sz="2000" b="1" u="sng" dirty="0"/>
              <a:t>Firefighter Exposure to Environmental Elements Grant </a:t>
            </a:r>
            <a:r>
              <a:rPr lang="en-US" sz="2000" dirty="0"/>
              <a:t>combats firefighter cancer risk.</a:t>
            </a:r>
          </a:p>
          <a:p>
            <a:r>
              <a:rPr lang="en-US" sz="2000" b="1" u="sng" dirty="0"/>
              <a:t>School Safety and Security Grant </a:t>
            </a:r>
            <a:r>
              <a:rPr lang="en-US" sz="2000" dirty="0"/>
              <a:t>provides assistance to Ohio employers with ensuring the safety of their staff who instruct children throughout the state.</a:t>
            </a:r>
          </a:p>
          <a:p>
            <a:r>
              <a:rPr lang="en-US" sz="2000" b="1" u="sng" dirty="0"/>
              <a:t>Safety Intervention Grant </a:t>
            </a:r>
            <a:r>
              <a:rPr lang="en-US" sz="2000" dirty="0"/>
              <a:t>assists to purchase equipment to substantially reduce or eliminate injuries and illnesses associated with a particular task or operation.</a:t>
            </a:r>
          </a:p>
          <a:p>
            <a:pPr marL="457200" indent="-457200">
              <a:lnSpc>
                <a:spcPct val="100000"/>
              </a:lnSpc>
              <a:spcBef>
                <a:spcPts val="600"/>
              </a:spcBef>
              <a:spcAft>
                <a:spcPts val="600"/>
              </a:spcAft>
            </a:pPr>
            <a:endParaRPr lang="en-US" sz="2000" dirty="0">
              <a:cs typeface="Calibri" panose="020F0502020204030204" pitchFamily="34" charset="0"/>
            </a:endParaRPr>
          </a:p>
          <a:p>
            <a:pPr marL="0" indent="0">
              <a:lnSpc>
                <a:spcPct val="100000"/>
              </a:lnSpc>
              <a:buFont typeface="Arial" panose="020B0604020202020204" pitchFamily="34" charset="0"/>
              <a:buNone/>
            </a:pPr>
            <a:r>
              <a:rPr lang="en-US" sz="2000" dirty="0">
                <a:latin typeface="Calibri" panose="020F0502020204030204" pitchFamily="34" charset="0"/>
                <a:cs typeface="Calibri" panose="020F0502020204030204" pitchFamily="34" charset="0"/>
              </a:rPr>
              <a:t>*One time grant, all others renewable after 3 years.</a:t>
            </a:r>
          </a:p>
          <a:p>
            <a:pPr marL="0" indent="0">
              <a:lnSpc>
                <a:spcPct val="100000"/>
              </a:lnSpc>
              <a:buFont typeface="Arial" panose="020B0604020202020204" pitchFamily="34" charset="0"/>
              <a:buNone/>
            </a:pPr>
            <a:endParaRPr lang="en-US" sz="2600" dirty="0"/>
          </a:p>
        </p:txBody>
      </p:sp>
    </p:spTree>
    <p:extLst>
      <p:ext uri="{BB962C8B-B14F-4D97-AF65-F5344CB8AC3E}">
        <p14:creationId xmlns:p14="http://schemas.microsoft.com/office/powerpoint/2010/main" val="19951508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21" name="Rectangle 12">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2" name="Rectangle 14">
            <a:extLst>
              <a:ext uri="{FF2B5EF4-FFF2-40B4-BE49-F238E27FC236}">
                <a16:creationId xmlns:a16="http://schemas.microsoft.com/office/drawing/2014/main" id="{0E624BD9-62FB-467A-ACDC-4836ADC5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Freeform 13">
            <a:extLst>
              <a:ext uri="{FF2B5EF4-FFF2-40B4-BE49-F238E27FC236}">
                <a16:creationId xmlns:a16="http://schemas.microsoft.com/office/drawing/2014/main" id="{4C973920-672E-443D-8D2E-2D1E3853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41730" y="0"/>
            <a:ext cx="7789615"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txBody>
          <a:bodyPr/>
          <a:lstStyle/>
          <a:p>
            <a:endParaRPr lang="en-US"/>
          </a:p>
        </p:txBody>
      </p:sp>
      <p:sp>
        <p:nvSpPr>
          <p:cNvPr id="19" name="Rectangle 18">
            <a:extLst>
              <a:ext uri="{FF2B5EF4-FFF2-40B4-BE49-F238E27FC236}">
                <a16:creationId xmlns:a16="http://schemas.microsoft.com/office/drawing/2014/main" id="{4363DD75-42D3-453C-A84D-D18B4215C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rgbClr val="2A1A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Picture 5" descr="A close up of a sign&#10;&#10;Description automatically generated">
            <a:extLst>
              <a:ext uri="{FF2B5EF4-FFF2-40B4-BE49-F238E27FC236}">
                <a16:creationId xmlns:a16="http://schemas.microsoft.com/office/drawing/2014/main" id="{83B16A05-AF0B-4973-9F7A-3596D93951D4}"/>
              </a:ext>
            </a:extLst>
          </p:cNvPr>
          <p:cNvPicPr>
            <a:picLocks noChangeAspect="1"/>
          </p:cNvPicPr>
          <p:nvPr/>
        </p:nvPicPr>
        <p:blipFill>
          <a:blip r:embed="rId2"/>
          <a:stretch>
            <a:fillRect/>
          </a:stretch>
        </p:blipFill>
        <p:spPr>
          <a:xfrm>
            <a:off x="1194641" y="3493313"/>
            <a:ext cx="4724750" cy="2004071"/>
          </a:xfrm>
          <a:prstGeom prst="rect">
            <a:avLst/>
          </a:prstGeom>
        </p:spPr>
      </p:pic>
      <p:sp>
        <p:nvSpPr>
          <p:cNvPr id="5" name="TextBox 4">
            <a:extLst>
              <a:ext uri="{FF2B5EF4-FFF2-40B4-BE49-F238E27FC236}">
                <a16:creationId xmlns:a16="http://schemas.microsoft.com/office/drawing/2014/main" id="{CF5D7377-FCE5-7438-F093-3CFD7247450C}"/>
              </a:ext>
            </a:extLst>
          </p:cNvPr>
          <p:cNvSpPr txBox="1"/>
          <p:nvPr/>
        </p:nvSpPr>
        <p:spPr>
          <a:xfrm>
            <a:off x="907790" y="869494"/>
            <a:ext cx="5235574" cy="1754326"/>
          </a:xfrm>
          <a:prstGeom prst="rect">
            <a:avLst/>
          </a:prstGeom>
          <a:noFill/>
        </p:spPr>
        <p:txBody>
          <a:bodyPr wrap="square" rtlCol="0">
            <a:spAutoFit/>
          </a:bodyPr>
          <a:lstStyle/>
          <a:p>
            <a:pPr algn="ctr"/>
            <a:r>
              <a:rPr lang="en-US" sz="5400" b="1" dirty="0"/>
              <a:t>Program Sponsor</a:t>
            </a:r>
          </a:p>
        </p:txBody>
      </p:sp>
      <p:pic>
        <p:nvPicPr>
          <p:cNvPr id="8" name="Picture 7" descr="A black background with blue text&#10;&#10;Description automatically generated">
            <a:extLst>
              <a:ext uri="{FF2B5EF4-FFF2-40B4-BE49-F238E27FC236}">
                <a16:creationId xmlns:a16="http://schemas.microsoft.com/office/drawing/2014/main" id="{F28E8755-65B0-728A-5D48-BE0651800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86683"/>
            <a:ext cx="5954270" cy="3354723"/>
          </a:xfrm>
          <a:prstGeom prst="rect">
            <a:avLst/>
          </a:prstGeom>
        </p:spPr>
      </p:pic>
      <p:sp>
        <p:nvSpPr>
          <p:cNvPr id="2" name="TextBox 1">
            <a:extLst>
              <a:ext uri="{FF2B5EF4-FFF2-40B4-BE49-F238E27FC236}">
                <a16:creationId xmlns:a16="http://schemas.microsoft.com/office/drawing/2014/main" id="{45E3CAF4-C4F5-2060-BAF2-43603BCFB173}"/>
              </a:ext>
            </a:extLst>
          </p:cNvPr>
          <p:cNvSpPr txBox="1"/>
          <p:nvPr/>
        </p:nvSpPr>
        <p:spPr>
          <a:xfrm>
            <a:off x="7044731" y="3429000"/>
            <a:ext cx="5235574" cy="1077218"/>
          </a:xfrm>
          <a:prstGeom prst="rect">
            <a:avLst/>
          </a:prstGeom>
          <a:noFill/>
        </p:spPr>
        <p:txBody>
          <a:bodyPr wrap="square" rtlCol="0">
            <a:spAutoFit/>
          </a:bodyPr>
          <a:lstStyle/>
          <a:p>
            <a:pPr algn="ctr"/>
            <a:r>
              <a:rPr lang="en-US" sz="3200" b="1" dirty="0"/>
              <a:t>Melanie Maulding and Ryan O’Dea</a:t>
            </a:r>
          </a:p>
        </p:txBody>
      </p:sp>
      <p:sp>
        <p:nvSpPr>
          <p:cNvPr id="3" name="TextBox 2">
            <a:extLst>
              <a:ext uri="{FF2B5EF4-FFF2-40B4-BE49-F238E27FC236}">
                <a16:creationId xmlns:a16="http://schemas.microsoft.com/office/drawing/2014/main" id="{A5DBD8CF-DA82-4F26-CDB6-C82E0544DD82}"/>
              </a:ext>
            </a:extLst>
          </p:cNvPr>
          <p:cNvSpPr txBox="1"/>
          <p:nvPr/>
        </p:nvSpPr>
        <p:spPr>
          <a:xfrm>
            <a:off x="6965453" y="5461936"/>
            <a:ext cx="5235574" cy="1077218"/>
          </a:xfrm>
          <a:prstGeom prst="rect">
            <a:avLst/>
          </a:prstGeom>
          <a:noFill/>
        </p:spPr>
        <p:txBody>
          <a:bodyPr wrap="square" rtlCol="0">
            <a:spAutoFit/>
          </a:bodyPr>
          <a:lstStyle/>
          <a:p>
            <a:pPr algn="ctr"/>
            <a:r>
              <a:rPr lang="en-US" sz="3200" b="1" i="0" dirty="0">
                <a:effectLst/>
              </a:rPr>
              <a:t>216.447.9000</a:t>
            </a:r>
          </a:p>
          <a:p>
            <a:pPr algn="ctr"/>
            <a:r>
              <a:rPr lang="en-US" sz="3200" b="1" dirty="0"/>
              <a:t>www.cbiz.com</a:t>
            </a:r>
          </a:p>
        </p:txBody>
      </p:sp>
      <p:sp>
        <p:nvSpPr>
          <p:cNvPr id="4" name="TextBox 3">
            <a:extLst>
              <a:ext uri="{FF2B5EF4-FFF2-40B4-BE49-F238E27FC236}">
                <a16:creationId xmlns:a16="http://schemas.microsoft.com/office/drawing/2014/main" id="{B0F6283B-3892-3312-B177-91BA48F7A009}"/>
              </a:ext>
            </a:extLst>
          </p:cNvPr>
          <p:cNvSpPr txBox="1"/>
          <p:nvPr/>
        </p:nvSpPr>
        <p:spPr>
          <a:xfrm>
            <a:off x="7000579" y="4589639"/>
            <a:ext cx="5235574" cy="830997"/>
          </a:xfrm>
          <a:prstGeom prst="rect">
            <a:avLst/>
          </a:prstGeom>
          <a:noFill/>
        </p:spPr>
        <p:txBody>
          <a:bodyPr wrap="square" rtlCol="0">
            <a:spAutoFit/>
          </a:bodyPr>
          <a:lstStyle/>
          <a:p>
            <a:pPr algn="ctr"/>
            <a:r>
              <a:rPr lang="en-US" sz="2400" b="1" dirty="0"/>
              <a:t>melanie.maulding@cbiz.com</a:t>
            </a:r>
          </a:p>
          <a:p>
            <a:pPr algn="ctr"/>
            <a:r>
              <a:rPr lang="en-US" sz="2400" b="1" dirty="0"/>
              <a:t>ryan.odea@cbiz.com</a:t>
            </a:r>
          </a:p>
        </p:txBody>
      </p:sp>
    </p:spTree>
    <p:extLst>
      <p:ext uri="{BB962C8B-B14F-4D97-AF65-F5344CB8AC3E}">
        <p14:creationId xmlns:p14="http://schemas.microsoft.com/office/powerpoint/2010/main" val="230105420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Autofit/>
          </a:bodyPr>
          <a:lstStyle/>
          <a:p>
            <a:r>
              <a:rPr lang="en-US" sz="3200" b="1" dirty="0" err="1"/>
              <a:t>h.r.</a:t>
            </a:r>
            <a:r>
              <a:rPr lang="en-US" sz="3200" b="1" dirty="0"/>
              <a:t> compliance update</a:t>
            </a:r>
          </a:p>
        </p:txBody>
      </p:sp>
      <p:sp>
        <p:nvSpPr>
          <p:cNvPr id="2" name="Title 1"/>
          <p:cNvSpPr>
            <a:spLocks noGrp="1"/>
          </p:cNvSpPr>
          <p:nvPr>
            <p:ph type="ctrTitle"/>
          </p:nvPr>
        </p:nvSpPr>
        <p:spPr>
          <a:xfrm>
            <a:off x="2133600" y="3200401"/>
            <a:ext cx="6629400" cy="1322035"/>
          </a:xfrm>
        </p:spPr>
        <p:txBody>
          <a:bodyPr/>
          <a:lstStyle/>
          <a:p>
            <a:r>
              <a:rPr lang="en-US" dirty="0"/>
              <a:t>LET’S GET READY FOR 2024!</a:t>
            </a:r>
          </a:p>
        </p:txBody>
      </p:sp>
      <p:sp>
        <p:nvSpPr>
          <p:cNvPr id="4" name="TextBox 3"/>
          <p:cNvSpPr txBox="1"/>
          <p:nvPr/>
        </p:nvSpPr>
        <p:spPr>
          <a:xfrm rot="16200000">
            <a:off x="8720646" y="3959058"/>
            <a:ext cx="1978042" cy="369332"/>
          </a:xfrm>
          <a:prstGeom prst="rect">
            <a:avLst/>
          </a:prstGeom>
          <a:noFill/>
        </p:spPr>
        <p:txBody>
          <a:bodyPr wrap="square" rtlCol="0">
            <a:spAutoFit/>
          </a:bodyPr>
          <a:lstStyle/>
          <a:p>
            <a:r>
              <a:rPr lang="en-US" sz="1800" i="1" dirty="0">
                <a:solidFill>
                  <a:schemeClr val="bg1"/>
                </a:solidFill>
                <a:latin typeface="Bodoni MT" panose="02070603080606020203" pitchFamily="18" charset="0"/>
              </a:rPr>
              <a:t>Buckley King LPA</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76200"/>
            <a:ext cx="7086600" cy="2888806"/>
          </a:xfrm>
          <a:prstGeom prst="rect">
            <a:avLst/>
          </a:prstGeom>
        </p:spPr>
      </p:pic>
    </p:spTree>
    <p:extLst>
      <p:ext uri="{BB962C8B-B14F-4D97-AF65-F5344CB8AC3E}">
        <p14:creationId xmlns:p14="http://schemas.microsoft.com/office/powerpoint/2010/main" val="42816727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25001" y="1441373"/>
            <a:ext cx="870531" cy="4648200"/>
          </a:xfrm>
          <a:prstGeom prst="rect">
            <a:avLst/>
          </a:prstGeom>
          <a:solidFill>
            <a:schemeClr val="bg1"/>
          </a:solidFill>
        </p:spPr>
        <p:txBody>
          <a:bodyPr wrap="square" rtlCol="0">
            <a:spAutoFit/>
          </a:bodyPr>
          <a:lstStyle/>
          <a:p>
            <a:endParaRPr lang="en-US" sz="1800" dirty="0"/>
          </a:p>
        </p:txBody>
      </p:sp>
      <p:sp>
        <p:nvSpPr>
          <p:cNvPr id="2" name="Title 1"/>
          <p:cNvSpPr>
            <a:spLocks noGrp="1"/>
          </p:cNvSpPr>
          <p:nvPr>
            <p:ph type="title"/>
          </p:nvPr>
        </p:nvSpPr>
        <p:spPr/>
        <p:txBody>
          <a:bodyPr>
            <a:normAutofit/>
          </a:bodyPr>
          <a:lstStyle/>
          <a:p>
            <a:pPr algn="r"/>
            <a:r>
              <a:rPr lang="en-US" sz="3200" dirty="0"/>
              <a:t>H.R. 2024 PREP!</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7401" y="714376"/>
            <a:ext cx="1633537" cy="870531"/>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1" y="533401"/>
            <a:ext cx="1838325" cy="180975"/>
          </a:xfrm>
          <a:prstGeom prst="rect">
            <a:avLst/>
          </a:prstGeom>
        </p:spPr>
      </p:pic>
      <p:sp>
        <p:nvSpPr>
          <p:cNvPr id="3" name="TextBox 2">
            <a:extLst>
              <a:ext uri="{FF2B5EF4-FFF2-40B4-BE49-F238E27FC236}">
                <a16:creationId xmlns:a16="http://schemas.microsoft.com/office/drawing/2014/main" id="{BA13953D-DB7E-86A5-1575-20F0903579EF}"/>
              </a:ext>
            </a:extLst>
          </p:cNvPr>
          <p:cNvSpPr txBox="1"/>
          <p:nvPr/>
        </p:nvSpPr>
        <p:spPr>
          <a:xfrm>
            <a:off x="1828800" y="1584907"/>
            <a:ext cx="7696200" cy="4401205"/>
          </a:xfrm>
          <a:prstGeom prst="rect">
            <a:avLst/>
          </a:prstGeom>
          <a:solidFill>
            <a:schemeClr val="bg1"/>
          </a:solidFill>
        </p:spPr>
        <p:txBody>
          <a:bodyPr wrap="square" rtlCol="0">
            <a:spAutoFit/>
          </a:bodyPr>
          <a:lstStyle/>
          <a:p>
            <a:pPr algn="ctr"/>
            <a:endParaRPr lang="en-US" sz="4000" dirty="0">
              <a:solidFill>
                <a:schemeClr val="tx2"/>
              </a:solidFill>
            </a:endParaRPr>
          </a:p>
          <a:p>
            <a:pPr algn="ctr"/>
            <a:endParaRPr lang="en-US" sz="4000" dirty="0">
              <a:solidFill>
                <a:schemeClr val="tx2"/>
              </a:solidFill>
            </a:endParaRPr>
          </a:p>
          <a:p>
            <a:pPr algn="ctr"/>
            <a:endParaRPr lang="en-US" sz="4000" dirty="0">
              <a:solidFill>
                <a:schemeClr val="tx2"/>
              </a:solidFill>
            </a:endParaRPr>
          </a:p>
          <a:p>
            <a:pPr algn="ctr"/>
            <a:r>
              <a:rPr lang="en-US" sz="4000" b="1" dirty="0">
                <a:solidFill>
                  <a:schemeClr val="tx2"/>
                </a:solidFill>
              </a:rPr>
              <a:t>UPDATE or CREATE HANDBOOK</a:t>
            </a:r>
          </a:p>
          <a:p>
            <a:pPr algn="ctr"/>
            <a:endParaRPr lang="en-US" sz="4000" b="1" dirty="0">
              <a:solidFill>
                <a:schemeClr val="tx2"/>
              </a:solidFill>
            </a:endParaRPr>
          </a:p>
          <a:p>
            <a:pPr algn="ctr"/>
            <a:endParaRPr lang="en-US" sz="4000" b="1" dirty="0">
              <a:solidFill>
                <a:schemeClr val="tx2"/>
              </a:solidFill>
            </a:endParaRPr>
          </a:p>
          <a:p>
            <a:pPr algn="ctr"/>
            <a:endParaRPr lang="en-US" sz="4000" b="1" dirty="0">
              <a:solidFill>
                <a:schemeClr val="tx2"/>
              </a:solidFill>
            </a:endParaRPr>
          </a:p>
        </p:txBody>
      </p:sp>
      <p:pic>
        <p:nvPicPr>
          <p:cNvPr id="8" name="Picture 7" descr="A yellow and blue sign with blue text&#10;&#10;Description automatically generated">
            <a:extLst>
              <a:ext uri="{FF2B5EF4-FFF2-40B4-BE49-F238E27FC236}">
                <a16:creationId xmlns:a16="http://schemas.microsoft.com/office/drawing/2014/main" id="{82275589-1119-8E95-B5E5-F49D6655A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0619" y="304801"/>
            <a:ext cx="1452563" cy="1452563"/>
          </a:xfrm>
          <a:prstGeom prst="rect">
            <a:avLst/>
          </a:prstGeom>
        </p:spPr>
      </p:pic>
    </p:spTree>
    <p:extLst>
      <p:ext uri="{BB962C8B-B14F-4D97-AF65-F5344CB8AC3E}">
        <p14:creationId xmlns:p14="http://schemas.microsoft.com/office/powerpoint/2010/main" val="2121987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21" name="Rectangle 12">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2" name="Rectangle 14">
            <a:extLst>
              <a:ext uri="{FF2B5EF4-FFF2-40B4-BE49-F238E27FC236}">
                <a16:creationId xmlns:a16="http://schemas.microsoft.com/office/drawing/2014/main" id="{0E624BD9-62FB-467A-ACDC-4836ADC5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Freeform 13">
            <a:extLst>
              <a:ext uri="{FF2B5EF4-FFF2-40B4-BE49-F238E27FC236}">
                <a16:creationId xmlns:a16="http://schemas.microsoft.com/office/drawing/2014/main" id="{4C973920-672E-443D-8D2E-2D1E3853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41730" y="0"/>
            <a:ext cx="7789615"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txBody>
          <a:bodyPr/>
          <a:lstStyle/>
          <a:p>
            <a:endParaRPr lang="en-US"/>
          </a:p>
        </p:txBody>
      </p:sp>
      <p:sp>
        <p:nvSpPr>
          <p:cNvPr id="19" name="Rectangle 18">
            <a:extLst>
              <a:ext uri="{FF2B5EF4-FFF2-40B4-BE49-F238E27FC236}">
                <a16:creationId xmlns:a16="http://schemas.microsoft.com/office/drawing/2014/main" id="{4363DD75-42D3-453C-A84D-D18B4215C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rgbClr val="2A1A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Picture 5" descr="A close up of a sign&#10;&#10;Description automatically generated">
            <a:extLst>
              <a:ext uri="{FF2B5EF4-FFF2-40B4-BE49-F238E27FC236}">
                <a16:creationId xmlns:a16="http://schemas.microsoft.com/office/drawing/2014/main" id="{83B16A05-AF0B-4973-9F7A-3596D93951D4}"/>
              </a:ext>
            </a:extLst>
          </p:cNvPr>
          <p:cNvPicPr>
            <a:picLocks noChangeAspect="1"/>
          </p:cNvPicPr>
          <p:nvPr/>
        </p:nvPicPr>
        <p:blipFill>
          <a:blip r:embed="rId2"/>
          <a:stretch>
            <a:fillRect/>
          </a:stretch>
        </p:blipFill>
        <p:spPr>
          <a:xfrm>
            <a:off x="1194641" y="3493313"/>
            <a:ext cx="4724750" cy="2004071"/>
          </a:xfrm>
          <a:prstGeom prst="rect">
            <a:avLst/>
          </a:prstGeom>
        </p:spPr>
      </p:pic>
      <p:sp>
        <p:nvSpPr>
          <p:cNvPr id="5" name="TextBox 4">
            <a:extLst>
              <a:ext uri="{FF2B5EF4-FFF2-40B4-BE49-F238E27FC236}">
                <a16:creationId xmlns:a16="http://schemas.microsoft.com/office/drawing/2014/main" id="{CF5D7377-FCE5-7438-F093-3CFD7247450C}"/>
              </a:ext>
            </a:extLst>
          </p:cNvPr>
          <p:cNvSpPr txBox="1"/>
          <p:nvPr/>
        </p:nvSpPr>
        <p:spPr>
          <a:xfrm>
            <a:off x="907790" y="869494"/>
            <a:ext cx="5235574" cy="1754326"/>
          </a:xfrm>
          <a:prstGeom prst="rect">
            <a:avLst/>
          </a:prstGeom>
          <a:noFill/>
        </p:spPr>
        <p:txBody>
          <a:bodyPr wrap="square" rtlCol="0">
            <a:spAutoFit/>
          </a:bodyPr>
          <a:lstStyle/>
          <a:p>
            <a:pPr algn="ctr"/>
            <a:r>
              <a:rPr lang="en-US" sz="5400" b="1" dirty="0"/>
              <a:t>Program Sponsor</a:t>
            </a:r>
          </a:p>
        </p:txBody>
      </p:sp>
      <p:pic>
        <p:nvPicPr>
          <p:cNvPr id="3" name="Picture 2" descr="A red and blue text with a white star&#10;&#10;Description automatically generated">
            <a:extLst>
              <a:ext uri="{FF2B5EF4-FFF2-40B4-BE49-F238E27FC236}">
                <a16:creationId xmlns:a16="http://schemas.microsoft.com/office/drawing/2014/main" id="{24D76676-0D99-ECEF-B24B-E994C5C58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1265" y="2749468"/>
            <a:ext cx="5423870" cy="1487690"/>
          </a:xfrm>
          <a:prstGeom prst="rect">
            <a:avLst/>
          </a:prstGeom>
        </p:spPr>
      </p:pic>
    </p:spTree>
    <p:extLst>
      <p:ext uri="{BB962C8B-B14F-4D97-AF65-F5344CB8AC3E}">
        <p14:creationId xmlns:p14="http://schemas.microsoft.com/office/powerpoint/2010/main" val="39307702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25001" y="1441373"/>
            <a:ext cx="870531" cy="4648200"/>
          </a:xfrm>
          <a:prstGeom prst="rect">
            <a:avLst/>
          </a:prstGeom>
          <a:solidFill>
            <a:schemeClr val="bg1"/>
          </a:solidFill>
        </p:spPr>
        <p:txBody>
          <a:bodyPr wrap="square" rtlCol="0">
            <a:spAutoFit/>
          </a:bodyPr>
          <a:lstStyle/>
          <a:p>
            <a:endParaRPr lang="en-US" sz="1800" dirty="0"/>
          </a:p>
        </p:txBody>
      </p:sp>
      <p:sp>
        <p:nvSpPr>
          <p:cNvPr id="2" name="Title 1"/>
          <p:cNvSpPr>
            <a:spLocks noGrp="1"/>
          </p:cNvSpPr>
          <p:nvPr>
            <p:ph type="title"/>
          </p:nvPr>
        </p:nvSpPr>
        <p:spPr/>
        <p:txBody>
          <a:bodyPr>
            <a:normAutofit/>
          </a:bodyPr>
          <a:lstStyle/>
          <a:p>
            <a:pPr algn="r"/>
            <a:r>
              <a:rPr lang="en-US" sz="3200" dirty="0"/>
              <a:t>H.R. 2024 PREP!</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7401" y="714376"/>
            <a:ext cx="1633537" cy="870531"/>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1" y="533401"/>
            <a:ext cx="1838325" cy="180975"/>
          </a:xfrm>
          <a:prstGeom prst="rect">
            <a:avLst/>
          </a:prstGeom>
        </p:spPr>
      </p:pic>
      <p:sp>
        <p:nvSpPr>
          <p:cNvPr id="3" name="TextBox 2">
            <a:extLst>
              <a:ext uri="{FF2B5EF4-FFF2-40B4-BE49-F238E27FC236}">
                <a16:creationId xmlns:a16="http://schemas.microsoft.com/office/drawing/2014/main" id="{BA13953D-DB7E-86A5-1575-20F0903579EF}"/>
              </a:ext>
            </a:extLst>
          </p:cNvPr>
          <p:cNvSpPr txBox="1"/>
          <p:nvPr/>
        </p:nvSpPr>
        <p:spPr>
          <a:xfrm>
            <a:off x="1828800" y="1584907"/>
            <a:ext cx="7696200" cy="4516621"/>
          </a:xfrm>
          <a:prstGeom prst="rect">
            <a:avLst/>
          </a:prstGeom>
          <a:solidFill>
            <a:schemeClr val="bg1"/>
          </a:solidFill>
        </p:spPr>
        <p:txBody>
          <a:bodyPr wrap="square" rtlCol="0">
            <a:spAutoFit/>
          </a:bodyPr>
          <a:lstStyle/>
          <a:p>
            <a:pPr algn="ctr"/>
            <a:r>
              <a:rPr lang="en-US" sz="4000" b="1" dirty="0">
                <a:solidFill>
                  <a:schemeClr val="tx2"/>
                </a:solidFill>
              </a:rPr>
              <a:t>UPDATE or CREATE HANDBOOK</a:t>
            </a:r>
          </a:p>
          <a:p>
            <a:endParaRPr lang="en-US" sz="3200" b="1" dirty="0">
              <a:solidFill>
                <a:schemeClr val="tx2"/>
              </a:solidFill>
            </a:endParaRPr>
          </a:p>
          <a:p>
            <a:pPr marL="457200" indent="-457200">
              <a:buFont typeface="Arial" panose="020B0604020202020204" pitchFamily="34" charset="0"/>
              <a:buChar char="•"/>
            </a:pPr>
            <a:r>
              <a:rPr lang="en-US" sz="3200" dirty="0">
                <a:solidFill>
                  <a:schemeClr val="tx2"/>
                </a:solidFill>
              </a:rPr>
              <a:t>Leave &amp; Time away policies</a:t>
            </a:r>
          </a:p>
          <a:p>
            <a:pPr marL="457200" indent="-457200">
              <a:buFont typeface="Arial" panose="020B0604020202020204" pitchFamily="34" charset="0"/>
              <a:buChar char="•"/>
            </a:pPr>
            <a:r>
              <a:rPr lang="en-US" sz="3200" dirty="0">
                <a:solidFill>
                  <a:schemeClr val="tx2"/>
                </a:solidFill>
              </a:rPr>
              <a:t>Accommodations</a:t>
            </a:r>
          </a:p>
          <a:p>
            <a:pPr marL="457200" indent="-457200">
              <a:buFont typeface="Arial" panose="020B0604020202020204" pitchFamily="34" charset="0"/>
              <a:buChar char="•"/>
            </a:pPr>
            <a:r>
              <a:rPr lang="en-US" sz="3150" dirty="0">
                <a:solidFill>
                  <a:schemeClr val="tx2"/>
                </a:solidFill>
              </a:rPr>
              <a:t>Harassment, Reporting &amp; Retaliation</a:t>
            </a:r>
          </a:p>
          <a:p>
            <a:pPr marL="457200" indent="-457200">
              <a:buFont typeface="Arial" panose="020B0604020202020204" pitchFamily="34" charset="0"/>
              <a:buChar char="•"/>
            </a:pPr>
            <a:r>
              <a:rPr lang="en-US" sz="3200" dirty="0">
                <a:solidFill>
                  <a:schemeClr val="tx2"/>
                </a:solidFill>
              </a:rPr>
              <a:t>Tracking Time</a:t>
            </a:r>
          </a:p>
          <a:p>
            <a:pPr marL="571500" indent="-571500">
              <a:buFont typeface="Arial" panose="020B0604020202020204" pitchFamily="34" charset="0"/>
              <a:buChar char="•"/>
            </a:pPr>
            <a:r>
              <a:rPr lang="en-US" sz="3200" dirty="0">
                <a:solidFill>
                  <a:schemeClr val="tx2"/>
                </a:solidFill>
              </a:rPr>
              <a:t>Standards of Conduct</a:t>
            </a:r>
          </a:p>
          <a:p>
            <a:pPr marL="571500" indent="-571500">
              <a:buFont typeface="Arial" panose="020B0604020202020204" pitchFamily="34" charset="0"/>
              <a:buChar char="•"/>
            </a:pPr>
            <a:r>
              <a:rPr lang="en-US" sz="3200" dirty="0">
                <a:solidFill>
                  <a:schemeClr val="tx2"/>
                </a:solidFill>
              </a:rPr>
              <a:t>Marijuana/Substances</a:t>
            </a:r>
            <a:endParaRPr lang="en-US" sz="4000" dirty="0">
              <a:solidFill>
                <a:schemeClr val="tx2"/>
              </a:solidFill>
            </a:endParaRPr>
          </a:p>
          <a:p>
            <a:pPr marL="571500" indent="-571500">
              <a:buFont typeface="Arial" panose="020B0604020202020204" pitchFamily="34" charset="0"/>
              <a:buChar char="•"/>
            </a:pPr>
            <a:endParaRPr lang="en-US" sz="2400" b="1" dirty="0">
              <a:solidFill>
                <a:schemeClr val="tx2"/>
              </a:solidFill>
            </a:endParaRPr>
          </a:p>
        </p:txBody>
      </p:sp>
      <p:pic>
        <p:nvPicPr>
          <p:cNvPr id="8" name="Picture 7" descr="A yellow and blue sign with blue text&#10;&#10;Description automatically generated">
            <a:extLst>
              <a:ext uri="{FF2B5EF4-FFF2-40B4-BE49-F238E27FC236}">
                <a16:creationId xmlns:a16="http://schemas.microsoft.com/office/drawing/2014/main" id="{82275589-1119-8E95-B5E5-F49D6655A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0619" y="304801"/>
            <a:ext cx="1452563" cy="1452563"/>
          </a:xfrm>
          <a:prstGeom prst="rect">
            <a:avLst/>
          </a:prstGeom>
        </p:spPr>
      </p:pic>
    </p:spTree>
    <p:extLst>
      <p:ext uri="{BB962C8B-B14F-4D97-AF65-F5344CB8AC3E}">
        <p14:creationId xmlns:p14="http://schemas.microsoft.com/office/powerpoint/2010/main" val="37231852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25001" y="1441373"/>
            <a:ext cx="870531" cy="4648200"/>
          </a:xfrm>
          <a:prstGeom prst="rect">
            <a:avLst/>
          </a:prstGeom>
          <a:solidFill>
            <a:schemeClr val="bg1"/>
          </a:solidFill>
        </p:spPr>
        <p:txBody>
          <a:bodyPr wrap="square" rtlCol="0">
            <a:spAutoFit/>
          </a:bodyPr>
          <a:lstStyle/>
          <a:p>
            <a:endParaRPr lang="en-US" sz="1800" dirty="0"/>
          </a:p>
        </p:txBody>
      </p:sp>
      <p:sp>
        <p:nvSpPr>
          <p:cNvPr id="2" name="Title 1"/>
          <p:cNvSpPr>
            <a:spLocks noGrp="1"/>
          </p:cNvSpPr>
          <p:nvPr>
            <p:ph type="title"/>
          </p:nvPr>
        </p:nvSpPr>
        <p:spPr/>
        <p:txBody>
          <a:bodyPr>
            <a:normAutofit/>
          </a:bodyPr>
          <a:lstStyle/>
          <a:p>
            <a:pPr algn="r"/>
            <a:r>
              <a:rPr lang="en-US" sz="3200" dirty="0"/>
              <a:t>H.R. 2024 PREP!</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7401" y="714376"/>
            <a:ext cx="1633537" cy="870531"/>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1" y="533401"/>
            <a:ext cx="1838325" cy="180975"/>
          </a:xfrm>
          <a:prstGeom prst="rect">
            <a:avLst/>
          </a:prstGeom>
        </p:spPr>
      </p:pic>
      <p:sp>
        <p:nvSpPr>
          <p:cNvPr id="3" name="TextBox 2">
            <a:extLst>
              <a:ext uri="{FF2B5EF4-FFF2-40B4-BE49-F238E27FC236}">
                <a16:creationId xmlns:a16="http://schemas.microsoft.com/office/drawing/2014/main" id="{BA13953D-DB7E-86A5-1575-20F0903579EF}"/>
              </a:ext>
            </a:extLst>
          </p:cNvPr>
          <p:cNvSpPr txBox="1"/>
          <p:nvPr/>
        </p:nvSpPr>
        <p:spPr>
          <a:xfrm>
            <a:off x="1828800" y="1584907"/>
            <a:ext cx="7696200" cy="4524315"/>
          </a:xfrm>
          <a:prstGeom prst="rect">
            <a:avLst/>
          </a:prstGeom>
          <a:solidFill>
            <a:schemeClr val="bg1"/>
          </a:solidFill>
        </p:spPr>
        <p:txBody>
          <a:bodyPr wrap="square" rtlCol="0">
            <a:spAutoFit/>
          </a:bodyPr>
          <a:lstStyle/>
          <a:p>
            <a:pPr algn="ctr"/>
            <a:endParaRPr lang="en-US" sz="4000" b="1" dirty="0">
              <a:solidFill>
                <a:schemeClr val="tx2"/>
              </a:solidFill>
            </a:endParaRPr>
          </a:p>
          <a:p>
            <a:pPr algn="ctr"/>
            <a:endParaRPr lang="en-US" sz="4000" b="1" dirty="0">
              <a:solidFill>
                <a:schemeClr val="tx2"/>
              </a:solidFill>
            </a:endParaRPr>
          </a:p>
          <a:p>
            <a:pPr algn="ctr"/>
            <a:endParaRPr lang="en-US" sz="4000" b="1" dirty="0">
              <a:solidFill>
                <a:schemeClr val="tx2"/>
              </a:solidFill>
            </a:endParaRPr>
          </a:p>
          <a:p>
            <a:pPr algn="ctr"/>
            <a:r>
              <a:rPr lang="en-US" sz="4800" b="1" dirty="0">
                <a:solidFill>
                  <a:schemeClr val="tx2"/>
                </a:solidFill>
              </a:rPr>
              <a:t>JOB DESCRIPTIONS</a:t>
            </a:r>
          </a:p>
          <a:p>
            <a:pPr algn="ctr"/>
            <a:endParaRPr lang="en-US" sz="4000" b="1" dirty="0">
              <a:solidFill>
                <a:schemeClr val="tx2"/>
              </a:solidFill>
            </a:endParaRPr>
          </a:p>
          <a:p>
            <a:pPr algn="ctr"/>
            <a:endParaRPr lang="en-US" sz="4000" b="1" dirty="0">
              <a:solidFill>
                <a:schemeClr val="tx2"/>
              </a:solidFill>
            </a:endParaRPr>
          </a:p>
          <a:p>
            <a:pPr algn="ctr"/>
            <a:endParaRPr lang="en-US" sz="4000" dirty="0">
              <a:solidFill>
                <a:schemeClr val="tx2"/>
              </a:solidFill>
            </a:endParaRPr>
          </a:p>
        </p:txBody>
      </p:sp>
      <p:pic>
        <p:nvPicPr>
          <p:cNvPr id="8" name="Picture 7" descr="A yellow and blue sign with blue text&#10;&#10;Description automatically generated">
            <a:extLst>
              <a:ext uri="{FF2B5EF4-FFF2-40B4-BE49-F238E27FC236}">
                <a16:creationId xmlns:a16="http://schemas.microsoft.com/office/drawing/2014/main" id="{82275589-1119-8E95-B5E5-F49D6655A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0619" y="304801"/>
            <a:ext cx="1452563" cy="1452563"/>
          </a:xfrm>
          <a:prstGeom prst="rect">
            <a:avLst/>
          </a:prstGeom>
        </p:spPr>
      </p:pic>
    </p:spTree>
    <p:extLst>
      <p:ext uri="{BB962C8B-B14F-4D97-AF65-F5344CB8AC3E}">
        <p14:creationId xmlns:p14="http://schemas.microsoft.com/office/powerpoint/2010/main" val="29368015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25001" y="1441373"/>
            <a:ext cx="870531" cy="4648200"/>
          </a:xfrm>
          <a:prstGeom prst="rect">
            <a:avLst/>
          </a:prstGeom>
          <a:solidFill>
            <a:schemeClr val="bg1"/>
          </a:solidFill>
        </p:spPr>
        <p:txBody>
          <a:bodyPr wrap="square" rtlCol="0">
            <a:spAutoFit/>
          </a:bodyPr>
          <a:lstStyle/>
          <a:p>
            <a:endParaRPr lang="en-US" sz="1800" dirty="0"/>
          </a:p>
        </p:txBody>
      </p:sp>
      <p:sp>
        <p:nvSpPr>
          <p:cNvPr id="2" name="Title 1"/>
          <p:cNvSpPr>
            <a:spLocks noGrp="1"/>
          </p:cNvSpPr>
          <p:nvPr>
            <p:ph type="title"/>
          </p:nvPr>
        </p:nvSpPr>
        <p:spPr/>
        <p:txBody>
          <a:bodyPr>
            <a:normAutofit/>
          </a:bodyPr>
          <a:lstStyle/>
          <a:p>
            <a:pPr algn="r"/>
            <a:r>
              <a:rPr lang="en-US" sz="3200" dirty="0"/>
              <a:t>H.R. 2024 PREP!</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7401" y="714376"/>
            <a:ext cx="1633537" cy="870531"/>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1" y="533401"/>
            <a:ext cx="1838325" cy="180975"/>
          </a:xfrm>
          <a:prstGeom prst="rect">
            <a:avLst/>
          </a:prstGeom>
        </p:spPr>
      </p:pic>
      <p:sp>
        <p:nvSpPr>
          <p:cNvPr id="3" name="TextBox 2">
            <a:extLst>
              <a:ext uri="{FF2B5EF4-FFF2-40B4-BE49-F238E27FC236}">
                <a16:creationId xmlns:a16="http://schemas.microsoft.com/office/drawing/2014/main" id="{BA13953D-DB7E-86A5-1575-20F0903579EF}"/>
              </a:ext>
            </a:extLst>
          </p:cNvPr>
          <p:cNvSpPr txBox="1"/>
          <p:nvPr/>
        </p:nvSpPr>
        <p:spPr>
          <a:xfrm>
            <a:off x="1828800" y="1584907"/>
            <a:ext cx="7696200" cy="4524315"/>
          </a:xfrm>
          <a:prstGeom prst="rect">
            <a:avLst/>
          </a:prstGeom>
          <a:solidFill>
            <a:schemeClr val="bg1"/>
          </a:solidFill>
        </p:spPr>
        <p:txBody>
          <a:bodyPr wrap="square" rtlCol="0">
            <a:spAutoFit/>
          </a:bodyPr>
          <a:lstStyle/>
          <a:p>
            <a:pPr algn="ctr"/>
            <a:r>
              <a:rPr lang="en-US" sz="3200" b="1" dirty="0">
                <a:solidFill>
                  <a:schemeClr val="tx2"/>
                </a:solidFill>
              </a:rPr>
              <a:t>JOB DESCRIPTIONS</a:t>
            </a:r>
          </a:p>
          <a:p>
            <a:pPr algn="ctr"/>
            <a:endParaRPr lang="en-US" sz="800" b="1" dirty="0">
              <a:solidFill>
                <a:schemeClr val="tx2"/>
              </a:solidFill>
            </a:endParaRPr>
          </a:p>
          <a:p>
            <a:pPr marL="457200" indent="-457200">
              <a:buFont typeface="Arial" panose="020B0604020202020204" pitchFamily="34" charset="0"/>
              <a:buChar char="•"/>
            </a:pPr>
            <a:r>
              <a:rPr lang="en-US" sz="3200" dirty="0">
                <a:solidFill>
                  <a:schemeClr val="tx2"/>
                </a:solidFill>
              </a:rPr>
              <a:t>Title of Job</a:t>
            </a:r>
          </a:p>
          <a:p>
            <a:pPr marL="457200" indent="-457200">
              <a:buFont typeface="Arial" panose="020B0604020202020204" pitchFamily="34" charset="0"/>
              <a:buChar char="•"/>
            </a:pPr>
            <a:r>
              <a:rPr lang="en-US" sz="3200" dirty="0">
                <a:solidFill>
                  <a:schemeClr val="tx2"/>
                </a:solidFill>
              </a:rPr>
              <a:t>Define “Essential Functions” meaning things that make the job what it is</a:t>
            </a:r>
          </a:p>
          <a:p>
            <a:pPr marL="457200" indent="-457200">
              <a:buFont typeface="Arial" panose="020B0604020202020204" pitchFamily="34" charset="0"/>
              <a:buChar char="•"/>
            </a:pPr>
            <a:r>
              <a:rPr lang="en-US" sz="3200" dirty="0">
                <a:solidFill>
                  <a:schemeClr val="tx2"/>
                </a:solidFill>
              </a:rPr>
              <a:t>Physical Requirements</a:t>
            </a:r>
          </a:p>
          <a:p>
            <a:r>
              <a:rPr lang="en-US" sz="3200" u="sng" dirty="0">
                <a:solidFill>
                  <a:schemeClr val="tx2"/>
                </a:solidFill>
              </a:rPr>
              <a:t>		</a:t>
            </a:r>
            <a:r>
              <a:rPr lang="en-US" sz="3200" dirty="0">
                <a:solidFill>
                  <a:schemeClr val="tx2"/>
                </a:solidFill>
              </a:rPr>
              <a:t>  </a:t>
            </a:r>
            <a:r>
              <a:rPr lang="en-US" sz="3200" i="1" dirty="0">
                <a:solidFill>
                  <a:schemeClr val="tx2"/>
                </a:solidFill>
              </a:rPr>
              <a:t>For Recruiting </a:t>
            </a:r>
          </a:p>
          <a:p>
            <a:pPr marL="457200" indent="-457200">
              <a:buFont typeface="Arial" panose="020B0604020202020204" pitchFamily="34" charset="0"/>
              <a:buChar char="•"/>
            </a:pPr>
            <a:r>
              <a:rPr lang="en-US" sz="3200" dirty="0">
                <a:solidFill>
                  <a:schemeClr val="tx2"/>
                </a:solidFill>
              </a:rPr>
              <a:t>Experience, credentials, shifts?</a:t>
            </a:r>
          </a:p>
          <a:p>
            <a:endParaRPr lang="en-US" sz="2400" b="1" dirty="0">
              <a:solidFill>
                <a:schemeClr val="tx2"/>
              </a:solidFill>
            </a:endParaRPr>
          </a:p>
        </p:txBody>
      </p:sp>
      <p:pic>
        <p:nvPicPr>
          <p:cNvPr id="8" name="Picture 7" descr="A yellow and blue sign with blue text&#10;&#10;Description automatically generated">
            <a:extLst>
              <a:ext uri="{FF2B5EF4-FFF2-40B4-BE49-F238E27FC236}">
                <a16:creationId xmlns:a16="http://schemas.microsoft.com/office/drawing/2014/main" id="{82275589-1119-8E95-B5E5-F49D6655A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0619" y="304801"/>
            <a:ext cx="1452563" cy="1452563"/>
          </a:xfrm>
          <a:prstGeom prst="rect">
            <a:avLst/>
          </a:prstGeom>
        </p:spPr>
      </p:pic>
    </p:spTree>
    <p:extLst>
      <p:ext uri="{BB962C8B-B14F-4D97-AF65-F5344CB8AC3E}">
        <p14:creationId xmlns:p14="http://schemas.microsoft.com/office/powerpoint/2010/main" val="1213909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25001" y="1441373"/>
            <a:ext cx="870531" cy="4648200"/>
          </a:xfrm>
          <a:prstGeom prst="rect">
            <a:avLst/>
          </a:prstGeom>
          <a:solidFill>
            <a:schemeClr val="bg1"/>
          </a:solidFill>
        </p:spPr>
        <p:txBody>
          <a:bodyPr wrap="square" rtlCol="0">
            <a:spAutoFit/>
          </a:bodyPr>
          <a:lstStyle/>
          <a:p>
            <a:endParaRPr lang="en-US" sz="1800" dirty="0"/>
          </a:p>
        </p:txBody>
      </p:sp>
      <p:sp>
        <p:nvSpPr>
          <p:cNvPr id="2" name="Title 1"/>
          <p:cNvSpPr>
            <a:spLocks noGrp="1"/>
          </p:cNvSpPr>
          <p:nvPr>
            <p:ph type="title"/>
          </p:nvPr>
        </p:nvSpPr>
        <p:spPr/>
        <p:txBody>
          <a:bodyPr>
            <a:normAutofit/>
          </a:bodyPr>
          <a:lstStyle/>
          <a:p>
            <a:pPr algn="r"/>
            <a:r>
              <a:rPr lang="en-US" sz="3200" dirty="0"/>
              <a:t>H.R. 2024 PREP!</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7401" y="714376"/>
            <a:ext cx="1633537" cy="870531"/>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1" y="533401"/>
            <a:ext cx="1838325" cy="180975"/>
          </a:xfrm>
          <a:prstGeom prst="rect">
            <a:avLst/>
          </a:prstGeom>
        </p:spPr>
      </p:pic>
      <p:sp>
        <p:nvSpPr>
          <p:cNvPr id="3" name="TextBox 2">
            <a:extLst>
              <a:ext uri="{FF2B5EF4-FFF2-40B4-BE49-F238E27FC236}">
                <a16:creationId xmlns:a16="http://schemas.microsoft.com/office/drawing/2014/main" id="{BA13953D-DB7E-86A5-1575-20F0903579EF}"/>
              </a:ext>
            </a:extLst>
          </p:cNvPr>
          <p:cNvSpPr txBox="1"/>
          <p:nvPr/>
        </p:nvSpPr>
        <p:spPr>
          <a:xfrm>
            <a:off x="1828800" y="1584906"/>
            <a:ext cx="7696200" cy="4647426"/>
          </a:xfrm>
          <a:prstGeom prst="rect">
            <a:avLst/>
          </a:prstGeom>
          <a:solidFill>
            <a:schemeClr val="bg1"/>
          </a:solidFill>
        </p:spPr>
        <p:txBody>
          <a:bodyPr wrap="square" rtlCol="0">
            <a:spAutoFit/>
          </a:bodyPr>
          <a:lstStyle/>
          <a:p>
            <a:pPr algn="ctr"/>
            <a:endParaRPr lang="en-US" sz="3200" b="1" dirty="0">
              <a:solidFill>
                <a:schemeClr val="tx2"/>
              </a:solidFill>
            </a:endParaRPr>
          </a:p>
          <a:p>
            <a:pPr algn="ctr"/>
            <a:endParaRPr lang="en-US" sz="3200" b="1" dirty="0">
              <a:solidFill>
                <a:schemeClr val="tx2"/>
              </a:solidFill>
            </a:endParaRPr>
          </a:p>
          <a:p>
            <a:pPr algn="ctr"/>
            <a:endParaRPr lang="en-US" sz="3200" b="1" dirty="0">
              <a:solidFill>
                <a:schemeClr val="tx2"/>
              </a:solidFill>
            </a:endParaRPr>
          </a:p>
          <a:p>
            <a:pPr algn="ctr"/>
            <a:r>
              <a:rPr lang="en-US" sz="4000" b="1" dirty="0">
                <a:solidFill>
                  <a:schemeClr val="tx2"/>
                </a:solidFill>
              </a:rPr>
              <a:t>WAGE &amp; HOUR COMPLIANCE</a:t>
            </a:r>
          </a:p>
          <a:p>
            <a:pPr algn="ctr"/>
            <a:endParaRPr lang="en-US" sz="4000" b="1" dirty="0">
              <a:solidFill>
                <a:schemeClr val="tx2"/>
              </a:solidFill>
            </a:endParaRPr>
          </a:p>
          <a:p>
            <a:pPr algn="ctr"/>
            <a:endParaRPr lang="en-US" sz="4000" b="1" dirty="0">
              <a:solidFill>
                <a:schemeClr val="tx2"/>
              </a:solidFill>
            </a:endParaRPr>
          </a:p>
          <a:p>
            <a:pPr algn="ctr"/>
            <a:endParaRPr lang="en-US" sz="4000" b="1" dirty="0">
              <a:solidFill>
                <a:schemeClr val="tx2"/>
              </a:solidFill>
            </a:endParaRPr>
          </a:p>
          <a:p>
            <a:pPr algn="ctr"/>
            <a:endParaRPr lang="en-US" sz="4000" dirty="0">
              <a:solidFill>
                <a:schemeClr val="tx2"/>
              </a:solidFill>
            </a:endParaRPr>
          </a:p>
        </p:txBody>
      </p:sp>
      <p:pic>
        <p:nvPicPr>
          <p:cNvPr id="8" name="Picture 7" descr="A yellow and blue sign with blue text&#10;&#10;Description automatically generated">
            <a:extLst>
              <a:ext uri="{FF2B5EF4-FFF2-40B4-BE49-F238E27FC236}">
                <a16:creationId xmlns:a16="http://schemas.microsoft.com/office/drawing/2014/main" id="{82275589-1119-8E95-B5E5-F49D6655A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0619" y="304801"/>
            <a:ext cx="1452563" cy="1452563"/>
          </a:xfrm>
          <a:prstGeom prst="rect">
            <a:avLst/>
          </a:prstGeom>
        </p:spPr>
      </p:pic>
    </p:spTree>
    <p:extLst>
      <p:ext uri="{BB962C8B-B14F-4D97-AF65-F5344CB8AC3E}">
        <p14:creationId xmlns:p14="http://schemas.microsoft.com/office/powerpoint/2010/main" val="14087199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25001" y="1441373"/>
            <a:ext cx="870531" cy="4648200"/>
          </a:xfrm>
          <a:prstGeom prst="rect">
            <a:avLst/>
          </a:prstGeom>
          <a:solidFill>
            <a:schemeClr val="bg1"/>
          </a:solidFill>
        </p:spPr>
        <p:txBody>
          <a:bodyPr wrap="square" rtlCol="0">
            <a:spAutoFit/>
          </a:bodyPr>
          <a:lstStyle/>
          <a:p>
            <a:endParaRPr lang="en-US" sz="1800" dirty="0"/>
          </a:p>
        </p:txBody>
      </p:sp>
      <p:sp>
        <p:nvSpPr>
          <p:cNvPr id="2" name="Title 1"/>
          <p:cNvSpPr>
            <a:spLocks noGrp="1"/>
          </p:cNvSpPr>
          <p:nvPr>
            <p:ph type="title"/>
          </p:nvPr>
        </p:nvSpPr>
        <p:spPr/>
        <p:txBody>
          <a:bodyPr>
            <a:normAutofit/>
          </a:bodyPr>
          <a:lstStyle/>
          <a:p>
            <a:pPr algn="r"/>
            <a:r>
              <a:rPr lang="en-US" sz="3200" dirty="0"/>
              <a:t>H.R. 2024 PREP!</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7401" y="714376"/>
            <a:ext cx="1633537" cy="870531"/>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1" y="533401"/>
            <a:ext cx="1838325" cy="180975"/>
          </a:xfrm>
          <a:prstGeom prst="rect">
            <a:avLst/>
          </a:prstGeom>
        </p:spPr>
      </p:pic>
      <p:sp>
        <p:nvSpPr>
          <p:cNvPr id="3" name="TextBox 2">
            <a:extLst>
              <a:ext uri="{FF2B5EF4-FFF2-40B4-BE49-F238E27FC236}">
                <a16:creationId xmlns:a16="http://schemas.microsoft.com/office/drawing/2014/main" id="{BA13953D-DB7E-86A5-1575-20F0903579EF}"/>
              </a:ext>
            </a:extLst>
          </p:cNvPr>
          <p:cNvSpPr txBox="1"/>
          <p:nvPr/>
        </p:nvSpPr>
        <p:spPr>
          <a:xfrm>
            <a:off x="1828800" y="1584907"/>
            <a:ext cx="7696200" cy="4524315"/>
          </a:xfrm>
          <a:prstGeom prst="rect">
            <a:avLst/>
          </a:prstGeom>
          <a:solidFill>
            <a:schemeClr val="bg1"/>
          </a:solidFill>
        </p:spPr>
        <p:txBody>
          <a:bodyPr wrap="square" rtlCol="0">
            <a:spAutoFit/>
          </a:bodyPr>
          <a:lstStyle/>
          <a:p>
            <a:pPr algn="ctr"/>
            <a:r>
              <a:rPr lang="en-US" sz="3200" b="1" dirty="0">
                <a:solidFill>
                  <a:schemeClr val="tx2"/>
                </a:solidFill>
              </a:rPr>
              <a:t>WAGE &amp; HOUR COMPLIANCE</a:t>
            </a:r>
            <a:endParaRPr lang="en-US" sz="3200" dirty="0">
              <a:solidFill>
                <a:schemeClr val="tx2"/>
              </a:solidFill>
            </a:endParaRPr>
          </a:p>
          <a:p>
            <a:pPr algn="ctr"/>
            <a:endParaRPr lang="en-US" sz="3200" b="1" dirty="0">
              <a:solidFill>
                <a:schemeClr val="tx2"/>
              </a:solidFill>
            </a:endParaRPr>
          </a:p>
          <a:p>
            <a:pPr algn="ctr"/>
            <a:endParaRPr lang="en-US" sz="3200" b="1" dirty="0">
              <a:solidFill>
                <a:schemeClr val="tx2"/>
              </a:solidFill>
            </a:endParaRPr>
          </a:p>
          <a:p>
            <a:pPr algn="ctr"/>
            <a:r>
              <a:rPr lang="en-US" sz="4400" b="1" dirty="0">
                <a:solidFill>
                  <a:schemeClr val="tx2"/>
                </a:solidFill>
              </a:rPr>
              <a:t>MINIMUM WAGE FOR 2024</a:t>
            </a:r>
          </a:p>
          <a:p>
            <a:pPr algn="ctr"/>
            <a:endParaRPr lang="en-US" sz="3200" b="1" dirty="0">
              <a:solidFill>
                <a:schemeClr val="tx2"/>
              </a:solidFill>
            </a:endParaRPr>
          </a:p>
          <a:p>
            <a:pPr algn="ctr"/>
            <a:r>
              <a:rPr lang="en-US" sz="3400" b="1" dirty="0">
                <a:solidFill>
                  <a:schemeClr val="tx2"/>
                </a:solidFill>
              </a:rPr>
              <a:t>$10.45/HR NON-TIPPED EMPLOYEES</a:t>
            </a:r>
          </a:p>
          <a:p>
            <a:pPr algn="ctr"/>
            <a:r>
              <a:rPr lang="en-US" sz="3400" b="1" dirty="0">
                <a:solidFill>
                  <a:schemeClr val="tx2"/>
                </a:solidFill>
              </a:rPr>
              <a:t>$5.25/HR TIPPED EMPLOYEES</a:t>
            </a:r>
            <a:endParaRPr lang="en-US" sz="3400" dirty="0">
              <a:solidFill>
                <a:schemeClr val="tx2"/>
              </a:solidFill>
            </a:endParaRPr>
          </a:p>
          <a:p>
            <a:pPr algn="ctr"/>
            <a:endParaRPr lang="en-US" sz="2800" b="1" dirty="0">
              <a:solidFill>
                <a:schemeClr val="tx2"/>
              </a:solidFill>
            </a:endParaRPr>
          </a:p>
          <a:p>
            <a:pPr algn="ctr"/>
            <a:endParaRPr lang="en-US" sz="2000" b="1" dirty="0">
              <a:solidFill>
                <a:schemeClr val="tx2"/>
              </a:solidFill>
            </a:endParaRPr>
          </a:p>
        </p:txBody>
      </p:sp>
      <p:pic>
        <p:nvPicPr>
          <p:cNvPr id="8" name="Picture 7" descr="A yellow and blue sign with blue text&#10;&#10;Description automatically generated">
            <a:extLst>
              <a:ext uri="{FF2B5EF4-FFF2-40B4-BE49-F238E27FC236}">
                <a16:creationId xmlns:a16="http://schemas.microsoft.com/office/drawing/2014/main" id="{82275589-1119-8E95-B5E5-F49D6655A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0619" y="304801"/>
            <a:ext cx="1452563" cy="1452563"/>
          </a:xfrm>
          <a:prstGeom prst="rect">
            <a:avLst/>
          </a:prstGeom>
        </p:spPr>
      </p:pic>
    </p:spTree>
    <p:extLst>
      <p:ext uri="{BB962C8B-B14F-4D97-AF65-F5344CB8AC3E}">
        <p14:creationId xmlns:p14="http://schemas.microsoft.com/office/powerpoint/2010/main" val="15726059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25001" y="1441373"/>
            <a:ext cx="870531" cy="4648200"/>
          </a:xfrm>
          <a:prstGeom prst="rect">
            <a:avLst/>
          </a:prstGeom>
          <a:solidFill>
            <a:schemeClr val="bg1"/>
          </a:solidFill>
        </p:spPr>
        <p:txBody>
          <a:bodyPr wrap="square" rtlCol="0">
            <a:spAutoFit/>
          </a:bodyPr>
          <a:lstStyle/>
          <a:p>
            <a:endParaRPr lang="en-US" sz="1800" dirty="0"/>
          </a:p>
        </p:txBody>
      </p:sp>
      <p:sp>
        <p:nvSpPr>
          <p:cNvPr id="2" name="Title 1"/>
          <p:cNvSpPr>
            <a:spLocks noGrp="1"/>
          </p:cNvSpPr>
          <p:nvPr>
            <p:ph type="title"/>
          </p:nvPr>
        </p:nvSpPr>
        <p:spPr/>
        <p:txBody>
          <a:bodyPr>
            <a:normAutofit/>
          </a:bodyPr>
          <a:lstStyle/>
          <a:p>
            <a:pPr algn="r"/>
            <a:r>
              <a:rPr lang="en-US" sz="3200" dirty="0"/>
              <a:t>H.R. 2024 PREP!</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7401" y="714376"/>
            <a:ext cx="1633537" cy="870531"/>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1" y="533401"/>
            <a:ext cx="1838325" cy="180975"/>
          </a:xfrm>
          <a:prstGeom prst="rect">
            <a:avLst/>
          </a:prstGeom>
        </p:spPr>
      </p:pic>
      <p:sp>
        <p:nvSpPr>
          <p:cNvPr id="3" name="TextBox 2">
            <a:extLst>
              <a:ext uri="{FF2B5EF4-FFF2-40B4-BE49-F238E27FC236}">
                <a16:creationId xmlns:a16="http://schemas.microsoft.com/office/drawing/2014/main" id="{BA13953D-DB7E-86A5-1575-20F0903579EF}"/>
              </a:ext>
            </a:extLst>
          </p:cNvPr>
          <p:cNvSpPr txBox="1"/>
          <p:nvPr/>
        </p:nvSpPr>
        <p:spPr>
          <a:xfrm>
            <a:off x="1828800" y="1584907"/>
            <a:ext cx="7696200" cy="4585871"/>
          </a:xfrm>
          <a:prstGeom prst="rect">
            <a:avLst/>
          </a:prstGeom>
          <a:solidFill>
            <a:schemeClr val="bg1"/>
          </a:solidFill>
        </p:spPr>
        <p:txBody>
          <a:bodyPr wrap="square" rtlCol="0">
            <a:spAutoFit/>
          </a:bodyPr>
          <a:lstStyle/>
          <a:p>
            <a:pPr algn="ctr"/>
            <a:r>
              <a:rPr lang="en-US" sz="3200" b="1" dirty="0">
                <a:solidFill>
                  <a:schemeClr val="tx2"/>
                </a:solidFill>
              </a:rPr>
              <a:t>WAGE &amp; HOUR COMPLIANCE</a:t>
            </a:r>
            <a:endParaRPr lang="en-US" sz="3200" dirty="0">
              <a:solidFill>
                <a:schemeClr val="tx2"/>
              </a:solidFill>
            </a:endParaRPr>
          </a:p>
          <a:p>
            <a:pPr algn="ctr"/>
            <a:endParaRPr lang="en-US" sz="3200" b="1" dirty="0">
              <a:solidFill>
                <a:schemeClr val="tx2"/>
              </a:solidFill>
            </a:endParaRPr>
          </a:p>
          <a:p>
            <a:pPr marL="457200" indent="-457200">
              <a:buFont typeface="Arial" panose="020B0604020202020204" pitchFamily="34" charset="0"/>
              <a:buChar char="•"/>
            </a:pPr>
            <a:r>
              <a:rPr lang="en-US" sz="3200" dirty="0">
                <a:solidFill>
                  <a:schemeClr val="tx2"/>
                </a:solidFill>
              </a:rPr>
              <a:t>Review Exemptions</a:t>
            </a:r>
          </a:p>
          <a:p>
            <a:pPr marL="914400" lvl="1" indent="-457200">
              <a:buFont typeface="Courier New" panose="02070309020205020404" pitchFamily="49" charset="0"/>
              <a:buChar char="o"/>
            </a:pPr>
            <a:r>
              <a:rPr lang="en-US" sz="3200" dirty="0">
                <a:solidFill>
                  <a:schemeClr val="tx2"/>
                </a:solidFill>
              </a:rPr>
              <a:t>Salary basis?</a:t>
            </a:r>
          </a:p>
          <a:p>
            <a:pPr marL="914400" lvl="1" indent="-457200">
              <a:buFont typeface="Courier New" panose="02070309020205020404" pitchFamily="49" charset="0"/>
              <a:buChar char="o"/>
            </a:pPr>
            <a:r>
              <a:rPr lang="en-US" sz="3200" dirty="0">
                <a:solidFill>
                  <a:schemeClr val="tx2"/>
                </a:solidFill>
              </a:rPr>
              <a:t>Minimum salary test? ($35,568)</a:t>
            </a:r>
          </a:p>
          <a:p>
            <a:pPr marL="914400" lvl="1" indent="-457200">
              <a:buFont typeface="Courier New" panose="02070309020205020404" pitchFamily="49" charset="0"/>
              <a:buChar char="o"/>
            </a:pPr>
            <a:r>
              <a:rPr lang="en-US" sz="2800" dirty="0">
                <a:solidFill>
                  <a:schemeClr val="tx2"/>
                </a:solidFill>
              </a:rPr>
              <a:t>Check DOL Worksheets 17A &amp; 17C</a:t>
            </a:r>
          </a:p>
          <a:p>
            <a:pPr marL="571500" indent="-571500">
              <a:buFont typeface="Arial" panose="020B0604020202020204" pitchFamily="34" charset="0"/>
              <a:buChar char="•"/>
            </a:pPr>
            <a:r>
              <a:rPr lang="en-US" sz="3200" dirty="0">
                <a:solidFill>
                  <a:schemeClr val="tx2"/>
                </a:solidFill>
              </a:rPr>
              <a:t>Ohio Overtime – time &amp; half for hours over 40 in a work week</a:t>
            </a:r>
          </a:p>
          <a:p>
            <a:pPr algn="ctr"/>
            <a:endParaRPr lang="en-US" sz="4000" dirty="0">
              <a:solidFill>
                <a:schemeClr val="tx2"/>
              </a:solidFill>
            </a:endParaRPr>
          </a:p>
        </p:txBody>
      </p:sp>
      <p:pic>
        <p:nvPicPr>
          <p:cNvPr id="8" name="Picture 7" descr="A yellow and blue sign with blue text&#10;&#10;Description automatically generated">
            <a:extLst>
              <a:ext uri="{FF2B5EF4-FFF2-40B4-BE49-F238E27FC236}">
                <a16:creationId xmlns:a16="http://schemas.microsoft.com/office/drawing/2014/main" id="{82275589-1119-8E95-B5E5-F49D6655A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0619" y="304801"/>
            <a:ext cx="1452563" cy="1452563"/>
          </a:xfrm>
          <a:prstGeom prst="rect">
            <a:avLst/>
          </a:prstGeom>
        </p:spPr>
      </p:pic>
    </p:spTree>
    <p:extLst>
      <p:ext uri="{BB962C8B-B14F-4D97-AF65-F5344CB8AC3E}">
        <p14:creationId xmlns:p14="http://schemas.microsoft.com/office/powerpoint/2010/main" val="28706260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25001" y="1441373"/>
            <a:ext cx="870531" cy="4648200"/>
          </a:xfrm>
          <a:prstGeom prst="rect">
            <a:avLst/>
          </a:prstGeom>
          <a:solidFill>
            <a:schemeClr val="bg1"/>
          </a:solidFill>
        </p:spPr>
        <p:txBody>
          <a:bodyPr wrap="square" rtlCol="0">
            <a:spAutoFit/>
          </a:bodyPr>
          <a:lstStyle/>
          <a:p>
            <a:endParaRPr lang="en-US" sz="1800" dirty="0"/>
          </a:p>
        </p:txBody>
      </p:sp>
      <p:sp>
        <p:nvSpPr>
          <p:cNvPr id="2" name="Title 1"/>
          <p:cNvSpPr>
            <a:spLocks noGrp="1"/>
          </p:cNvSpPr>
          <p:nvPr>
            <p:ph type="title"/>
          </p:nvPr>
        </p:nvSpPr>
        <p:spPr/>
        <p:txBody>
          <a:bodyPr>
            <a:normAutofit/>
          </a:bodyPr>
          <a:lstStyle/>
          <a:p>
            <a:pPr algn="r"/>
            <a:r>
              <a:rPr lang="en-US" sz="3200" dirty="0"/>
              <a:t>H.R. 2024 PREP!</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7401" y="714376"/>
            <a:ext cx="1633537" cy="870531"/>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1" y="533401"/>
            <a:ext cx="1838325" cy="180975"/>
          </a:xfrm>
          <a:prstGeom prst="rect">
            <a:avLst/>
          </a:prstGeom>
        </p:spPr>
      </p:pic>
      <p:sp>
        <p:nvSpPr>
          <p:cNvPr id="3" name="TextBox 2">
            <a:extLst>
              <a:ext uri="{FF2B5EF4-FFF2-40B4-BE49-F238E27FC236}">
                <a16:creationId xmlns:a16="http://schemas.microsoft.com/office/drawing/2014/main" id="{BA13953D-DB7E-86A5-1575-20F0903579EF}"/>
              </a:ext>
            </a:extLst>
          </p:cNvPr>
          <p:cNvSpPr txBox="1"/>
          <p:nvPr/>
        </p:nvSpPr>
        <p:spPr>
          <a:xfrm>
            <a:off x="1828800" y="1584907"/>
            <a:ext cx="7696200" cy="4585871"/>
          </a:xfrm>
          <a:prstGeom prst="rect">
            <a:avLst/>
          </a:prstGeom>
          <a:solidFill>
            <a:schemeClr val="bg1"/>
          </a:solidFill>
        </p:spPr>
        <p:txBody>
          <a:bodyPr wrap="square" rtlCol="0">
            <a:spAutoFit/>
          </a:bodyPr>
          <a:lstStyle/>
          <a:p>
            <a:pPr algn="ctr"/>
            <a:endParaRPr lang="en-US" sz="3200" b="1" dirty="0">
              <a:solidFill>
                <a:schemeClr val="tx2"/>
              </a:solidFill>
            </a:endParaRPr>
          </a:p>
          <a:p>
            <a:pPr algn="ctr"/>
            <a:endParaRPr lang="en-US" sz="3200" b="1" dirty="0">
              <a:solidFill>
                <a:schemeClr val="tx2"/>
              </a:solidFill>
            </a:endParaRPr>
          </a:p>
          <a:p>
            <a:pPr algn="ctr"/>
            <a:endParaRPr lang="en-US" sz="3200" b="1" dirty="0">
              <a:solidFill>
                <a:schemeClr val="tx2"/>
              </a:solidFill>
            </a:endParaRPr>
          </a:p>
          <a:p>
            <a:pPr algn="ctr"/>
            <a:r>
              <a:rPr lang="en-US" sz="3800" b="1" dirty="0">
                <a:solidFill>
                  <a:schemeClr val="tx2"/>
                </a:solidFill>
              </a:rPr>
              <a:t>Pregnancy Workers Fairness Act</a:t>
            </a:r>
          </a:p>
          <a:p>
            <a:pPr algn="ctr"/>
            <a:r>
              <a:rPr lang="en-US" sz="3800" b="1" dirty="0">
                <a:solidFill>
                  <a:schemeClr val="tx2"/>
                </a:solidFill>
              </a:rPr>
              <a:t>(“PWFA”)</a:t>
            </a:r>
          </a:p>
          <a:p>
            <a:pPr algn="ctr"/>
            <a:endParaRPr lang="en-US" sz="4000" b="1" dirty="0">
              <a:solidFill>
                <a:schemeClr val="tx2"/>
              </a:solidFill>
            </a:endParaRPr>
          </a:p>
          <a:p>
            <a:pPr algn="ctr"/>
            <a:endParaRPr lang="en-US" sz="4000" b="1" dirty="0">
              <a:solidFill>
                <a:schemeClr val="tx2"/>
              </a:solidFill>
            </a:endParaRPr>
          </a:p>
          <a:p>
            <a:pPr algn="ctr"/>
            <a:endParaRPr lang="en-US" sz="4000" dirty="0">
              <a:solidFill>
                <a:schemeClr val="tx2"/>
              </a:solidFill>
            </a:endParaRPr>
          </a:p>
        </p:txBody>
      </p:sp>
      <p:pic>
        <p:nvPicPr>
          <p:cNvPr id="8" name="Picture 7" descr="A yellow and blue sign with blue text&#10;&#10;Description automatically generated">
            <a:extLst>
              <a:ext uri="{FF2B5EF4-FFF2-40B4-BE49-F238E27FC236}">
                <a16:creationId xmlns:a16="http://schemas.microsoft.com/office/drawing/2014/main" id="{82275589-1119-8E95-B5E5-F49D6655A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0619" y="304801"/>
            <a:ext cx="1452563" cy="1452563"/>
          </a:xfrm>
          <a:prstGeom prst="rect">
            <a:avLst/>
          </a:prstGeom>
        </p:spPr>
      </p:pic>
    </p:spTree>
    <p:extLst>
      <p:ext uri="{BB962C8B-B14F-4D97-AF65-F5344CB8AC3E}">
        <p14:creationId xmlns:p14="http://schemas.microsoft.com/office/powerpoint/2010/main" val="7882726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and blue sign with blue text&#10;&#10;Description automatically generated">
            <a:extLst>
              <a:ext uri="{FF2B5EF4-FFF2-40B4-BE49-F238E27FC236}">
                <a16:creationId xmlns:a16="http://schemas.microsoft.com/office/drawing/2014/main" id="{82275589-1119-8E95-B5E5-F49D6655A4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0619" y="304801"/>
            <a:ext cx="1452563" cy="1452563"/>
          </a:xfrm>
          <a:prstGeom prst="rect">
            <a:avLst/>
          </a:prstGeom>
        </p:spPr>
      </p:pic>
      <p:sp>
        <p:nvSpPr>
          <p:cNvPr id="4" name="TextBox 3"/>
          <p:cNvSpPr txBox="1"/>
          <p:nvPr/>
        </p:nvSpPr>
        <p:spPr>
          <a:xfrm>
            <a:off x="9525001" y="1441373"/>
            <a:ext cx="870531" cy="4648200"/>
          </a:xfrm>
          <a:prstGeom prst="rect">
            <a:avLst/>
          </a:prstGeom>
          <a:solidFill>
            <a:schemeClr val="bg1"/>
          </a:solidFill>
        </p:spPr>
        <p:txBody>
          <a:bodyPr wrap="square" rtlCol="0">
            <a:spAutoFit/>
          </a:bodyPr>
          <a:lstStyle/>
          <a:p>
            <a:endParaRPr lang="en-US" sz="1800" dirty="0"/>
          </a:p>
        </p:txBody>
      </p:sp>
      <p:sp>
        <p:nvSpPr>
          <p:cNvPr id="2" name="Title 1"/>
          <p:cNvSpPr>
            <a:spLocks noGrp="1"/>
          </p:cNvSpPr>
          <p:nvPr>
            <p:ph type="title"/>
          </p:nvPr>
        </p:nvSpPr>
        <p:spPr/>
        <p:txBody>
          <a:bodyPr>
            <a:normAutofit/>
          </a:bodyPr>
          <a:lstStyle/>
          <a:p>
            <a:pPr algn="r"/>
            <a:r>
              <a:rPr lang="en-US" sz="3200" dirty="0"/>
              <a:t>H.R. 2024 PREP!</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57401" y="714376"/>
            <a:ext cx="1633537" cy="870531"/>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1" y="533401"/>
            <a:ext cx="1838325" cy="180975"/>
          </a:xfrm>
          <a:prstGeom prst="rect">
            <a:avLst/>
          </a:prstGeom>
        </p:spPr>
      </p:pic>
      <p:sp>
        <p:nvSpPr>
          <p:cNvPr id="3" name="TextBox 2">
            <a:extLst>
              <a:ext uri="{FF2B5EF4-FFF2-40B4-BE49-F238E27FC236}">
                <a16:creationId xmlns:a16="http://schemas.microsoft.com/office/drawing/2014/main" id="{BA13953D-DB7E-86A5-1575-20F0903579EF}"/>
              </a:ext>
            </a:extLst>
          </p:cNvPr>
          <p:cNvSpPr txBox="1"/>
          <p:nvPr/>
        </p:nvSpPr>
        <p:spPr>
          <a:xfrm>
            <a:off x="1818240" y="1458736"/>
            <a:ext cx="7696200" cy="4647426"/>
          </a:xfrm>
          <a:prstGeom prst="rect">
            <a:avLst/>
          </a:prstGeom>
          <a:solidFill>
            <a:schemeClr val="bg1"/>
          </a:solidFill>
        </p:spPr>
        <p:txBody>
          <a:bodyPr wrap="square" rtlCol="0">
            <a:spAutoFit/>
          </a:bodyPr>
          <a:lstStyle/>
          <a:p>
            <a:pPr algn="ctr"/>
            <a:r>
              <a:rPr lang="en-US" sz="2800" b="1" dirty="0">
                <a:solidFill>
                  <a:schemeClr val="tx2"/>
                </a:solidFill>
              </a:rPr>
              <a:t>Pregnancy Workers Fairness Act  (“PWFA”)</a:t>
            </a:r>
          </a:p>
          <a:p>
            <a:endParaRPr lang="en-US" sz="2800" b="1" dirty="0">
              <a:solidFill>
                <a:schemeClr val="tx2"/>
              </a:solidFill>
            </a:endParaRPr>
          </a:p>
          <a:p>
            <a:pPr marL="457200" indent="-457200">
              <a:buFont typeface="Arial" panose="020B0604020202020204" pitchFamily="34" charset="0"/>
              <a:buChar char="•"/>
            </a:pPr>
            <a:r>
              <a:rPr lang="en-US" sz="2400" dirty="0">
                <a:solidFill>
                  <a:schemeClr val="tx2"/>
                </a:solidFill>
                <a:latin typeface="Century Gothic" panose="020B0502020202020204" pitchFamily="34" charset="0"/>
              </a:rPr>
              <a:t>Took effect June 27, 2023</a:t>
            </a:r>
          </a:p>
          <a:p>
            <a:pPr marL="457200" indent="-457200">
              <a:buFont typeface="Arial" panose="020B0604020202020204" pitchFamily="34" charset="0"/>
              <a:buChar char="•"/>
            </a:pPr>
            <a:r>
              <a:rPr lang="en-US" sz="2400" dirty="0">
                <a:solidFill>
                  <a:schemeClr val="tx2"/>
                </a:solidFill>
                <a:latin typeface="Century Gothic" panose="020B0502020202020204" pitchFamily="34" charset="0"/>
              </a:rPr>
              <a:t>R</a:t>
            </a:r>
            <a:r>
              <a:rPr lang="en-US" sz="2400" b="0" i="0" dirty="0">
                <a:solidFill>
                  <a:schemeClr val="tx2"/>
                </a:solidFill>
                <a:effectLst/>
                <a:latin typeface="Century Gothic" panose="020B0502020202020204" pitchFamily="34" charset="0"/>
              </a:rPr>
              <a:t>equires covered employers to provide reasonable accommodations to a worker's known limitations related to pregnancy, childbirth, or related medical conditions, unless the accommodation will cause the employer an undue hardship.</a:t>
            </a:r>
            <a:r>
              <a:rPr lang="en-US" sz="2400" dirty="0">
                <a:solidFill>
                  <a:schemeClr val="tx2"/>
                </a:solidFill>
                <a:latin typeface="Century Gothic" panose="020B0502020202020204" pitchFamily="34" charset="0"/>
              </a:rPr>
              <a:t> </a:t>
            </a:r>
            <a:endParaRPr lang="en-US" sz="4000" b="1" dirty="0">
              <a:solidFill>
                <a:schemeClr val="tx2"/>
              </a:solidFill>
              <a:latin typeface="Century Gothic" panose="020B0502020202020204" pitchFamily="34" charset="0"/>
            </a:endParaRPr>
          </a:p>
          <a:p>
            <a:pPr marL="457200" indent="-457200">
              <a:buFont typeface="Arial" panose="020B0604020202020204" pitchFamily="34" charset="0"/>
              <a:buChar char="•"/>
            </a:pPr>
            <a:r>
              <a:rPr lang="en-US" sz="2400" dirty="0">
                <a:solidFill>
                  <a:schemeClr val="tx2"/>
                </a:solidFill>
                <a:latin typeface="Century Gothic" panose="020B0502020202020204" pitchFamily="34" charset="0"/>
              </a:rPr>
              <a:t>Enforce/administer in tandem with ORC 4112</a:t>
            </a:r>
          </a:p>
          <a:p>
            <a:pPr marL="914400" lvl="1" indent="-457200">
              <a:buFont typeface="Arial" panose="020B0604020202020204" pitchFamily="34" charset="0"/>
              <a:buChar char="•"/>
            </a:pPr>
            <a:r>
              <a:rPr lang="en-US" sz="2400" dirty="0">
                <a:solidFill>
                  <a:schemeClr val="tx2"/>
                </a:solidFill>
                <a:latin typeface="Century Gothic" panose="020B0502020202020204" pitchFamily="34" charset="0"/>
              </a:rPr>
              <a:t>Written policy</a:t>
            </a:r>
          </a:p>
          <a:p>
            <a:pPr marL="914400" lvl="1" indent="-457200">
              <a:buFont typeface="Arial" panose="020B0604020202020204" pitchFamily="34" charset="0"/>
              <a:buChar char="•"/>
            </a:pPr>
            <a:r>
              <a:rPr lang="en-US" sz="2400" dirty="0">
                <a:solidFill>
                  <a:schemeClr val="tx2"/>
                </a:solidFill>
                <a:latin typeface="Century Gothic" panose="020B0502020202020204" pitchFamily="34" charset="0"/>
              </a:rPr>
              <a:t>Job protection during “Reasonable Leave”</a:t>
            </a:r>
          </a:p>
        </p:txBody>
      </p:sp>
    </p:spTree>
    <p:extLst>
      <p:ext uri="{BB962C8B-B14F-4D97-AF65-F5344CB8AC3E}">
        <p14:creationId xmlns:p14="http://schemas.microsoft.com/office/powerpoint/2010/main" val="2459541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25001" y="1441373"/>
            <a:ext cx="870531" cy="4648200"/>
          </a:xfrm>
          <a:prstGeom prst="rect">
            <a:avLst/>
          </a:prstGeom>
          <a:solidFill>
            <a:schemeClr val="bg1"/>
          </a:solidFill>
        </p:spPr>
        <p:txBody>
          <a:bodyPr wrap="square" rtlCol="0">
            <a:spAutoFit/>
          </a:bodyPr>
          <a:lstStyle/>
          <a:p>
            <a:endParaRPr lang="en-US" sz="1800" dirty="0"/>
          </a:p>
        </p:txBody>
      </p:sp>
      <p:sp>
        <p:nvSpPr>
          <p:cNvPr id="2" name="Title 1"/>
          <p:cNvSpPr>
            <a:spLocks noGrp="1"/>
          </p:cNvSpPr>
          <p:nvPr>
            <p:ph type="title"/>
          </p:nvPr>
        </p:nvSpPr>
        <p:spPr/>
        <p:txBody>
          <a:bodyPr>
            <a:normAutofit/>
          </a:bodyPr>
          <a:lstStyle/>
          <a:p>
            <a:pPr algn="r"/>
            <a:r>
              <a:rPr lang="en-US" sz="3200" dirty="0"/>
              <a:t>H.R. 2024 PREP!</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7401" y="714376"/>
            <a:ext cx="1633537" cy="870531"/>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1" y="533401"/>
            <a:ext cx="1838325" cy="180975"/>
          </a:xfrm>
          <a:prstGeom prst="rect">
            <a:avLst/>
          </a:prstGeom>
        </p:spPr>
      </p:pic>
      <p:sp>
        <p:nvSpPr>
          <p:cNvPr id="3" name="TextBox 2">
            <a:extLst>
              <a:ext uri="{FF2B5EF4-FFF2-40B4-BE49-F238E27FC236}">
                <a16:creationId xmlns:a16="http://schemas.microsoft.com/office/drawing/2014/main" id="{BA13953D-DB7E-86A5-1575-20F0903579EF}"/>
              </a:ext>
            </a:extLst>
          </p:cNvPr>
          <p:cNvSpPr txBox="1"/>
          <p:nvPr/>
        </p:nvSpPr>
        <p:spPr>
          <a:xfrm>
            <a:off x="1828800" y="1584907"/>
            <a:ext cx="7696200" cy="4585871"/>
          </a:xfrm>
          <a:prstGeom prst="rect">
            <a:avLst/>
          </a:prstGeom>
          <a:solidFill>
            <a:schemeClr val="bg1"/>
          </a:solidFill>
        </p:spPr>
        <p:txBody>
          <a:bodyPr wrap="square" rtlCol="0">
            <a:spAutoFit/>
          </a:bodyPr>
          <a:lstStyle/>
          <a:p>
            <a:pPr algn="ctr"/>
            <a:endParaRPr lang="en-US" sz="3200" b="1" dirty="0">
              <a:solidFill>
                <a:schemeClr val="tx2"/>
              </a:solidFill>
            </a:endParaRPr>
          </a:p>
          <a:p>
            <a:pPr algn="ctr"/>
            <a:endParaRPr lang="en-US" sz="3200" b="1" dirty="0">
              <a:solidFill>
                <a:schemeClr val="tx2"/>
              </a:solidFill>
            </a:endParaRPr>
          </a:p>
          <a:p>
            <a:pPr algn="ctr"/>
            <a:endParaRPr lang="en-US" sz="3200" b="1" dirty="0">
              <a:solidFill>
                <a:schemeClr val="tx2"/>
              </a:solidFill>
            </a:endParaRPr>
          </a:p>
          <a:p>
            <a:pPr algn="ctr"/>
            <a:r>
              <a:rPr lang="en-US" sz="3800" b="1" dirty="0">
                <a:solidFill>
                  <a:schemeClr val="tx2"/>
                </a:solidFill>
              </a:rPr>
              <a:t>NEW OSHA REQUIREMENTS</a:t>
            </a:r>
          </a:p>
          <a:p>
            <a:pPr algn="ctr"/>
            <a:endParaRPr lang="en-US" sz="3800" b="1" dirty="0">
              <a:solidFill>
                <a:schemeClr val="tx2"/>
              </a:solidFill>
            </a:endParaRPr>
          </a:p>
          <a:p>
            <a:pPr algn="ctr"/>
            <a:endParaRPr lang="en-US" sz="4000" b="1" dirty="0">
              <a:solidFill>
                <a:schemeClr val="tx2"/>
              </a:solidFill>
            </a:endParaRPr>
          </a:p>
          <a:p>
            <a:pPr algn="ctr"/>
            <a:endParaRPr lang="en-US" sz="4000" b="1" dirty="0">
              <a:solidFill>
                <a:schemeClr val="tx2"/>
              </a:solidFill>
            </a:endParaRPr>
          </a:p>
          <a:p>
            <a:pPr algn="ctr"/>
            <a:endParaRPr lang="en-US" sz="4000" dirty="0">
              <a:solidFill>
                <a:schemeClr val="tx2"/>
              </a:solidFill>
            </a:endParaRPr>
          </a:p>
        </p:txBody>
      </p:sp>
      <p:pic>
        <p:nvPicPr>
          <p:cNvPr id="8" name="Picture 7" descr="A yellow and blue sign with blue text&#10;&#10;Description automatically generated">
            <a:extLst>
              <a:ext uri="{FF2B5EF4-FFF2-40B4-BE49-F238E27FC236}">
                <a16:creationId xmlns:a16="http://schemas.microsoft.com/office/drawing/2014/main" id="{82275589-1119-8E95-B5E5-F49D6655A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0619" y="304801"/>
            <a:ext cx="1452563" cy="1452563"/>
          </a:xfrm>
          <a:prstGeom prst="rect">
            <a:avLst/>
          </a:prstGeom>
        </p:spPr>
      </p:pic>
    </p:spTree>
    <p:extLst>
      <p:ext uri="{BB962C8B-B14F-4D97-AF65-F5344CB8AC3E}">
        <p14:creationId xmlns:p14="http://schemas.microsoft.com/office/powerpoint/2010/main" val="14012915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25001" y="1441373"/>
            <a:ext cx="870531" cy="4648200"/>
          </a:xfrm>
          <a:prstGeom prst="rect">
            <a:avLst/>
          </a:prstGeom>
          <a:solidFill>
            <a:schemeClr val="bg1"/>
          </a:solidFill>
        </p:spPr>
        <p:txBody>
          <a:bodyPr wrap="square" rtlCol="0">
            <a:spAutoFit/>
          </a:bodyPr>
          <a:lstStyle/>
          <a:p>
            <a:endParaRPr lang="en-US" sz="1800" dirty="0"/>
          </a:p>
        </p:txBody>
      </p:sp>
      <p:sp>
        <p:nvSpPr>
          <p:cNvPr id="2" name="Title 1"/>
          <p:cNvSpPr>
            <a:spLocks noGrp="1"/>
          </p:cNvSpPr>
          <p:nvPr>
            <p:ph type="title"/>
          </p:nvPr>
        </p:nvSpPr>
        <p:spPr/>
        <p:txBody>
          <a:bodyPr>
            <a:normAutofit/>
          </a:bodyPr>
          <a:lstStyle/>
          <a:p>
            <a:pPr algn="r"/>
            <a:r>
              <a:rPr lang="en-US" sz="3200" dirty="0"/>
              <a:t>H.R. 2024 PREP!</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7401" y="714376"/>
            <a:ext cx="1633537" cy="870531"/>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1" y="533401"/>
            <a:ext cx="1838325" cy="180975"/>
          </a:xfrm>
          <a:prstGeom prst="rect">
            <a:avLst/>
          </a:prstGeom>
        </p:spPr>
      </p:pic>
      <p:sp>
        <p:nvSpPr>
          <p:cNvPr id="3" name="TextBox 2">
            <a:extLst>
              <a:ext uri="{FF2B5EF4-FFF2-40B4-BE49-F238E27FC236}">
                <a16:creationId xmlns:a16="http://schemas.microsoft.com/office/drawing/2014/main" id="{BA13953D-DB7E-86A5-1575-20F0903579EF}"/>
              </a:ext>
            </a:extLst>
          </p:cNvPr>
          <p:cNvSpPr txBox="1"/>
          <p:nvPr/>
        </p:nvSpPr>
        <p:spPr>
          <a:xfrm>
            <a:off x="1796143" y="1584906"/>
            <a:ext cx="7696200" cy="4493538"/>
          </a:xfrm>
          <a:prstGeom prst="rect">
            <a:avLst/>
          </a:prstGeom>
          <a:solidFill>
            <a:schemeClr val="bg1"/>
          </a:solidFill>
        </p:spPr>
        <p:txBody>
          <a:bodyPr wrap="square" rtlCol="0">
            <a:spAutoFit/>
          </a:bodyPr>
          <a:lstStyle/>
          <a:p>
            <a:pPr algn="ctr"/>
            <a:r>
              <a:rPr lang="en-US" sz="2800" b="1" dirty="0">
                <a:solidFill>
                  <a:schemeClr val="tx2"/>
                </a:solidFill>
              </a:rPr>
              <a:t>NEW OSHA REQUIREMENTS</a:t>
            </a:r>
          </a:p>
          <a:p>
            <a:endParaRPr lang="en-US" sz="3800" b="1" dirty="0">
              <a:solidFill>
                <a:schemeClr val="tx2"/>
              </a:solidFill>
            </a:endParaRPr>
          </a:p>
          <a:p>
            <a:r>
              <a:rPr lang="en-US" sz="3200" b="0" i="0" dirty="0">
                <a:solidFill>
                  <a:schemeClr val="tx2"/>
                </a:solidFill>
                <a:effectLst/>
                <a:latin typeface="Century Gothic" panose="020B0502020202020204" pitchFamily="34" charset="0"/>
              </a:rPr>
              <a:t>Starting January 2024, employers in specific high-risk industries must use OSHA's electronic reporting system, the Injury Tracking Application (ITA), to submit detailed information on workplace injuries and illnesses.</a:t>
            </a:r>
            <a:endParaRPr lang="en-US" sz="4000" b="1" dirty="0">
              <a:solidFill>
                <a:schemeClr val="tx2"/>
              </a:solidFill>
            </a:endParaRPr>
          </a:p>
          <a:p>
            <a:pPr algn="ctr"/>
            <a:endParaRPr lang="en-US" sz="2800" dirty="0">
              <a:solidFill>
                <a:schemeClr val="tx2"/>
              </a:solidFill>
            </a:endParaRPr>
          </a:p>
        </p:txBody>
      </p:sp>
      <p:pic>
        <p:nvPicPr>
          <p:cNvPr id="8" name="Picture 7" descr="A yellow and blue sign with blue text&#10;&#10;Description automatically generated">
            <a:extLst>
              <a:ext uri="{FF2B5EF4-FFF2-40B4-BE49-F238E27FC236}">
                <a16:creationId xmlns:a16="http://schemas.microsoft.com/office/drawing/2014/main" id="{82275589-1119-8E95-B5E5-F49D6655A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7962" y="201804"/>
            <a:ext cx="1452563" cy="1452563"/>
          </a:xfrm>
          <a:prstGeom prst="rect">
            <a:avLst/>
          </a:prstGeom>
        </p:spPr>
      </p:pic>
    </p:spTree>
    <p:extLst>
      <p:ext uri="{BB962C8B-B14F-4D97-AF65-F5344CB8AC3E}">
        <p14:creationId xmlns:p14="http://schemas.microsoft.com/office/powerpoint/2010/main" val="2296787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D1FDF194-C99A-4C11-8A97-58FF75F6E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3" name="Rectangle 12">
            <a:extLst>
              <a:ext uri="{FF2B5EF4-FFF2-40B4-BE49-F238E27FC236}">
                <a16:creationId xmlns:a16="http://schemas.microsoft.com/office/drawing/2014/main" id="{DECAB5A9-13C6-4C85-AB53-C7D8B8954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C243199D-2015-4F72-83EB-C6A3ED4C45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itle 3">
            <a:extLst>
              <a:ext uri="{FF2B5EF4-FFF2-40B4-BE49-F238E27FC236}">
                <a16:creationId xmlns:a16="http://schemas.microsoft.com/office/drawing/2014/main" id="{997EAB6E-5FFF-4923-BC7F-D2C71AD246DB}"/>
              </a:ext>
            </a:extLst>
          </p:cNvPr>
          <p:cNvSpPr>
            <a:spLocks noGrp="1"/>
          </p:cNvSpPr>
          <p:nvPr>
            <p:ph type="title"/>
          </p:nvPr>
        </p:nvSpPr>
        <p:spPr>
          <a:xfrm>
            <a:off x="1086003" y="1181901"/>
            <a:ext cx="10622354" cy="1857901"/>
          </a:xfrm>
        </p:spPr>
        <p:txBody>
          <a:bodyPr vert="horz" lIns="91440" tIns="45720" rIns="91440" bIns="45720" rtlCol="0" anchor="t">
            <a:normAutofit/>
          </a:bodyPr>
          <a:lstStyle/>
          <a:p>
            <a:pPr algn="ctr"/>
            <a:r>
              <a:rPr lang="en-US" sz="4000" spc="0">
                <a:solidFill>
                  <a:schemeClr val="tx2"/>
                </a:solidFill>
                <a:latin typeface="Gill Sans MT"/>
              </a:rPr>
              <a:t>Slides, External resources &amp; registration can be found at</a:t>
            </a:r>
            <a:br>
              <a:rPr lang="en-US" sz="4000" spc="0">
                <a:solidFill>
                  <a:schemeClr val="tx2"/>
                </a:solidFill>
                <a:latin typeface="Gill Sans MT"/>
              </a:rPr>
            </a:br>
            <a:r>
              <a:rPr lang="en-US" sz="4000" spc="0">
                <a:solidFill>
                  <a:schemeClr val="tx2"/>
                </a:solidFill>
                <a:latin typeface="Gill Sans MT"/>
                <a:hlinkClick r:id="rId2"/>
              </a:rPr>
              <a:t>www.solonchamber.com/slides</a:t>
            </a:r>
            <a:endParaRPr lang="en-US" sz="4000" b="0" spc="0">
              <a:solidFill>
                <a:schemeClr val="tx2"/>
              </a:solidFill>
              <a:latin typeface="Gill Sans MT"/>
            </a:endParaRPr>
          </a:p>
        </p:txBody>
      </p:sp>
      <p:sp>
        <p:nvSpPr>
          <p:cNvPr id="17" name="Freeform 6">
            <a:extLst>
              <a:ext uri="{FF2B5EF4-FFF2-40B4-BE49-F238E27FC236}">
                <a16:creationId xmlns:a16="http://schemas.microsoft.com/office/drawing/2014/main" id="{CC3D4EFD-F9AF-4231-89CF-74A9A513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en-US"/>
          </a:p>
        </p:txBody>
      </p:sp>
      <p:sp>
        <p:nvSpPr>
          <p:cNvPr id="19" name="Rectangle 18">
            <a:extLst>
              <a:ext uri="{FF2B5EF4-FFF2-40B4-BE49-F238E27FC236}">
                <a16:creationId xmlns:a16="http://schemas.microsoft.com/office/drawing/2014/main" id="{6E85F1C8-2D37-4E74-9173-14198641E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Title 3">
            <a:extLst>
              <a:ext uri="{FF2B5EF4-FFF2-40B4-BE49-F238E27FC236}">
                <a16:creationId xmlns:a16="http://schemas.microsoft.com/office/drawing/2014/main" id="{A98B1EC6-8CCA-A6D1-3B43-8E066CB15F34}"/>
              </a:ext>
            </a:extLst>
          </p:cNvPr>
          <p:cNvSpPr txBox="1">
            <a:spLocks/>
          </p:cNvSpPr>
          <p:nvPr/>
        </p:nvSpPr>
        <p:spPr>
          <a:xfrm>
            <a:off x="1663344" y="3670738"/>
            <a:ext cx="9467672" cy="18579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600" b="1" kern="1200" cap="all" spc="200" baseline="0">
                <a:solidFill>
                  <a:schemeClr val="bg1"/>
                </a:solidFill>
                <a:latin typeface="+mj-lt"/>
                <a:ea typeface="+mj-ea"/>
                <a:cs typeface="+mj-cs"/>
              </a:defRPr>
            </a:lvl1pPr>
          </a:lstStyle>
          <a:p>
            <a:pPr algn="ctr"/>
            <a:r>
              <a:rPr lang="en-US" sz="5400" spc="0" dirty="0">
                <a:solidFill>
                  <a:schemeClr val="tx2"/>
                </a:solidFill>
                <a:latin typeface="Gill Sans MT"/>
              </a:rPr>
              <a:t>Materials will also be distributed by email after the program!</a:t>
            </a:r>
          </a:p>
        </p:txBody>
      </p:sp>
    </p:spTree>
    <p:extLst>
      <p:ext uri="{BB962C8B-B14F-4D97-AF65-F5344CB8AC3E}">
        <p14:creationId xmlns:p14="http://schemas.microsoft.com/office/powerpoint/2010/main" val="341502056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25001" y="1441373"/>
            <a:ext cx="870531" cy="4648200"/>
          </a:xfrm>
          <a:prstGeom prst="rect">
            <a:avLst/>
          </a:prstGeom>
          <a:solidFill>
            <a:schemeClr val="bg1"/>
          </a:solidFill>
        </p:spPr>
        <p:txBody>
          <a:bodyPr wrap="square" rtlCol="0">
            <a:spAutoFit/>
          </a:bodyPr>
          <a:lstStyle/>
          <a:p>
            <a:endParaRPr lang="en-US" sz="1800" dirty="0"/>
          </a:p>
        </p:txBody>
      </p:sp>
      <p:sp>
        <p:nvSpPr>
          <p:cNvPr id="2" name="Title 1"/>
          <p:cNvSpPr>
            <a:spLocks noGrp="1"/>
          </p:cNvSpPr>
          <p:nvPr>
            <p:ph type="title"/>
          </p:nvPr>
        </p:nvSpPr>
        <p:spPr/>
        <p:txBody>
          <a:bodyPr>
            <a:normAutofit/>
          </a:bodyPr>
          <a:lstStyle/>
          <a:p>
            <a:pPr algn="r"/>
            <a:r>
              <a:rPr lang="en-US" sz="3200" dirty="0"/>
              <a:t>H.R. 2024 PREP!</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7401" y="714376"/>
            <a:ext cx="1633537" cy="870531"/>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1" y="533401"/>
            <a:ext cx="1838325" cy="180975"/>
          </a:xfrm>
          <a:prstGeom prst="rect">
            <a:avLst/>
          </a:prstGeom>
        </p:spPr>
      </p:pic>
      <p:sp>
        <p:nvSpPr>
          <p:cNvPr id="3" name="TextBox 2">
            <a:extLst>
              <a:ext uri="{FF2B5EF4-FFF2-40B4-BE49-F238E27FC236}">
                <a16:creationId xmlns:a16="http://schemas.microsoft.com/office/drawing/2014/main" id="{BA13953D-DB7E-86A5-1575-20F0903579EF}"/>
              </a:ext>
            </a:extLst>
          </p:cNvPr>
          <p:cNvSpPr txBox="1"/>
          <p:nvPr/>
        </p:nvSpPr>
        <p:spPr>
          <a:xfrm>
            <a:off x="1796143" y="1584906"/>
            <a:ext cx="7696200" cy="4493538"/>
          </a:xfrm>
          <a:prstGeom prst="rect">
            <a:avLst/>
          </a:prstGeom>
          <a:solidFill>
            <a:schemeClr val="bg1"/>
          </a:solidFill>
        </p:spPr>
        <p:txBody>
          <a:bodyPr wrap="square" rtlCol="0">
            <a:spAutoFit/>
          </a:bodyPr>
          <a:lstStyle/>
          <a:p>
            <a:pPr algn="ctr"/>
            <a:r>
              <a:rPr lang="en-US" sz="2800" b="1" dirty="0">
                <a:solidFill>
                  <a:schemeClr val="tx2"/>
                </a:solidFill>
              </a:rPr>
              <a:t>NEW OSHA REQUIREMENTS</a:t>
            </a:r>
          </a:p>
          <a:p>
            <a:endParaRPr lang="en-US" sz="3800" b="1" dirty="0">
              <a:solidFill>
                <a:schemeClr val="tx2"/>
              </a:solidFill>
            </a:endParaRPr>
          </a:p>
          <a:p>
            <a:r>
              <a:rPr lang="en-US" sz="3200" b="0" i="0" dirty="0">
                <a:solidFill>
                  <a:schemeClr val="tx2"/>
                </a:solidFill>
                <a:effectLst/>
                <a:latin typeface="Century Gothic" panose="020B0502020202020204" pitchFamily="34" charset="0"/>
                <a:hlinkClick r:id="rId4"/>
              </a:rPr>
              <a:t>https://www.osha.gov/injuryreporting/ita/</a:t>
            </a:r>
            <a:endParaRPr lang="en-US" sz="3200" b="0" i="0" dirty="0">
              <a:solidFill>
                <a:schemeClr val="tx2"/>
              </a:solidFill>
              <a:effectLst/>
              <a:latin typeface="Century Gothic" panose="020B0502020202020204" pitchFamily="34" charset="0"/>
            </a:endParaRPr>
          </a:p>
          <a:p>
            <a:endParaRPr lang="en-US" sz="3200" dirty="0">
              <a:solidFill>
                <a:schemeClr val="tx2"/>
              </a:solidFill>
              <a:latin typeface="Century Gothic" panose="020B0502020202020204" pitchFamily="34" charset="0"/>
            </a:endParaRPr>
          </a:p>
          <a:p>
            <a:endParaRPr lang="en-US" sz="3200" dirty="0">
              <a:solidFill>
                <a:schemeClr val="tx2"/>
              </a:solidFill>
              <a:latin typeface="Century Gothic" panose="020B0502020202020204" pitchFamily="34" charset="0"/>
            </a:endParaRPr>
          </a:p>
          <a:p>
            <a:endParaRPr lang="en-US" sz="3200" dirty="0">
              <a:solidFill>
                <a:schemeClr val="tx2"/>
              </a:solidFill>
              <a:latin typeface="Century Gothic" panose="020B0502020202020204" pitchFamily="34" charset="0"/>
            </a:endParaRPr>
          </a:p>
          <a:p>
            <a:endParaRPr lang="en-US" sz="3200" dirty="0">
              <a:solidFill>
                <a:schemeClr val="tx2"/>
              </a:solidFill>
              <a:latin typeface="Century Gothic" panose="020B0502020202020204" pitchFamily="34" charset="0"/>
            </a:endParaRPr>
          </a:p>
          <a:p>
            <a:endParaRPr lang="en-US" sz="2800" dirty="0">
              <a:solidFill>
                <a:schemeClr val="tx2"/>
              </a:solidFill>
            </a:endParaRPr>
          </a:p>
        </p:txBody>
      </p:sp>
      <p:pic>
        <p:nvPicPr>
          <p:cNvPr id="8" name="Picture 7" descr="A yellow and blue sign with blue text&#10;&#10;Description automatically generated">
            <a:extLst>
              <a:ext uri="{FF2B5EF4-FFF2-40B4-BE49-F238E27FC236}">
                <a16:creationId xmlns:a16="http://schemas.microsoft.com/office/drawing/2014/main" id="{82275589-1119-8E95-B5E5-F49D6655A4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7962" y="201804"/>
            <a:ext cx="1452563" cy="1452563"/>
          </a:xfrm>
          <a:prstGeom prst="rect">
            <a:avLst/>
          </a:prstGeom>
        </p:spPr>
      </p:pic>
    </p:spTree>
    <p:extLst>
      <p:ext uri="{BB962C8B-B14F-4D97-AF65-F5344CB8AC3E}">
        <p14:creationId xmlns:p14="http://schemas.microsoft.com/office/powerpoint/2010/main" val="41394676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25001" y="1441373"/>
            <a:ext cx="870531" cy="4648200"/>
          </a:xfrm>
          <a:prstGeom prst="rect">
            <a:avLst/>
          </a:prstGeom>
          <a:solidFill>
            <a:schemeClr val="bg1"/>
          </a:solidFill>
        </p:spPr>
        <p:txBody>
          <a:bodyPr wrap="square" rtlCol="0">
            <a:spAutoFit/>
          </a:bodyPr>
          <a:lstStyle/>
          <a:p>
            <a:endParaRPr lang="en-US" sz="1800" dirty="0"/>
          </a:p>
        </p:txBody>
      </p:sp>
      <p:sp>
        <p:nvSpPr>
          <p:cNvPr id="2" name="Title 1"/>
          <p:cNvSpPr>
            <a:spLocks noGrp="1"/>
          </p:cNvSpPr>
          <p:nvPr>
            <p:ph type="title"/>
          </p:nvPr>
        </p:nvSpPr>
        <p:spPr/>
        <p:txBody>
          <a:bodyPr>
            <a:normAutofit/>
          </a:bodyPr>
          <a:lstStyle/>
          <a:p>
            <a:pPr algn="r"/>
            <a:r>
              <a:rPr lang="en-US" sz="3200" dirty="0"/>
              <a:t>H.R. 2024 PREP!</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7401" y="714376"/>
            <a:ext cx="1633537" cy="870531"/>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1" y="533401"/>
            <a:ext cx="1838325" cy="180975"/>
          </a:xfrm>
          <a:prstGeom prst="rect">
            <a:avLst/>
          </a:prstGeom>
        </p:spPr>
      </p:pic>
      <p:sp>
        <p:nvSpPr>
          <p:cNvPr id="3" name="TextBox 2">
            <a:extLst>
              <a:ext uri="{FF2B5EF4-FFF2-40B4-BE49-F238E27FC236}">
                <a16:creationId xmlns:a16="http://schemas.microsoft.com/office/drawing/2014/main" id="{BA13953D-DB7E-86A5-1575-20F0903579EF}"/>
              </a:ext>
            </a:extLst>
          </p:cNvPr>
          <p:cNvSpPr txBox="1"/>
          <p:nvPr/>
        </p:nvSpPr>
        <p:spPr>
          <a:xfrm>
            <a:off x="1796143" y="1584907"/>
            <a:ext cx="7696200" cy="4924425"/>
          </a:xfrm>
          <a:prstGeom prst="rect">
            <a:avLst/>
          </a:prstGeom>
          <a:solidFill>
            <a:schemeClr val="bg1"/>
          </a:solidFill>
        </p:spPr>
        <p:txBody>
          <a:bodyPr wrap="square" rtlCol="0">
            <a:spAutoFit/>
          </a:bodyPr>
          <a:lstStyle/>
          <a:p>
            <a:pPr algn="ctr"/>
            <a:r>
              <a:rPr lang="en-US" sz="2800" b="1" dirty="0">
                <a:solidFill>
                  <a:schemeClr val="tx2"/>
                </a:solidFill>
              </a:rPr>
              <a:t>NEW OSHA REQUIREMENTS</a:t>
            </a:r>
          </a:p>
          <a:p>
            <a:pPr marL="285750" indent="-285750" algn="l">
              <a:buFont typeface="Arial" panose="020B0604020202020204" pitchFamily="34" charset="0"/>
              <a:buChar char="•"/>
            </a:pPr>
            <a:r>
              <a:rPr lang="en-US" sz="2200" b="0" i="0" dirty="0">
                <a:solidFill>
                  <a:schemeClr val="tx2"/>
                </a:solidFill>
                <a:effectLst/>
                <a:latin typeface="Source Sans Pro" panose="020B0503030403020204" pitchFamily="34" charset="0"/>
              </a:rPr>
              <a:t>Applies to establishments with 100 or more employees in designated industries ;</a:t>
            </a:r>
          </a:p>
          <a:p>
            <a:pPr marL="742950" lvl="1" indent="-285750" algn="l">
              <a:buFont typeface="Arial" panose="020B0604020202020204" pitchFamily="34" charset="0"/>
              <a:buChar char="•"/>
            </a:pPr>
            <a:r>
              <a:rPr lang="en-US" sz="2200" b="0" i="0" dirty="0">
                <a:solidFill>
                  <a:schemeClr val="tx2"/>
                </a:solidFill>
                <a:effectLst/>
                <a:latin typeface="Source Sans Pro" panose="020B0503030403020204" pitchFamily="34" charset="0"/>
              </a:rPr>
              <a:t>Establishments that had a peak employment of 100 or more employees during the previous calendar year meet this size criteria.</a:t>
            </a:r>
          </a:p>
          <a:p>
            <a:pPr marL="285750" indent="-285750">
              <a:buFont typeface="Arial" panose="020B0604020202020204" pitchFamily="34" charset="0"/>
              <a:buChar char="•"/>
            </a:pPr>
            <a:r>
              <a:rPr lang="en-US" sz="2200" b="0" i="0" dirty="0">
                <a:solidFill>
                  <a:schemeClr val="tx2"/>
                </a:solidFill>
                <a:effectLst/>
                <a:latin typeface="Source Sans Pro" panose="020B0503030403020204" pitchFamily="34" charset="0"/>
              </a:rPr>
              <a:t>The designated industries are listed in </a:t>
            </a:r>
            <a:r>
              <a:rPr lang="en-US" sz="2200" b="0" i="0" u="sng" dirty="0">
                <a:solidFill>
                  <a:schemeClr val="tx2"/>
                </a:solidFill>
                <a:effectLst/>
                <a:latin typeface="Source Sans Pro" panose="020B0503030403020204" pitchFamily="34" charset="0"/>
                <a:hlinkClick r:id="rId4" tooltip="Appendix B to Subpart E of 29 C.F.R. Part 1904">
                  <a:extLst>
                    <a:ext uri="{A12FA001-AC4F-418D-AE19-62706E023703}">
                      <ahyp:hlinkClr xmlns:ahyp="http://schemas.microsoft.com/office/drawing/2018/hyperlinkcolor" val="tx"/>
                    </a:ext>
                  </a:extLst>
                </a:hlinkClick>
              </a:rPr>
              <a:t>Appendix B to Subpart E of 29 C.F.R. Part 1904</a:t>
            </a:r>
            <a:r>
              <a:rPr lang="en-US" sz="2200" b="0" i="0" dirty="0">
                <a:solidFill>
                  <a:schemeClr val="tx2"/>
                </a:solidFill>
                <a:effectLst/>
                <a:latin typeface="Source Sans Pro" panose="020B0503030403020204" pitchFamily="34" charset="0"/>
              </a:rPr>
              <a:t>.</a:t>
            </a:r>
          </a:p>
          <a:p>
            <a:pPr marL="285750" indent="-285750">
              <a:buFont typeface="Arial" panose="020B0604020202020204" pitchFamily="34" charset="0"/>
              <a:buChar char="•"/>
            </a:pPr>
            <a:r>
              <a:rPr lang="en-US" sz="2200" dirty="0">
                <a:solidFill>
                  <a:schemeClr val="tx2"/>
                </a:solidFill>
                <a:latin typeface="Source Sans Pro" panose="020B0503030403020204" pitchFamily="34" charset="0"/>
              </a:rPr>
              <a:t>T</a:t>
            </a:r>
            <a:r>
              <a:rPr lang="en-US" sz="2200" b="0" i="0" dirty="0">
                <a:solidFill>
                  <a:schemeClr val="tx2"/>
                </a:solidFill>
                <a:effectLst/>
                <a:latin typeface="Source Sans Pro" panose="020B0503030403020204" pitchFamily="34" charset="0"/>
              </a:rPr>
              <a:t>o determine if your establishment(s) is required to report these data is by using our </a:t>
            </a:r>
            <a:r>
              <a:rPr lang="en-US" sz="2200" b="0" i="0" u="sng" dirty="0">
                <a:solidFill>
                  <a:schemeClr val="tx2"/>
                </a:solidFill>
                <a:effectLst/>
                <a:latin typeface="Source Sans Pro" panose="020B0503030403020204" pitchFamily="34" charset="0"/>
                <a:hlinkClick r:id="rId5" tooltip="ITA Coverage Application">
                  <a:extLst>
                    <a:ext uri="{A12FA001-AC4F-418D-AE19-62706E023703}">
                      <ahyp:hlinkClr xmlns:ahyp="http://schemas.microsoft.com/office/drawing/2018/hyperlinkcolor" val="tx"/>
                    </a:ext>
                  </a:extLst>
                </a:hlinkClick>
              </a:rPr>
              <a:t>ITA Coverage Application</a:t>
            </a:r>
            <a:r>
              <a:rPr lang="en-US" sz="2200" b="0" i="0" dirty="0">
                <a:solidFill>
                  <a:schemeClr val="tx2"/>
                </a:solidFill>
                <a:effectLst/>
                <a:latin typeface="Source Sans Pro" panose="020B0503030403020204" pitchFamily="34" charset="0"/>
              </a:rPr>
              <a:t>.</a:t>
            </a:r>
          </a:p>
          <a:p>
            <a:pPr marL="285750" indent="-285750">
              <a:buFont typeface="Arial" panose="020B0604020202020204" pitchFamily="34" charset="0"/>
              <a:buChar char="•"/>
            </a:pPr>
            <a:r>
              <a:rPr lang="en-US" sz="2200" b="0" i="0" dirty="0">
                <a:solidFill>
                  <a:schemeClr val="tx2"/>
                </a:solidFill>
                <a:effectLst/>
                <a:latin typeface="Source Sans Pro" panose="020B0503030403020204" pitchFamily="34" charset="0"/>
              </a:rPr>
              <a:t>The requirements apply to establishments covered by Federal OSHA, as well as establishments covered by states with their own occupational safety and health programs (i.e., State Plans).</a:t>
            </a:r>
            <a:endParaRPr lang="en-US" sz="3200" dirty="0">
              <a:solidFill>
                <a:schemeClr val="tx2"/>
              </a:solidFill>
              <a:latin typeface="Century Gothic" panose="020B0502020202020204" pitchFamily="34" charset="0"/>
            </a:endParaRPr>
          </a:p>
        </p:txBody>
      </p:sp>
      <p:pic>
        <p:nvPicPr>
          <p:cNvPr id="8" name="Picture 7" descr="A yellow and blue sign with blue text&#10;&#10;Description automatically generated">
            <a:extLst>
              <a:ext uri="{FF2B5EF4-FFF2-40B4-BE49-F238E27FC236}">
                <a16:creationId xmlns:a16="http://schemas.microsoft.com/office/drawing/2014/main" id="{82275589-1119-8E95-B5E5-F49D6655A4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7962" y="201804"/>
            <a:ext cx="1452563" cy="1452563"/>
          </a:xfrm>
          <a:prstGeom prst="rect">
            <a:avLst/>
          </a:prstGeom>
        </p:spPr>
      </p:pic>
    </p:spTree>
    <p:extLst>
      <p:ext uri="{BB962C8B-B14F-4D97-AF65-F5344CB8AC3E}">
        <p14:creationId xmlns:p14="http://schemas.microsoft.com/office/powerpoint/2010/main" val="6125432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25001" y="1441373"/>
            <a:ext cx="870531" cy="4648200"/>
          </a:xfrm>
          <a:prstGeom prst="rect">
            <a:avLst/>
          </a:prstGeom>
          <a:solidFill>
            <a:schemeClr val="bg1"/>
          </a:solidFill>
        </p:spPr>
        <p:txBody>
          <a:bodyPr wrap="square" rtlCol="0">
            <a:spAutoFit/>
          </a:bodyPr>
          <a:lstStyle/>
          <a:p>
            <a:endParaRPr lang="en-US" sz="1800" dirty="0"/>
          </a:p>
        </p:txBody>
      </p:sp>
      <p:sp>
        <p:nvSpPr>
          <p:cNvPr id="2" name="Title 1"/>
          <p:cNvSpPr>
            <a:spLocks noGrp="1"/>
          </p:cNvSpPr>
          <p:nvPr>
            <p:ph type="title"/>
          </p:nvPr>
        </p:nvSpPr>
        <p:spPr/>
        <p:txBody>
          <a:bodyPr>
            <a:normAutofit/>
          </a:bodyPr>
          <a:lstStyle/>
          <a:p>
            <a:pPr algn="r"/>
            <a:r>
              <a:rPr lang="en-US" sz="3200" dirty="0"/>
              <a:t>H.R. 2024 PREP!</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7401" y="714376"/>
            <a:ext cx="1633537" cy="870531"/>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1" y="533401"/>
            <a:ext cx="1838325" cy="180975"/>
          </a:xfrm>
          <a:prstGeom prst="rect">
            <a:avLst/>
          </a:prstGeom>
        </p:spPr>
      </p:pic>
      <p:sp>
        <p:nvSpPr>
          <p:cNvPr id="3" name="TextBox 2">
            <a:extLst>
              <a:ext uri="{FF2B5EF4-FFF2-40B4-BE49-F238E27FC236}">
                <a16:creationId xmlns:a16="http://schemas.microsoft.com/office/drawing/2014/main" id="{BA13953D-DB7E-86A5-1575-20F0903579EF}"/>
              </a:ext>
            </a:extLst>
          </p:cNvPr>
          <p:cNvSpPr txBox="1"/>
          <p:nvPr/>
        </p:nvSpPr>
        <p:spPr>
          <a:xfrm>
            <a:off x="1828800" y="1584906"/>
            <a:ext cx="7696200" cy="4493538"/>
          </a:xfrm>
          <a:prstGeom prst="rect">
            <a:avLst/>
          </a:prstGeom>
          <a:solidFill>
            <a:schemeClr val="bg1"/>
          </a:solidFill>
        </p:spPr>
        <p:txBody>
          <a:bodyPr wrap="square" rtlCol="0">
            <a:spAutoFit/>
          </a:bodyPr>
          <a:lstStyle/>
          <a:p>
            <a:pPr algn="ctr"/>
            <a:endParaRPr lang="en-US" sz="3200" b="1" dirty="0">
              <a:solidFill>
                <a:schemeClr val="tx2"/>
              </a:solidFill>
            </a:endParaRPr>
          </a:p>
          <a:p>
            <a:pPr algn="ctr"/>
            <a:endParaRPr lang="en-US" sz="3200" b="1" dirty="0">
              <a:solidFill>
                <a:schemeClr val="tx2"/>
              </a:solidFill>
            </a:endParaRPr>
          </a:p>
          <a:p>
            <a:pPr algn="ctr"/>
            <a:endParaRPr lang="en-US" sz="3200" b="1" dirty="0">
              <a:solidFill>
                <a:schemeClr val="tx2"/>
              </a:solidFill>
            </a:endParaRPr>
          </a:p>
          <a:p>
            <a:pPr algn="ctr"/>
            <a:r>
              <a:rPr lang="en-US" sz="7200" b="1" dirty="0">
                <a:solidFill>
                  <a:schemeClr val="tx2"/>
                </a:solidFill>
              </a:rPr>
              <a:t>MARIJUANA</a:t>
            </a:r>
          </a:p>
          <a:p>
            <a:pPr algn="ctr"/>
            <a:endParaRPr lang="en-US" sz="3800" b="1" dirty="0">
              <a:solidFill>
                <a:schemeClr val="tx2"/>
              </a:solidFill>
            </a:endParaRPr>
          </a:p>
          <a:p>
            <a:pPr algn="ctr"/>
            <a:endParaRPr lang="en-US" sz="4000" b="1" dirty="0">
              <a:solidFill>
                <a:schemeClr val="tx2"/>
              </a:solidFill>
            </a:endParaRPr>
          </a:p>
          <a:p>
            <a:pPr algn="ctr"/>
            <a:endParaRPr lang="en-US" sz="4000" dirty="0">
              <a:solidFill>
                <a:schemeClr val="tx2"/>
              </a:solidFill>
            </a:endParaRPr>
          </a:p>
        </p:txBody>
      </p:sp>
      <p:pic>
        <p:nvPicPr>
          <p:cNvPr id="8" name="Picture 7" descr="A yellow and blue sign with blue text&#10;&#10;Description automatically generated">
            <a:extLst>
              <a:ext uri="{FF2B5EF4-FFF2-40B4-BE49-F238E27FC236}">
                <a16:creationId xmlns:a16="http://schemas.microsoft.com/office/drawing/2014/main" id="{82275589-1119-8E95-B5E5-F49D6655A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0619" y="304801"/>
            <a:ext cx="1452563" cy="1452563"/>
          </a:xfrm>
          <a:prstGeom prst="rect">
            <a:avLst/>
          </a:prstGeom>
        </p:spPr>
      </p:pic>
    </p:spTree>
    <p:extLst>
      <p:ext uri="{BB962C8B-B14F-4D97-AF65-F5344CB8AC3E}">
        <p14:creationId xmlns:p14="http://schemas.microsoft.com/office/powerpoint/2010/main" val="24511961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25001" y="1441373"/>
            <a:ext cx="870531" cy="4648200"/>
          </a:xfrm>
          <a:prstGeom prst="rect">
            <a:avLst/>
          </a:prstGeom>
          <a:solidFill>
            <a:schemeClr val="bg1"/>
          </a:solidFill>
        </p:spPr>
        <p:txBody>
          <a:bodyPr wrap="square" rtlCol="0">
            <a:spAutoFit/>
          </a:bodyPr>
          <a:lstStyle/>
          <a:p>
            <a:endParaRPr lang="en-US" sz="1800" dirty="0"/>
          </a:p>
        </p:txBody>
      </p:sp>
      <p:sp>
        <p:nvSpPr>
          <p:cNvPr id="2" name="Title 1"/>
          <p:cNvSpPr>
            <a:spLocks noGrp="1"/>
          </p:cNvSpPr>
          <p:nvPr>
            <p:ph type="title"/>
          </p:nvPr>
        </p:nvSpPr>
        <p:spPr/>
        <p:txBody>
          <a:bodyPr>
            <a:normAutofit/>
          </a:bodyPr>
          <a:lstStyle/>
          <a:p>
            <a:pPr algn="r"/>
            <a:r>
              <a:rPr lang="en-US" sz="3200" dirty="0"/>
              <a:t>H.R. 2024 PREP!</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7401" y="714376"/>
            <a:ext cx="1633537" cy="870531"/>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1" y="533401"/>
            <a:ext cx="1838325" cy="180975"/>
          </a:xfrm>
          <a:prstGeom prst="rect">
            <a:avLst/>
          </a:prstGeom>
        </p:spPr>
      </p:pic>
      <p:sp>
        <p:nvSpPr>
          <p:cNvPr id="3" name="TextBox 2">
            <a:extLst>
              <a:ext uri="{FF2B5EF4-FFF2-40B4-BE49-F238E27FC236}">
                <a16:creationId xmlns:a16="http://schemas.microsoft.com/office/drawing/2014/main" id="{BA13953D-DB7E-86A5-1575-20F0903579EF}"/>
              </a:ext>
            </a:extLst>
          </p:cNvPr>
          <p:cNvSpPr txBox="1"/>
          <p:nvPr/>
        </p:nvSpPr>
        <p:spPr>
          <a:xfrm>
            <a:off x="1828800" y="1584906"/>
            <a:ext cx="7696200" cy="4862870"/>
          </a:xfrm>
          <a:prstGeom prst="rect">
            <a:avLst/>
          </a:prstGeom>
          <a:solidFill>
            <a:schemeClr val="bg1"/>
          </a:solidFill>
        </p:spPr>
        <p:txBody>
          <a:bodyPr wrap="square" rtlCol="0">
            <a:spAutoFit/>
          </a:bodyPr>
          <a:lstStyle/>
          <a:p>
            <a:pPr algn="ctr"/>
            <a:r>
              <a:rPr lang="en-US" sz="3200" b="1" dirty="0">
                <a:solidFill>
                  <a:schemeClr val="tx2"/>
                </a:solidFill>
              </a:rPr>
              <a:t>MARIJUANA</a:t>
            </a:r>
          </a:p>
          <a:p>
            <a:pPr algn="ctr"/>
            <a:endParaRPr lang="en-US" sz="3200" b="1" dirty="0">
              <a:solidFill>
                <a:schemeClr val="tx2"/>
              </a:solidFill>
            </a:endParaRPr>
          </a:p>
          <a:p>
            <a:r>
              <a:rPr lang="en-US" sz="3200" b="0" i="0" dirty="0">
                <a:solidFill>
                  <a:schemeClr val="tx2"/>
                </a:solidFill>
                <a:effectLst/>
                <a:latin typeface="Century Gothic" panose="020B0502020202020204" pitchFamily="34" charset="0"/>
              </a:rPr>
              <a:t>Ohio became the 24th state to pass a recreational marijuana law with the vote. It took effect Dec. 7, 2023.  </a:t>
            </a:r>
          </a:p>
          <a:p>
            <a:r>
              <a:rPr lang="en-US" sz="3200" dirty="0">
                <a:solidFill>
                  <a:schemeClr val="tx2"/>
                </a:solidFill>
                <a:latin typeface="Century Gothic" panose="020B0502020202020204" pitchFamily="34" charset="0"/>
              </a:rPr>
              <a:t>ORC §3780 </a:t>
            </a:r>
            <a:r>
              <a:rPr lang="en-US" sz="3200" i="1" dirty="0">
                <a:solidFill>
                  <a:schemeClr val="tx2"/>
                </a:solidFill>
                <a:latin typeface="Century Gothic" panose="020B0502020202020204" pitchFamily="34" charset="0"/>
              </a:rPr>
              <a:t>et seq.</a:t>
            </a:r>
            <a:endParaRPr lang="en-US" sz="3200" dirty="0">
              <a:solidFill>
                <a:schemeClr val="tx2"/>
              </a:solidFill>
              <a:latin typeface="Century Gothic" panose="020B0502020202020204" pitchFamily="34" charset="0"/>
            </a:endParaRPr>
          </a:p>
          <a:p>
            <a:pPr algn="ctr"/>
            <a:endParaRPr lang="en-US" sz="3800" b="1" dirty="0">
              <a:solidFill>
                <a:schemeClr val="tx2"/>
              </a:solidFill>
            </a:endParaRPr>
          </a:p>
          <a:p>
            <a:pPr algn="ctr"/>
            <a:endParaRPr lang="en-US" sz="4000" b="1" dirty="0">
              <a:solidFill>
                <a:schemeClr val="tx2"/>
              </a:solidFill>
            </a:endParaRPr>
          </a:p>
          <a:p>
            <a:pPr algn="ctr"/>
            <a:endParaRPr lang="en-US" sz="4000" dirty="0">
              <a:solidFill>
                <a:schemeClr val="tx2"/>
              </a:solidFill>
            </a:endParaRPr>
          </a:p>
        </p:txBody>
      </p:sp>
      <p:pic>
        <p:nvPicPr>
          <p:cNvPr id="8" name="Picture 7" descr="A yellow and blue sign with blue text&#10;&#10;Description automatically generated">
            <a:extLst>
              <a:ext uri="{FF2B5EF4-FFF2-40B4-BE49-F238E27FC236}">
                <a16:creationId xmlns:a16="http://schemas.microsoft.com/office/drawing/2014/main" id="{82275589-1119-8E95-B5E5-F49D6655A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0619" y="304801"/>
            <a:ext cx="1452563" cy="1452563"/>
          </a:xfrm>
          <a:prstGeom prst="rect">
            <a:avLst/>
          </a:prstGeom>
        </p:spPr>
      </p:pic>
    </p:spTree>
    <p:extLst>
      <p:ext uri="{BB962C8B-B14F-4D97-AF65-F5344CB8AC3E}">
        <p14:creationId xmlns:p14="http://schemas.microsoft.com/office/powerpoint/2010/main" val="321004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25001" y="1441373"/>
            <a:ext cx="870531" cy="4648200"/>
          </a:xfrm>
          <a:prstGeom prst="rect">
            <a:avLst/>
          </a:prstGeom>
          <a:solidFill>
            <a:schemeClr val="bg1"/>
          </a:solidFill>
        </p:spPr>
        <p:txBody>
          <a:bodyPr wrap="square" rtlCol="0">
            <a:spAutoFit/>
          </a:bodyPr>
          <a:lstStyle/>
          <a:p>
            <a:endParaRPr lang="en-US" sz="1800" dirty="0"/>
          </a:p>
        </p:txBody>
      </p:sp>
      <p:sp>
        <p:nvSpPr>
          <p:cNvPr id="2" name="Title 1"/>
          <p:cNvSpPr>
            <a:spLocks noGrp="1"/>
          </p:cNvSpPr>
          <p:nvPr>
            <p:ph type="title"/>
          </p:nvPr>
        </p:nvSpPr>
        <p:spPr/>
        <p:txBody>
          <a:bodyPr>
            <a:normAutofit/>
          </a:bodyPr>
          <a:lstStyle/>
          <a:p>
            <a:pPr algn="r"/>
            <a:r>
              <a:rPr lang="en-US" sz="3200" dirty="0"/>
              <a:t>H.R. 2024 PREP!</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7401" y="714376"/>
            <a:ext cx="1633537" cy="870531"/>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1" y="533401"/>
            <a:ext cx="1838325" cy="180975"/>
          </a:xfrm>
          <a:prstGeom prst="rect">
            <a:avLst/>
          </a:prstGeom>
        </p:spPr>
      </p:pic>
      <p:sp>
        <p:nvSpPr>
          <p:cNvPr id="3" name="TextBox 2">
            <a:extLst>
              <a:ext uri="{FF2B5EF4-FFF2-40B4-BE49-F238E27FC236}">
                <a16:creationId xmlns:a16="http://schemas.microsoft.com/office/drawing/2014/main" id="{BA13953D-DB7E-86A5-1575-20F0903579EF}"/>
              </a:ext>
            </a:extLst>
          </p:cNvPr>
          <p:cNvSpPr txBox="1"/>
          <p:nvPr/>
        </p:nvSpPr>
        <p:spPr>
          <a:xfrm>
            <a:off x="1828800" y="1584906"/>
            <a:ext cx="7696200" cy="6647974"/>
          </a:xfrm>
          <a:prstGeom prst="rect">
            <a:avLst/>
          </a:prstGeom>
          <a:solidFill>
            <a:schemeClr val="bg1"/>
          </a:solidFill>
        </p:spPr>
        <p:txBody>
          <a:bodyPr wrap="square" rtlCol="0">
            <a:spAutoFit/>
          </a:bodyPr>
          <a:lstStyle/>
          <a:p>
            <a:pPr algn="ctr"/>
            <a:r>
              <a:rPr lang="en-US" sz="3200" b="1" dirty="0">
                <a:solidFill>
                  <a:schemeClr val="tx2"/>
                </a:solidFill>
              </a:rPr>
              <a:t>MARIJUANA</a:t>
            </a:r>
          </a:p>
          <a:p>
            <a:r>
              <a:rPr lang="en-US" sz="3200" dirty="0">
                <a:solidFill>
                  <a:schemeClr val="tx2"/>
                </a:solidFill>
                <a:latin typeface="Century Gothic" panose="020B0502020202020204" pitchFamily="34" charset="0"/>
              </a:rPr>
              <a:t>ORC §3780 </a:t>
            </a:r>
            <a:r>
              <a:rPr lang="en-US" sz="3200" i="1" dirty="0">
                <a:solidFill>
                  <a:schemeClr val="tx2"/>
                </a:solidFill>
                <a:latin typeface="Century Gothic" panose="020B0502020202020204" pitchFamily="34" charset="0"/>
              </a:rPr>
              <a:t>et seq.</a:t>
            </a:r>
            <a:r>
              <a:rPr lang="en-US" sz="3200" dirty="0">
                <a:solidFill>
                  <a:schemeClr val="tx2"/>
                </a:solidFill>
                <a:latin typeface="Century Gothic" panose="020B0502020202020204" pitchFamily="34" charset="0"/>
              </a:rPr>
              <a:t>:</a:t>
            </a:r>
          </a:p>
          <a:p>
            <a:pPr marL="457200" indent="-457200">
              <a:buFont typeface="Arial" panose="020B0604020202020204" pitchFamily="34" charset="0"/>
              <a:buChar char="•"/>
            </a:pPr>
            <a:r>
              <a:rPr lang="en-US" sz="2000" u="sng" dirty="0">
                <a:solidFill>
                  <a:schemeClr val="tx2"/>
                </a:solidFill>
                <a:latin typeface="Century Gothic" panose="020B0502020202020204" pitchFamily="34" charset="0"/>
              </a:rPr>
              <a:t>Available Forms include</a:t>
            </a:r>
            <a:r>
              <a:rPr lang="en-US" sz="2000" dirty="0">
                <a:solidFill>
                  <a:schemeClr val="tx2"/>
                </a:solidFill>
                <a:latin typeface="Century Gothic" panose="020B0502020202020204" pitchFamily="34" charset="0"/>
              </a:rPr>
              <a:t>:  </a:t>
            </a:r>
            <a:r>
              <a:rPr lang="en-US" sz="2000" b="0" i="0" dirty="0">
                <a:solidFill>
                  <a:schemeClr val="tx2"/>
                </a:solidFill>
                <a:effectLst/>
                <a:latin typeface="Century Gothic" panose="020B0502020202020204" pitchFamily="34" charset="0"/>
              </a:rPr>
              <a:t>plant material and seeds, live plants, clones, extracts, drops, lozenges, oils, tinctures, edibles, patches, smoking or combustible product, vaporization of product, beverages, pills, capsules, suppositories, oral pouches, oral strips, oral and topical sprays, salves, lotions or similar cosmetic products, and inhalers.</a:t>
            </a:r>
          </a:p>
          <a:p>
            <a:pPr marL="457200" indent="-457200">
              <a:buFont typeface="Arial" panose="020B0604020202020204" pitchFamily="34" charset="0"/>
              <a:buChar char="•"/>
            </a:pPr>
            <a:endParaRPr lang="en-US" sz="2000" b="0" i="0" dirty="0">
              <a:solidFill>
                <a:schemeClr val="tx2"/>
              </a:solidFill>
              <a:effectLst/>
              <a:latin typeface="Century Gothic" panose="020B0502020202020204" pitchFamily="34" charset="0"/>
            </a:endParaRPr>
          </a:p>
          <a:p>
            <a:pPr marL="457200" indent="-457200">
              <a:buFont typeface="Arial" panose="020B0604020202020204" pitchFamily="34" charset="0"/>
              <a:buChar char="•"/>
            </a:pPr>
            <a:endParaRPr lang="en-US" sz="2000" dirty="0">
              <a:solidFill>
                <a:schemeClr val="tx2"/>
              </a:solidFill>
              <a:latin typeface="Century Gothic" panose="020B0502020202020204" pitchFamily="34" charset="0"/>
            </a:endParaRPr>
          </a:p>
          <a:p>
            <a:pPr marL="457200" indent="-457200">
              <a:buFont typeface="Arial" panose="020B0604020202020204" pitchFamily="34" charset="0"/>
              <a:buChar char="•"/>
            </a:pPr>
            <a:endParaRPr lang="en-US" sz="3200" dirty="0">
              <a:solidFill>
                <a:schemeClr val="tx2"/>
              </a:solidFill>
              <a:latin typeface="Century Gothic" panose="020B0502020202020204" pitchFamily="34" charset="0"/>
            </a:endParaRPr>
          </a:p>
          <a:p>
            <a:endParaRPr lang="en-US" sz="3200" dirty="0">
              <a:solidFill>
                <a:schemeClr val="tx2"/>
              </a:solidFill>
              <a:latin typeface="Century Gothic" panose="020B0502020202020204" pitchFamily="34" charset="0"/>
            </a:endParaRPr>
          </a:p>
          <a:p>
            <a:pPr algn="ctr"/>
            <a:endParaRPr lang="en-US" sz="3800" b="1" dirty="0">
              <a:solidFill>
                <a:schemeClr val="tx2"/>
              </a:solidFill>
            </a:endParaRPr>
          </a:p>
          <a:p>
            <a:pPr algn="ctr"/>
            <a:endParaRPr lang="en-US" sz="4000" b="1" dirty="0">
              <a:solidFill>
                <a:schemeClr val="tx2"/>
              </a:solidFill>
            </a:endParaRPr>
          </a:p>
          <a:p>
            <a:pPr algn="ctr"/>
            <a:endParaRPr lang="en-US" sz="4000" dirty="0">
              <a:solidFill>
                <a:schemeClr val="tx2"/>
              </a:solidFill>
            </a:endParaRPr>
          </a:p>
        </p:txBody>
      </p:sp>
      <p:pic>
        <p:nvPicPr>
          <p:cNvPr id="8" name="Picture 7" descr="A yellow and blue sign with blue text&#10;&#10;Description automatically generated">
            <a:extLst>
              <a:ext uri="{FF2B5EF4-FFF2-40B4-BE49-F238E27FC236}">
                <a16:creationId xmlns:a16="http://schemas.microsoft.com/office/drawing/2014/main" id="{82275589-1119-8E95-B5E5-F49D6655A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0619" y="304801"/>
            <a:ext cx="1452563" cy="1452563"/>
          </a:xfrm>
          <a:prstGeom prst="rect">
            <a:avLst/>
          </a:prstGeom>
        </p:spPr>
      </p:pic>
    </p:spTree>
    <p:extLst>
      <p:ext uri="{BB962C8B-B14F-4D97-AF65-F5344CB8AC3E}">
        <p14:creationId xmlns:p14="http://schemas.microsoft.com/office/powerpoint/2010/main" val="37773093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and blue sign with blue text&#10;&#10;Description automatically generated">
            <a:extLst>
              <a:ext uri="{FF2B5EF4-FFF2-40B4-BE49-F238E27FC236}">
                <a16:creationId xmlns:a16="http://schemas.microsoft.com/office/drawing/2014/main" id="{82275589-1119-8E95-B5E5-F49D6655A4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7963" y="258216"/>
            <a:ext cx="1452563" cy="1452563"/>
          </a:xfrm>
          <a:prstGeom prst="rect">
            <a:avLst/>
          </a:prstGeom>
        </p:spPr>
      </p:pic>
      <p:sp>
        <p:nvSpPr>
          <p:cNvPr id="4" name="TextBox 3"/>
          <p:cNvSpPr txBox="1"/>
          <p:nvPr/>
        </p:nvSpPr>
        <p:spPr>
          <a:xfrm>
            <a:off x="9525001" y="1441373"/>
            <a:ext cx="870531" cy="4648200"/>
          </a:xfrm>
          <a:prstGeom prst="rect">
            <a:avLst/>
          </a:prstGeom>
          <a:solidFill>
            <a:schemeClr val="bg1"/>
          </a:solidFill>
        </p:spPr>
        <p:txBody>
          <a:bodyPr wrap="square" rtlCol="0">
            <a:spAutoFit/>
          </a:bodyPr>
          <a:lstStyle/>
          <a:p>
            <a:endParaRPr lang="en-US" sz="1800" dirty="0"/>
          </a:p>
        </p:txBody>
      </p:sp>
      <p:sp>
        <p:nvSpPr>
          <p:cNvPr id="2" name="Title 1"/>
          <p:cNvSpPr>
            <a:spLocks noGrp="1"/>
          </p:cNvSpPr>
          <p:nvPr>
            <p:ph type="title"/>
          </p:nvPr>
        </p:nvSpPr>
        <p:spPr/>
        <p:txBody>
          <a:bodyPr>
            <a:normAutofit/>
          </a:bodyPr>
          <a:lstStyle/>
          <a:p>
            <a:pPr algn="r"/>
            <a:r>
              <a:rPr lang="en-US" sz="3200" dirty="0"/>
              <a:t>H.R. 2024 PREP!</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57401" y="714376"/>
            <a:ext cx="1633537" cy="870531"/>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1" y="533401"/>
            <a:ext cx="1838325" cy="180975"/>
          </a:xfrm>
          <a:prstGeom prst="rect">
            <a:avLst/>
          </a:prstGeom>
        </p:spPr>
      </p:pic>
      <p:sp>
        <p:nvSpPr>
          <p:cNvPr id="3" name="TextBox 2">
            <a:extLst>
              <a:ext uri="{FF2B5EF4-FFF2-40B4-BE49-F238E27FC236}">
                <a16:creationId xmlns:a16="http://schemas.microsoft.com/office/drawing/2014/main" id="{BA13953D-DB7E-86A5-1575-20F0903579EF}"/>
              </a:ext>
            </a:extLst>
          </p:cNvPr>
          <p:cNvSpPr txBox="1"/>
          <p:nvPr/>
        </p:nvSpPr>
        <p:spPr>
          <a:xfrm>
            <a:off x="1839686" y="1453083"/>
            <a:ext cx="7696200" cy="5047536"/>
          </a:xfrm>
          <a:prstGeom prst="rect">
            <a:avLst/>
          </a:prstGeom>
          <a:solidFill>
            <a:schemeClr val="bg1"/>
          </a:solidFill>
        </p:spPr>
        <p:txBody>
          <a:bodyPr wrap="square" rtlCol="0">
            <a:spAutoFit/>
          </a:bodyPr>
          <a:lstStyle/>
          <a:p>
            <a:pPr algn="ctr"/>
            <a:r>
              <a:rPr lang="en-US" sz="2800" b="1" dirty="0">
                <a:solidFill>
                  <a:schemeClr val="tx2"/>
                </a:solidFill>
              </a:rPr>
              <a:t>MARIJUANA</a:t>
            </a:r>
          </a:p>
          <a:p>
            <a:r>
              <a:rPr lang="en-US" sz="2000" b="1" dirty="0">
                <a:solidFill>
                  <a:schemeClr val="tx2"/>
                </a:solidFill>
                <a:latin typeface="Century Gothic" panose="020B0502020202020204" pitchFamily="34" charset="0"/>
              </a:rPr>
              <a:t>ORC §3780 </a:t>
            </a:r>
            <a:r>
              <a:rPr lang="en-US" sz="2000" b="1" i="1" dirty="0">
                <a:solidFill>
                  <a:schemeClr val="tx2"/>
                </a:solidFill>
                <a:latin typeface="Century Gothic" panose="020B0502020202020204" pitchFamily="34" charset="0"/>
              </a:rPr>
              <a:t>et seq.</a:t>
            </a:r>
            <a:r>
              <a:rPr lang="en-US" sz="2000" b="1" dirty="0">
                <a:solidFill>
                  <a:schemeClr val="tx2"/>
                </a:solidFill>
                <a:latin typeface="Century Gothic" panose="020B0502020202020204" pitchFamily="34" charset="0"/>
              </a:rPr>
              <a:t>:</a:t>
            </a:r>
          </a:p>
          <a:p>
            <a:pPr algn="l"/>
            <a:r>
              <a:rPr lang="en-US" sz="2400" b="0" i="0" dirty="0">
                <a:solidFill>
                  <a:schemeClr val="tx2"/>
                </a:solidFill>
                <a:effectLst/>
                <a:latin typeface="Century Gothic" panose="020B0502020202020204" pitchFamily="34" charset="0"/>
              </a:rPr>
              <a:t>(A) Nothing in this chapter does any of the following:</a:t>
            </a:r>
          </a:p>
          <a:p>
            <a:pPr algn="l"/>
            <a:r>
              <a:rPr lang="en-US" sz="1800" b="0" i="0" dirty="0">
                <a:solidFill>
                  <a:schemeClr val="tx2"/>
                </a:solidFill>
                <a:effectLst/>
                <a:latin typeface="Century Gothic" panose="020B0502020202020204" pitchFamily="34" charset="0"/>
              </a:rPr>
              <a:t>(1) </a:t>
            </a:r>
            <a:r>
              <a:rPr lang="en-US" sz="1800" b="1" i="0" dirty="0">
                <a:solidFill>
                  <a:schemeClr val="tx2"/>
                </a:solidFill>
                <a:effectLst/>
                <a:latin typeface="Century Gothic" panose="020B0502020202020204" pitchFamily="34" charset="0"/>
              </a:rPr>
              <a:t>Requires an employer to permit or accommodate an employee's use, possession, or distribution of adult use cannabis otherwise in compliance with this chapter</a:t>
            </a:r>
            <a:r>
              <a:rPr lang="en-US" sz="1800" b="0" i="0" dirty="0">
                <a:solidFill>
                  <a:schemeClr val="tx2"/>
                </a:solidFill>
                <a:effectLst/>
                <a:latin typeface="Century Gothic" panose="020B0502020202020204" pitchFamily="34" charset="0"/>
              </a:rPr>
              <a:t>;</a:t>
            </a:r>
          </a:p>
          <a:p>
            <a:pPr algn="l"/>
            <a:r>
              <a:rPr lang="en-US" sz="1000" b="0" i="0" dirty="0">
                <a:solidFill>
                  <a:schemeClr val="tx2"/>
                </a:solidFill>
                <a:effectLst/>
                <a:latin typeface="Century Gothic" panose="020B0502020202020204" pitchFamily="34" charset="0"/>
              </a:rPr>
              <a:t>(2) Prohibits an employer from refusing to hire, discharging, disciplining, or otherwise taking an adverse employment action against an individual with respect to hire, tenure, terms, conditions, or privileges of employment because of that individual's use, possession, or distribution of cannabis otherwise in compliance with this chapter;</a:t>
            </a:r>
          </a:p>
          <a:p>
            <a:pPr algn="l"/>
            <a:r>
              <a:rPr lang="en-US" sz="1000" b="0" i="0" dirty="0">
                <a:solidFill>
                  <a:schemeClr val="tx2"/>
                </a:solidFill>
                <a:effectLst/>
                <a:latin typeface="Century Gothic" panose="020B0502020202020204" pitchFamily="34" charset="0"/>
              </a:rPr>
              <a:t>(3) Prohibits an employer from establishing and enforcing a drug testing policy, drug-free workplace policy, or zero-tolerance drug policy;</a:t>
            </a:r>
          </a:p>
          <a:p>
            <a:pPr algn="l"/>
            <a:r>
              <a:rPr lang="en-US" sz="1000" b="0" i="0" dirty="0">
                <a:solidFill>
                  <a:schemeClr val="tx2"/>
                </a:solidFill>
                <a:effectLst/>
                <a:latin typeface="Century Gothic" panose="020B0502020202020204" pitchFamily="34" charset="0"/>
              </a:rPr>
              <a:t>(4) Interferes with any federal restrictions on employment, including the regulations adopted by the United States Department of Transportation in Title 49 of the Code of Federal Regulations, as amended;</a:t>
            </a:r>
          </a:p>
          <a:p>
            <a:pPr algn="l"/>
            <a:r>
              <a:rPr lang="en-US" sz="1000" b="0" i="0" dirty="0">
                <a:solidFill>
                  <a:schemeClr val="tx2"/>
                </a:solidFill>
                <a:effectLst/>
                <a:latin typeface="Century Gothic" panose="020B0502020202020204" pitchFamily="34" charset="0"/>
              </a:rPr>
              <a:t>(5) Permits an individual to commence a cause of action against an employer for refusing to hire, discharging, disciplining, discriminating, retaliating, or otherwise taking an adverse employment action against an individual with respect to hire, tenure, terms, conditions, or privileges of employment related to the individual's use of cannabis; or</a:t>
            </a:r>
          </a:p>
          <a:p>
            <a:pPr algn="l"/>
            <a:r>
              <a:rPr lang="en-US" sz="1000" b="0" i="0" dirty="0">
                <a:solidFill>
                  <a:schemeClr val="tx2"/>
                </a:solidFill>
                <a:effectLst/>
                <a:latin typeface="Century Gothic" panose="020B0502020202020204" pitchFamily="34" charset="0"/>
              </a:rPr>
              <a:t>(6) Affects the authority of the administrator of workers' compensation to grant rebates or discounts on premium rates to employers that participate in a drug-free workplace program established in accordance with rules adopted by the administrator under Chapter 4123 of the Revised Code.</a:t>
            </a:r>
          </a:p>
          <a:p>
            <a:pPr algn="l"/>
            <a:r>
              <a:rPr lang="en-US" sz="1000" b="0" i="0" dirty="0">
                <a:solidFill>
                  <a:schemeClr val="tx2"/>
                </a:solidFill>
                <a:effectLst/>
                <a:latin typeface="Century Gothic" panose="020B0502020202020204" pitchFamily="34" charset="0"/>
              </a:rPr>
              <a:t>(B) An individual who is discharged from employment because of that individual's use of cannabis shall be considered to have been discharged for just cause for purposes of division (D) of section </a:t>
            </a:r>
            <a:r>
              <a:rPr lang="en-US" sz="1000" b="0" i="0" u="sng" dirty="0">
                <a:solidFill>
                  <a:schemeClr val="tx2"/>
                </a:solidFill>
                <a:effectLst/>
                <a:latin typeface="Century Gothic" panose="020B0502020202020204" pitchFamily="34" charset="0"/>
                <a:hlinkClick r:id="rId5">
                  <a:extLst>
                    <a:ext uri="{A12FA001-AC4F-418D-AE19-62706E023703}">
                      <ahyp:hlinkClr xmlns:ahyp="http://schemas.microsoft.com/office/drawing/2018/hyperlinkcolor" val="tx"/>
                    </a:ext>
                  </a:extLst>
                </a:hlinkClick>
              </a:rPr>
              <a:t>4141.29</a:t>
            </a:r>
            <a:r>
              <a:rPr lang="en-US" sz="1000" b="0" i="0" dirty="0">
                <a:solidFill>
                  <a:schemeClr val="tx2"/>
                </a:solidFill>
                <a:effectLst/>
                <a:latin typeface="Century Gothic" panose="020B0502020202020204" pitchFamily="34" charset="0"/>
              </a:rPr>
              <a:t> of the Revised Code if the individual's use of cannabis was in violation of an employer's drug-free workplace </a:t>
            </a:r>
            <a:r>
              <a:rPr lang="en-US" sz="1100" b="0" i="0" dirty="0">
                <a:solidFill>
                  <a:schemeClr val="tx2"/>
                </a:solidFill>
                <a:effectLst/>
                <a:latin typeface="Century Gothic" panose="020B0502020202020204" pitchFamily="34" charset="0"/>
              </a:rPr>
              <a:t>policy, zero-tolerance policy, or other formal program or policy regulating the use of cannabis.</a:t>
            </a:r>
            <a:endParaRPr lang="en-US" sz="2000" b="0" i="0" dirty="0">
              <a:solidFill>
                <a:schemeClr val="tx2"/>
              </a:solidFill>
              <a:effectLst/>
              <a:latin typeface="Century Gothic" panose="020B0502020202020204" pitchFamily="34" charset="0"/>
            </a:endParaRPr>
          </a:p>
        </p:txBody>
      </p:sp>
    </p:spTree>
    <p:extLst>
      <p:ext uri="{BB962C8B-B14F-4D97-AF65-F5344CB8AC3E}">
        <p14:creationId xmlns:p14="http://schemas.microsoft.com/office/powerpoint/2010/main" val="26205341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and blue sign with blue text&#10;&#10;Description automatically generated">
            <a:extLst>
              <a:ext uri="{FF2B5EF4-FFF2-40B4-BE49-F238E27FC236}">
                <a16:creationId xmlns:a16="http://schemas.microsoft.com/office/drawing/2014/main" id="{82275589-1119-8E95-B5E5-F49D6655A4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7963" y="258216"/>
            <a:ext cx="1452563" cy="1452563"/>
          </a:xfrm>
          <a:prstGeom prst="rect">
            <a:avLst/>
          </a:prstGeom>
        </p:spPr>
      </p:pic>
      <p:sp>
        <p:nvSpPr>
          <p:cNvPr id="4" name="TextBox 3"/>
          <p:cNvSpPr txBox="1"/>
          <p:nvPr/>
        </p:nvSpPr>
        <p:spPr>
          <a:xfrm>
            <a:off x="9525001" y="1441373"/>
            <a:ext cx="870531" cy="4648200"/>
          </a:xfrm>
          <a:prstGeom prst="rect">
            <a:avLst/>
          </a:prstGeom>
          <a:solidFill>
            <a:schemeClr val="bg1"/>
          </a:solidFill>
        </p:spPr>
        <p:txBody>
          <a:bodyPr wrap="square" rtlCol="0">
            <a:spAutoFit/>
          </a:bodyPr>
          <a:lstStyle/>
          <a:p>
            <a:endParaRPr lang="en-US" sz="1800" dirty="0"/>
          </a:p>
        </p:txBody>
      </p:sp>
      <p:sp>
        <p:nvSpPr>
          <p:cNvPr id="2" name="Title 1"/>
          <p:cNvSpPr>
            <a:spLocks noGrp="1"/>
          </p:cNvSpPr>
          <p:nvPr>
            <p:ph type="title"/>
          </p:nvPr>
        </p:nvSpPr>
        <p:spPr/>
        <p:txBody>
          <a:bodyPr>
            <a:normAutofit/>
          </a:bodyPr>
          <a:lstStyle/>
          <a:p>
            <a:pPr algn="r"/>
            <a:r>
              <a:rPr lang="en-US" sz="3200" dirty="0"/>
              <a:t>H.R. 2024 PREP!</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57401" y="714376"/>
            <a:ext cx="1633537" cy="870531"/>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1" y="533401"/>
            <a:ext cx="1838325" cy="180975"/>
          </a:xfrm>
          <a:prstGeom prst="rect">
            <a:avLst/>
          </a:prstGeom>
        </p:spPr>
      </p:pic>
      <p:sp>
        <p:nvSpPr>
          <p:cNvPr id="3" name="TextBox 2">
            <a:extLst>
              <a:ext uri="{FF2B5EF4-FFF2-40B4-BE49-F238E27FC236}">
                <a16:creationId xmlns:a16="http://schemas.microsoft.com/office/drawing/2014/main" id="{BA13953D-DB7E-86A5-1575-20F0903579EF}"/>
              </a:ext>
            </a:extLst>
          </p:cNvPr>
          <p:cNvSpPr txBox="1"/>
          <p:nvPr/>
        </p:nvSpPr>
        <p:spPr>
          <a:xfrm>
            <a:off x="1839686" y="1453083"/>
            <a:ext cx="7696200" cy="4832092"/>
          </a:xfrm>
          <a:prstGeom prst="rect">
            <a:avLst/>
          </a:prstGeom>
          <a:solidFill>
            <a:schemeClr val="bg1"/>
          </a:solidFill>
        </p:spPr>
        <p:txBody>
          <a:bodyPr wrap="square" rtlCol="0">
            <a:spAutoFit/>
          </a:bodyPr>
          <a:lstStyle/>
          <a:p>
            <a:pPr algn="ctr"/>
            <a:r>
              <a:rPr lang="en-US" sz="2800" b="1" dirty="0">
                <a:solidFill>
                  <a:schemeClr val="tx2"/>
                </a:solidFill>
              </a:rPr>
              <a:t>MEDICAL MARIJUANA</a:t>
            </a:r>
          </a:p>
          <a:p>
            <a:r>
              <a:rPr lang="en-US" sz="2000" b="1" dirty="0">
                <a:solidFill>
                  <a:schemeClr val="tx2"/>
                </a:solidFill>
                <a:latin typeface="Century Gothic" panose="020B0502020202020204" pitchFamily="34" charset="0"/>
              </a:rPr>
              <a:t>ORC §3796 </a:t>
            </a:r>
            <a:r>
              <a:rPr lang="en-US" sz="2000" b="1" i="1" dirty="0">
                <a:solidFill>
                  <a:schemeClr val="tx2"/>
                </a:solidFill>
                <a:latin typeface="Century Gothic" panose="020B0502020202020204" pitchFamily="34" charset="0"/>
              </a:rPr>
              <a:t>et seq.</a:t>
            </a:r>
            <a:r>
              <a:rPr lang="en-US" sz="2000" b="1" dirty="0">
                <a:solidFill>
                  <a:schemeClr val="tx2"/>
                </a:solidFill>
                <a:latin typeface="Century Gothic" panose="020B0502020202020204" pitchFamily="34" charset="0"/>
              </a:rPr>
              <a:t>:</a:t>
            </a:r>
          </a:p>
          <a:p>
            <a:r>
              <a:rPr lang="en-US" sz="2000" dirty="0">
                <a:solidFill>
                  <a:schemeClr val="tx2"/>
                </a:solidFill>
                <a:latin typeface="Century Gothic" panose="020B0502020202020204" pitchFamily="34" charset="0"/>
              </a:rPr>
              <a:t>AIDS				MULTIPLE SCLEROSIS</a:t>
            </a:r>
          </a:p>
          <a:p>
            <a:r>
              <a:rPr lang="en-US" sz="2000" dirty="0">
                <a:solidFill>
                  <a:schemeClr val="tx2"/>
                </a:solidFill>
                <a:latin typeface="Century Gothic" panose="020B0502020202020204" pitchFamily="34" charset="0"/>
              </a:rPr>
              <a:t>ALZHEIMER’S DISEASE		SEVERE, CHRONIC PAIN</a:t>
            </a:r>
          </a:p>
          <a:p>
            <a:pPr algn="l" fontAlgn="base"/>
            <a:r>
              <a:rPr lang="en-US" sz="2000" b="0" i="0" dirty="0">
                <a:solidFill>
                  <a:schemeClr val="tx2"/>
                </a:solidFill>
                <a:effectLst/>
                <a:latin typeface="Century Gothic" panose="020B0502020202020204" pitchFamily="34" charset="0"/>
              </a:rPr>
              <a:t>ALS				PARKINSON’S DISEASE</a:t>
            </a:r>
          </a:p>
          <a:p>
            <a:pPr algn="l" fontAlgn="base"/>
            <a:r>
              <a:rPr lang="en-US" sz="2000" dirty="0">
                <a:solidFill>
                  <a:schemeClr val="tx2"/>
                </a:solidFill>
                <a:latin typeface="Century Gothic" panose="020B0502020202020204" pitchFamily="34" charset="0"/>
              </a:rPr>
              <a:t>CACHEXIA			HIV POSITIVE STATUS</a:t>
            </a:r>
            <a:endParaRPr lang="en-US" sz="2000" dirty="0">
              <a:solidFill>
                <a:schemeClr val="tx2"/>
              </a:solidFill>
            </a:endParaRPr>
          </a:p>
          <a:p>
            <a:pPr algn="l" fontAlgn="base"/>
            <a:r>
              <a:rPr lang="en-US" sz="2000" b="0" i="0" dirty="0">
                <a:solidFill>
                  <a:schemeClr val="tx2"/>
                </a:solidFill>
                <a:effectLst/>
              </a:rPr>
              <a:t>CANCER			PTSD</a:t>
            </a:r>
          </a:p>
          <a:p>
            <a:pPr algn="l" fontAlgn="base"/>
            <a:r>
              <a:rPr lang="en-US" sz="2000" dirty="0">
                <a:solidFill>
                  <a:schemeClr val="tx2"/>
                </a:solidFill>
              </a:rPr>
              <a:t>CHRONIC TRAUMATIC 	SICKLE CELL DISEASE</a:t>
            </a:r>
          </a:p>
          <a:p>
            <a:pPr algn="l" fontAlgn="base"/>
            <a:r>
              <a:rPr lang="en-US" sz="2000" b="0" i="0" dirty="0">
                <a:solidFill>
                  <a:schemeClr val="tx2"/>
                </a:solidFill>
                <a:effectLst/>
              </a:rPr>
              <a:t>	ENCEP</a:t>
            </a:r>
            <a:r>
              <a:rPr lang="en-US" sz="2000" dirty="0">
                <a:solidFill>
                  <a:schemeClr val="tx2"/>
                </a:solidFill>
              </a:rPr>
              <a:t>HALOPATHY	SPASTICITY</a:t>
            </a:r>
          </a:p>
          <a:p>
            <a:pPr algn="l" fontAlgn="base"/>
            <a:r>
              <a:rPr lang="en-US" sz="2000" b="0" i="0" dirty="0">
                <a:solidFill>
                  <a:schemeClr val="tx2"/>
                </a:solidFill>
                <a:effectLst/>
              </a:rPr>
              <a:t>CROHN’S DISEASE		EPILEPSY OR SEIZURE DISORDER</a:t>
            </a:r>
          </a:p>
          <a:p>
            <a:pPr algn="l" fontAlgn="base"/>
            <a:r>
              <a:rPr lang="en-US" sz="2000" dirty="0">
                <a:solidFill>
                  <a:schemeClr val="tx2"/>
                </a:solidFill>
              </a:rPr>
              <a:t>FIBROMYALGIA		SPINAL CORD DISEASE</a:t>
            </a:r>
          </a:p>
          <a:p>
            <a:pPr algn="l" fontAlgn="base"/>
            <a:r>
              <a:rPr lang="en-US" sz="2000" b="0" i="0" dirty="0">
                <a:solidFill>
                  <a:schemeClr val="tx2"/>
                </a:solidFill>
                <a:effectLst/>
              </a:rPr>
              <a:t>GLAUCOMA			TERMINAL ILLNESS</a:t>
            </a:r>
          </a:p>
          <a:p>
            <a:pPr algn="l" fontAlgn="base"/>
            <a:r>
              <a:rPr lang="en-US" sz="2000" dirty="0">
                <a:solidFill>
                  <a:schemeClr val="tx2"/>
                </a:solidFill>
              </a:rPr>
              <a:t>HEPATITIS C			TOURETTE SYNDROME</a:t>
            </a:r>
          </a:p>
          <a:p>
            <a:pPr algn="l" fontAlgn="base"/>
            <a:r>
              <a:rPr lang="en-US" sz="2000" b="0" i="0" dirty="0">
                <a:solidFill>
                  <a:schemeClr val="tx2"/>
                </a:solidFill>
                <a:effectLst/>
              </a:rPr>
              <a:t>HUNTINGTON’S DISEASE	TRAUMATIC BRAIN INJURY</a:t>
            </a:r>
          </a:p>
          <a:p>
            <a:pPr algn="l" fontAlgn="base"/>
            <a:r>
              <a:rPr lang="en-US" sz="2000" dirty="0">
                <a:solidFill>
                  <a:schemeClr val="tx2"/>
                </a:solidFill>
              </a:rPr>
              <a:t>				ULCERATIVE COLITIS</a:t>
            </a:r>
            <a:endParaRPr lang="en-US" sz="2000" b="0" i="0" dirty="0">
              <a:solidFill>
                <a:schemeClr val="tx2"/>
              </a:solidFill>
              <a:effectLst/>
            </a:endParaRPr>
          </a:p>
        </p:txBody>
      </p:sp>
    </p:spTree>
    <p:extLst>
      <p:ext uri="{BB962C8B-B14F-4D97-AF65-F5344CB8AC3E}">
        <p14:creationId xmlns:p14="http://schemas.microsoft.com/office/powerpoint/2010/main" val="13000025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25001" y="1441373"/>
            <a:ext cx="870531" cy="4648200"/>
          </a:xfrm>
          <a:prstGeom prst="rect">
            <a:avLst/>
          </a:prstGeom>
          <a:solidFill>
            <a:schemeClr val="bg1"/>
          </a:solidFill>
        </p:spPr>
        <p:txBody>
          <a:bodyPr wrap="square" rtlCol="0">
            <a:spAutoFit/>
          </a:bodyPr>
          <a:lstStyle/>
          <a:p>
            <a:endParaRPr lang="en-US" sz="1800" dirty="0"/>
          </a:p>
        </p:txBody>
      </p:sp>
      <p:sp>
        <p:nvSpPr>
          <p:cNvPr id="2" name="Title 1"/>
          <p:cNvSpPr>
            <a:spLocks noGrp="1"/>
          </p:cNvSpPr>
          <p:nvPr>
            <p:ph type="title"/>
          </p:nvPr>
        </p:nvSpPr>
        <p:spPr/>
        <p:txBody>
          <a:bodyPr>
            <a:normAutofit/>
          </a:bodyPr>
          <a:lstStyle/>
          <a:p>
            <a:pPr algn="r"/>
            <a:r>
              <a:rPr lang="en-US" sz="3200" dirty="0"/>
              <a:t>H.R. 2024 PREP!</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7401" y="714376"/>
            <a:ext cx="1633537" cy="870531"/>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1" y="533401"/>
            <a:ext cx="1838325" cy="180975"/>
          </a:xfrm>
          <a:prstGeom prst="rect">
            <a:avLst/>
          </a:prstGeom>
        </p:spPr>
      </p:pic>
      <p:sp>
        <p:nvSpPr>
          <p:cNvPr id="3" name="TextBox 2">
            <a:extLst>
              <a:ext uri="{FF2B5EF4-FFF2-40B4-BE49-F238E27FC236}">
                <a16:creationId xmlns:a16="http://schemas.microsoft.com/office/drawing/2014/main" id="{BA13953D-DB7E-86A5-1575-20F0903579EF}"/>
              </a:ext>
            </a:extLst>
          </p:cNvPr>
          <p:cNvSpPr txBox="1"/>
          <p:nvPr/>
        </p:nvSpPr>
        <p:spPr>
          <a:xfrm>
            <a:off x="1828800" y="1584907"/>
            <a:ext cx="7696200" cy="4524315"/>
          </a:xfrm>
          <a:prstGeom prst="rect">
            <a:avLst/>
          </a:prstGeom>
          <a:solidFill>
            <a:schemeClr val="bg1"/>
          </a:solidFill>
        </p:spPr>
        <p:txBody>
          <a:bodyPr wrap="square" rtlCol="0">
            <a:spAutoFit/>
          </a:bodyPr>
          <a:lstStyle/>
          <a:p>
            <a:pPr algn="ctr"/>
            <a:endParaRPr lang="en-US" sz="3200" b="1" dirty="0">
              <a:solidFill>
                <a:schemeClr val="tx2"/>
              </a:solidFill>
            </a:endParaRPr>
          </a:p>
          <a:p>
            <a:pPr algn="ctr"/>
            <a:endParaRPr lang="en-US" sz="3200" b="1" dirty="0">
              <a:solidFill>
                <a:schemeClr val="tx2"/>
              </a:solidFill>
            </a:endParaRPr>
          </a:p>
          <a:p>
            <a:pPr algn="ctr"/>
            <a:r>
              <a:rPr lang="en-US" sz="4000" b="1" dirty="0">
                <a:solidFill>
                  <a:schemeClr val="tx2"/>
                </a:solidFill>
              </a:rPr>
              <a:t>AMERICANS WITH DISABILITIES ACT</a:t>
            </a:r>
          </a:p>
          <a:p>
            <a:pPr algn="ctr"/>
            <a:endParaRPr lang="en-US" sz="4000" b="1" dirty="0">
              <a:solidFill>
                <a:schemeClr val="tx2"/>
              </a:solidFill>
            </a:endParaRPr>
          </a:p>
          <a:p>
            <a:pPr algn="ctr"/>
            <a:r>
              <a:rPr lang="en-US" sz="7200" b="1" dirty="0">
                <a:solidFill>
                  <a:schemeClr val="tx2"/>
                </a:solidFill>
              </a:rPr>
              <a:t>(“ADA”)</a:t>
            </a:r>
          </a:p>
          <a:p>
            <a:pPr algn="ctr"/>
            <a:endParaRPr lang="en-US" sz="3200" b="1" dirty="0">
              <a:solidFill>
                <a:schemeClr val="tx2"/>
              </a:solidFill>
            </a:endParaRPr>
          </a:p>
        </p:txBody>
      </p:sp>
      <p:pic>
        <p:nvPicPr>
          <p:cNvPr id="8" name="Picture 7" descr="A yellow and blue sign with blue text&#10;&#10;Description automatically generated">
            <a:extLst>
              <a:ext uri="{FF2B5EF4-FFF2-40B4-BE49-F238E27FC236}">
                <a16:creationId xmlns:a16="http://schemas.microsoft.com/office/drawing/2014/main" id="{82275589-1119-8E95-B5E5-F49D6655A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0619" y="304801"/>
            <a:ext cx="1452563" cy="1452563"/>
          </a:xfrm>
          <a:prstGeom prst="rect">
            <a:avLst/>
          </a:prstGeom>
        </p:spPr>
      </p:pic>
    </p:spTree>
    <p:extLst>
      <p:ext uri="{BB962C8B-B14F-4D97-AF65-F5344CB8AC3E}">
        <p14:creationId xmlns:p14="http://schemas.microsoft.com/office/powerpoint/2010/main" val="17220159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and blue sign with blue text&#10;&#10;Description automatically generated">
            <a:extLst>
              <a:ext uri="{FF2B5EF4-FFF2-40B4-BE49-F238E27FC236}">
                <a16:creationId xmlns:a16="http://schemas.microsoft.com/office/drawing/2014/main" id="{82275589-1119-8E95-B5E5-F49D6655A4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0619" y="304801"/>
            <a:ext cx="1452563" cy="1452563"/>
          </a:xfrm>
          <a:prstGeom prst="rect">
            <a:avLst/>
          </a:prstGeom>
        </p:spPr>
      </p:pic>
      <p:sp>
        <p:nvSpPr>
          <p:cNvPr id="4" name="TextBox 3"/>
          <p:cNvSpPr txBox="1"/>
          <p:nvPr/>
        </p:nvSpPr>
        <p:spPr>
          <a:xfrm>
            <a:off x="9525001" y="1441373"/>
            <a:ext cx="870531" cy="4648200"/>
          </a:xfrm>
          <a:prstGeom prst="rect">
            <a:avLst/>
          </a:prstGeom>
          <a:solidFill>
            <a:schemeClr val="bg1"/>
          </a:solidFill>
        </p:spPr>
        <p:txBody>
          <a:bodyPr wrap="square" rtlCol="0">
            <a:spAutoFit/>
          </a:bodyPr>
          <a:lstStyle/>
          <a:p>
            <a:endParaRPr lang="en-US" sz="1800" dirty="0"/>
          </a:p>
        </p:txBody>
      </p:sp>
      <p:sp>
        <p:nvSpPr>
          <p:cNvPr id="2" name="Title 1"/>
          <p:cNvSpPr>
            <a:spLocks noGrp="1"/>
          </p:cNvSpPr>
          <p:nvPr>
            <p:ph type="title"/>
          </p:nvPr>
        </p:nvSpPr>
        <p:spPr/>
        <p:txBody>
          <a:bodyPr>
            <a:normAutofit/>
          </a:bodyPr>
          <a:lstStyle/>
          <a:p>
            <a:pPr algn="r"/>
            <a:r>
              <a:rPr lang="en-US" sz="3200" dirty="0"/>
              <a:t>H.R. 2024 PREP!</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57401" y="714376"/>
            <a:ext cx="1633537" cy="870531"/>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1" y="533401"/>
            <a:ext cx="1838325" cy="180975"/>
          </a:xfrm>
          <a:prstGeom prst="rect">
            <a:avLst/>
          </a:prstGeom>
        </p:spPr>
      </p:pic>
      <p:sp>
        <p:nvSpPr>
          <p:cNvPr id="3" name="TextBox 2">
            <a:extLst>
              <a:ext uri="{FF2B5EF4-FFF2-40B4-BE49-F238E27FC236}">
                <a16:creationId xmlns:a16="http://schemas.microsoft.com/office/drawing/2014/main" id="{BA13953D-DB7E-86A5-1575-20F0903579EF}"/>
              </a:ext>
            </a:extLst>
          </p:cNvPr>
          <p:cNvSpPr txBox="1"/>
          <p:nvPr/>
        </p:nvSpPr>
        <p:spPr>
          <a:xfrm>
            <a:off x="1828800" y="1535762"/>
            <a:ext cx="7696200" cy="4832092"/>
          </a:xfrm>
          <a:prstGeom prst="rect">
            <a:avLst/>
          </a:prstGeom>
          <a:solidFill>
            <a:schemeClr val="bg1"/>
          </a:solidFill>
        </p:spPr>
        <p:txBody>
          <a:bodyPr wrap="square" rtlCol="0">
            <a:spAutoFit/>
          </a:bodyPr>
          <a:lstStyle/>
          <a:p>
            <a:pPr algn="ctr"/>
            <a:r>
              <a:rPr lang="en-US" sz="3600" b="1" dirty="0">
                <a:solidFill>
                  <a:schemeClr val="tx2"/>
                </a:solidFill>
              </a:rPr>
              <a:t>ADA</a:t>
            </a:r>
          </a:p>
          <a:p>
            <a:pPr marL="571500" indent="-571500">
              <a:buFont typeface="Arial" panose="020B0604020202020204" pitchFamily="34" charset="0"/>
              <a:buChar char="•"/>
            </a:pPr>
            <a:r>
              <a:rPr lang="en-US" sz="2400" dirty="0">
                <a:solidFill>
                  <a:schemeClr val="tx2"/>
                </a:solidFill>
              </a:rPr>
              <a:t>Create policy identifying requesting procedures</a:t>
            </a:r>
          </a:p>
          <a:p>
            <a:pPr marL="571500" indent="-571500">
              <a:buFont typeface="Arial" panose="020B0604020202020204" pitchFamily="34" charset="0"/>
              <a:buChar char="•"/>
            </a:pPr>
            <a:r>
              <a:rPr lang="en-US" sz="2400" dirty="0">
                <a:solidFill>
                  <a:schemeClr val="tx2"/>
                </a:solidFill>
              </a:rPr>
              <a:t>Assume conditions are “disabilities</a:t>
            </a:r>
          </a:p>
          <a:p>
            <a:pPr marL="571500" indent="-571500">
              <a:buFont typeface="Arial" panose="020B0604020202020204" pitchFamily="34" charset="0"/>
              <a:buChar char="•"/>
            </a:pPr>
            <a:r>
              <a:rPr lang="en-US" sz="2400" dirty="0">
                <a:solidFill>
                  <a:schemeClr val="tx2"/>
                </a:solidFill>
              </a:rPr>
              <a:t>Train supervisors</a:t>
            </a:r>
          </a:p>
          <a:p>
            <a:pPr marL="571500" indent="-571500">
              <a:buFont typeface="Arial" panose="020B0604020202020204" pitchFamily="34" charset="0"/>
              <a:buChar char="•"/>
            </a:pPr>
            <a:r>
              <a:rPr lang="en-US" sz="2400" b="1" dirty="0">
                <a:solidFill>
                  <a:schemeClr val="tx2"/>
                </a:solidFill>
              </a:rPr>
              <a:t>ENGAGE IN INTERACTIVE PROCESS</a:t>
            </a:r>
          </a:p>
          <a:p>
            <a:pPr marL="571500" indent="-571500">
              <a:buFont typeface="Arial" panose="020B0604020202020204" pitchFamily="34" charset="0"/>
              <a:buChar char="•"/>
            </a:pPr>
            <a:r>
              <a:rPr lang="en-US" sz="2400" dirty="0">
                <a:solidFill>
                  <a:schemeClr val="tx2"/>
                </a:solidFill>
              </a:rPr>
              <a:t>“Reasonable” is any accommodation “reasonable” for employer </a:t>
            </a:r>
          </a:p>
          <a:p>
            <a:pPr marL="571500" indent="-571500">
              <a:buFont typeface="Arial" panose="020B0604020202020204" pitchFamily="34" charset="0"/>
              <a:buChar char="•"/>
            </a:pPr>
            <a:r>
              <a:rPr lang="en-US" sz="2400" dirty="0">
                <a:solidFill>
                  <a:schemeClr val="tx2"/>
                </a:solidFill>
              </a:rPr>
              <a:t>Undue Hardship claims reserved for impact on co-workers</a:t>
            </a:r>
          </a:p>
          <a:p>
            <a:pPr marL="571500" indent="-571500">
              <a:buFont typeface="Arial" panose="020B0604020202020204" pitchFamily="34" charset="0"/>
              <a:buChar char="•"/>
            </a:pPr>
            <a:r>
              <a:rPr lang="en-US" sz="2400" dirty="0">
                <a:solidFill>
                  <a:schemeClr val="tx2"/>
                </a:solidFill>
              </a:rPr>
              <a:t>Remember “leave” can be an accommodation</a:t>
            </a:r>
          </a:p>
        </p:txBody>
      </p:sp>
    </p:spTree>
    <p:extLst>
      <p:ext uri="{BB962C8B-B14F-4D97-AF65-F5344CB8AC3E}">
        <p14:creationId xmlns:p14="http://schemas.microsoft.com/office/powerpoint/2010/main" val="22393511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25001" y="1441373"/>
            <a:ext cx="870531" cy="4648200"/>
          </a:xfrm>
          <a:prstGeom prst="rect">
            <a:avLst/>
          </a:prstGeom>
          <a:solidFill>
            <a:schemeClr val="bg1"/>
          </a:solidFill>
        </p:spPr>
        <p:txBody>
          <a:bodyPr wrap="square" rtlCol="0">
            <a:spAutoFit/>
          </a:bodyPr>
          <a:lstStyle/>
          <a:p>
            <a:endParaRPr lang="en-US" sz="1800" dirty="0"/>
          </a:p>
        </p:txBody>
      </p:sp>
      <p:sp>
        <p:nvSpPr>
          <p:cNvPr id="2" name="Title 1"/>
          <p:cNvSpPr>
            <a:spLocks noGrp="1"/>
          </p:cNvSpPr>
          <p:nvPr>
            <p:ph type="title"/>
          </p:nvPr>
        </p:nvSpPr>
        <p:spPr/>
        <p:txBody>
          <a:bodyPr>
            <a:normAutofit/>
          </a:bodyPr>
          <a:lstStyle/>
          <a:p>
            <a:pPr algn="r"/>
            <a:r>
              <a:rPr lang="en-US" sz="3200" dirty="0"/>
              <a:t>H.R. 2024 PREP!</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7401" y="714376"/>
            <a:ext cx="1633537" cy="870531"/>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1" y="533401"/>
            <a:ext cx="1838325" cy="180975"/>
          </a:xfrm>
          <a:prstGeom prst="rect">
            <a:avLst/>
          </a:prstGeom>
        </p:spPr>
      </p:pic>
      <p:sp>
        <p:nvSpPr>
          <p:cNvPr id="3" name="TextBox 2">
            <a:extLst>
              <a:ext uri="{FF2B5EF4-FFF2-40B4-BE49-F238E27FC236}">
                <a16:creationId xmlns:a16="http://schemas.microsoft.com/office/drawing/2014/main" id="{BA13953D-DB7E-86A5-1575-20F0903579EF}"/>
              </a:ext>
            </a:extLst>
          </p:cNvPr>
          <p:cNvSpPr txBox="1"/>
          <p:nvPr/>
        </p:nvSpPr>
        <p:spPr>
          <a:xfrm>
            <a:off x="1828800" y="1584907"/>
            <a:ext cx="7696200" cy="4401205"/>
          </a:xfrm>
          <a:prstGeom prst="rect">
            <a:avLst/>
          </a:prstGeom>
          <a:solidFill>
            <a:schemeClr val="bg1"/>
          </a:solidFill>
        </p:spPr>
        <p:txBody>
          <a:bodyPr wrap="square" rtlCol="0">
            <a:spAutoFit/>
          </a:bodyPr>
          <a:lstStyle/>
          <a:p>
            <a:pPr algn="ctr"/>
            <a:endParaRPr lang="en-US" sz="3200" b="1" dirty="0">
              <a:solidFill>
                <a:schemeClr val="tx2"/>
              </a:solidFill>
            </a:endParaRPr>
          </a:p>
          <a:p>
            <a:pPr algn="ctr"/>
            <a:endParaRPr lang="en-US" sz="3200" b="1" dirty="0">
              <a:solidFill>
                <a:schemeClr val="tx2"/>
              </a:solidFill>
            </a:endParaRPr>
          </a:p>
          <a:p>
            <a:pPr algn="ctr"/>
            <a:r>
              <a:rPr lang="en-US" sz="4000" b="1" dirty="0">
                <a:solidFill>
                  <a:schemeClr val="tx2"/>
                </a:solidFill>
              </a:rPr>
              <a:t>NATIONAL LABOR RELATIONS ACT PROTECTIONS</a:t>
            </a:r>
          </a:p>
          <a:p>
            <a:pPr algn="ctr"/>
            <a:endParaRPr lang="en-US" sz="4000" b="1" dirty="0">
              <a:solidFill>
                <a:schemeClr val="tx2"/>
              </a:solidFill>
            </a:endParaRPr>
          </a:p>
          <a:p>
            <a:pPr algn="ctr"/>
            <a:endParaRPr lang="en-US" sz="3200" b="1" dirty="0">
              <a:solidFill>
                <a:schemeClr val="tx2"/>
              </a:solidFill>
            </a:endParaRPr>
          </a:p>
          <a:p>
            <a:pPr algn="ctr"/>
            <a:endParaRPr lang="en-US" sz="3200" b="1" dirty="0">
              <a:solidFill>
                <a:schemeClr val="tx2"/>
              </a:solidFill>
            </a:endParaRPr>
          </a:p>
          <a:p>
            <a:pPr algn="ctr"/>
            <a:endParaRPr lang="en-US" sz="3200" b="1" dirty="0">
              <a:solidFill>
                <a:schemeClr val="tx2"/>
              </a:solidFill>
            </a:endParaRPr>
          </a:p>
        </p:txBody>
      </p:sp>
      <p:pic>
        <p:nvPicPr>
          <p:cNvPr id="8" name="Picture 7" descr="A yellow and blue sign with blue text&#10;&#10;Description automatically generated">
            <a:extLst>
              <a:ext uri="{FF2B5EF4-FFF2-40B4-BE49-F238E27FC236}">
                <a16:creationId xmlns:a16="http://schemas.microsoft.com/office/drawing/2014/main" id="{82275589-1119-8E95-B5E5-F49D6655A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0619" y="304801"/>
            <a:ext cx="1452563" cy="1452563"/>
          </a:xfrm>
          <a:prstGeom prst="rect">
            <a:avLst/>
          </a:prstGeom>
        </p:spPr>
      </p:pic>
    </p:spTree>
    <p:extLst>
      <p:ext uri="{BB962C8B-B14F-4D97-AF65-F5344CB8AC3E}">
        <p14:creationId xmlns:p14="http://schemas.microsoft.com/office/powerpoint/2010/main" val="3288921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21" name="Rectangle 12">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2" name="Rectangle 14">
            <a:extLst>
              <a:ext uri="{FF2B5EF4-FFF2-40B4-BE49-F238E27FC236}">
                <a16:creationId xmlns:a16="http://schemas.microsoft.com/office/drawing/2014/main" id="{0E624BD9-62FB-467A-ACDC-4836ADC5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Freeform 13">
            <a:extLst>
              <a:ext uri="{FF2B5EF4-FFF2-40B4-BE49-F238E27FC236}">
                <a16:creationId xmlns:a16="http://schemas.microsoft.com/office/drawing/2014/main" id="{4C973920-672E-443D-8D2E-2D1E3853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41730" y="0"/>
            <a:ext cx="7789615"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txBody>
          <a:bodyPr/>
          <a:lstStyle/>
          <a:p>
            <a:endParaRPr lang="en-US"/>
          </a:p>
        </p:txBody>
      </p:sp>
      <p:sp>
        <p:nvSpPr>
          <p:cNvPr id="19" name="Rectangle 18">
            <a:extLst>
              <a:ext uri="{FF2B5EF4-FFF2-40B4-BE49-F238E27FC236}">
                <a16:creationId xmlns:a16="http://schemas.microsoft.com/office/drawing/2014/main" id="{4363DD75-42D3-453C-A84D-D18B4215C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rgbClr val="2A1A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Picture 5" descr="A close up of a sign&#10;&#10;Description automatically generated">
            <a:extLst>
              <a:ext uri="{FF2B5EF4-FFF2-40B4-BE49-F238E27FC236}">
                <a16:creationId xmlns:a16="http://schemas.microsoft.com/office/drawing/2014/main" id="{83B16A05-AF0B-4973-9F7A-3596D93951D4}"/>
              </a:ext>
            </a:extLst>
          </p:cNvPr>
          <p:cNvPicPr>
            <a:picLocks noChangeAspect="1"/>
          </p:cNvPicPr>
          <p:nvPr/>
        </p:nvPicPr>
        <p:blipFill>
          <a:blip r:embed="rId2"/>
          <a:stretch>
            <a:fillRect/>
          </a:stretch>
        </p:blipFill>
        <p:spPr>
          <a:xfrm>
            <a:off x="7341393" y="2426964"/>
            <a:ext cx="4724750" cy="2004071"/>
          </a:xfrm>
          <a:prstGeom prst="rect">
            <a:avLst/>
          </a:prstGeom>
        </p:spPr>
      </p:pic>
      <p:sp>
        <p:nvSpPr>
          <p:cNvPr id="3" name="TextBox 2">
            <a:extLst>
              <a:ext uri="{FF2B5EF4-FFF2-40B4-BE49-F238E27FC236}">
                <a16:creationId xmlns:a16="http://schemas.microsoft.com/office/drawing/2014/main" id="{98C06F57-2B15-154D-BD00-85BDCBF8EB88}"/>
              </a:ext>
            </a:extLst>
          </p:cNvPr>
          <p:cNvSpPr txBox="1"/>
          <p:nvPr/>
        </p:nvSpPr>
        <p:spPr>
          <a:xfrm>
            <a:off x="1088826" y="1176683"/>
            <a:ext cx="4936380" cy="4009111"/>
          </a:xfrm>
          <a:prstGeom prst="rect">
            <a:avLst/>
          </a:prstGeom>
          <a:noFill/>
        </p:spPr>
        <p:txBody>
          <a:bodyPr wrap="square">
            <a:spAutoFit/>
          </a:bodyPr>
          <a:lstStyle/>
          <a:p>
            <a:pPr marL="0" marR="0" algn="ctr">
              <a:lnSpc>
                <a:spcPct val="115000"/>
              </a:lnSpc>
              <a:spcBef>
                <a:spcPts val="0"/>
              </a:spcBef>
              <a:spcAft>
                <a:spcPts val="0"/>
              </a:spcAft>
            </a:pPr>
            <a:r>
              <a:rPr lang="en-US" sz="2800" b="1" dirty="0">
                <a:latin typeface="Lato" panose="020F0502020204030203" pitchFamily="34" charset="0"/>
                <a:ea typeface="Calibri" panose="020F0502020204030204" pitchFamily="34" charset="0"/>
                <a:cs typeface="Times New Roman" panose="02020603050405020304" pitchFamily="18" charset="0"/>
              </a:rPr>
              <a:t>February 14</a:t>
            </a:r>
            <a:r>
              <a:rPr lang="en-US" sz="2800" b="1" baseline="30000" dirty="0">
                <a:latin typeface="Lato" panose="020F0502020204030203" pitchFamily="34" charset="0"/>
                <a:ea typeface="Calibri" panose="020F0502020204030204" pitchFamily="34" charset="0"/>
                <a:cs typeface="Times New Roman" panose="02020603050405020304" pitchFamily="18" charset="0"/>
              </a:rPr>
              <a:t>th</a:t>
            </a:r>
            <a:endParaRPr lang="en-US" sz="2800" b="1" dirty="0">
              <a:latin typeface="Lato" panose="020F0502020204030203"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dirty="0">
                <a:latin typeface="Lato" panose="020F0502020204030203" pitchFamily="34" charset="0"/>
                <a:ea typeface="Calibri" panose="020F0502020204030204" pitchFamily="34" charset="0"/>
                <a:cs typeface="Times New Roman" panose="02020603050405020304" pitchFamily="18" charset="0"/>
              </a:rPr>
              <a:t>Fall Protection with Dave Dennison, Flaherty Sales</a:t>
            </a:r>
          </a:p>
          <a:p>
            <a:pPr marL="0" marR="0" algn="ctr">
              <a:lnSpc>
                <a:spcPct val="115000"/>
              </a:lnSpc>
              <a:spcBef>
                <a:spcPts val="0"/>
              </a:spcBef>
              <a:spcAft>
                <a:spcPts val="0"/>
              </a:spcAft>
            </a:pPr>
            <a:endParaRPr lang="en-US" sz="2800" b="1" dirty="0">
              <a:latin typeface="Lato" panose="020F0502020204030203"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dirty="0">
                <a:latin typeface="Lato" panose="020F0502020204030203" pitchFamily="34" charset="0"/>
                <a:ea typeface="Calibri" panose="020F0502020204030204" pitchFamily="34" charset="0"/>
                <a:cs typeface="Times New Roman" panose="02020603050405020304" pitchFamily="18" charset="0"/>
              </a:rPr>
              <a:t>March 13</a:t>
            </a:r>
            <a:r>
              <a:rPr lang="en-US" sz="2800" b="1" baseline="30000" dirty="0">
                <a:latin typeface="Lato" panose="020F0502020204030203" pitchFamily="34" charset="0"/>
                <a:ea typeface="Calibri" panose="020F0502020204030204" pitchFamily="34" charset="0"/>
                <a:cs typeface="Times New Roman" panose="02020603050405020304" pitchFamily="18" charset="0"/>
              </a:rPr>
              <a:t>th</a:t>
            </a:r>
            <a:endParaRPr lang="en-US" sz="2800" b="1" dirty="0">
              <a:latin typeface="Lato" panose="020F0502020204030203"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dirty="0">
                <a:effectLst/>
                <a:latin typeface="Lato" panose="020F0502020204030203" pitchFamily="34" charset="0"/>
                <a:ea typeface="Calibri" panose="020F0502020204030204" pitchFamily="34" charset="0"/>
                <a:cs typeface="Times New Roman" panose="02020603050405020304" pitchFamily="18" charset="0"/>
              </a:rPr>
              <a:t>BWC Programs &amp; Rebates with Lorrie Goodnight, Bureau of Workers' Comp.</a:t>
            </a:r>
            <a:endParaRPr lang="en-US" sz="2800" b="1" dirty="0">
              <a:latin typeface="Lato" panose="020F050202020403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0861419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and blue sign with blue text&#10;&#10;Description automatically generated">
            <a:extLst>
              <a:ext uri="{FF2B5EF4-FFF2-40B4-BE49-F238E27FC236}">
                <a16:creationId xmlns:a16="http://schemas.microsoft.com/office/drawing/2014/main" id="{82275589-1119-8E95-B5E5-F49D6655A4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0619" y="304801"/>
            <a:ext cx="1452563" cy="1452563"/>
          </a:xfrm>
          <a:prstGeom prst="rect">
            <a:avLst/>
          </a:prstGeom>
        </p:spPr>
      </p:pic>
      <p:sp>
        <p:nvSpPr>
          <p:cNvPr id="4" name="TextBox 3"/>
          <p:cNvSpPr txBox="1"/>
          <p:nvPr/>
        </p:nvSpPr>
        <p:spPr>
          <a:xfrm>
            <a:off x="9525001" y="1441373"/>
            <a:ext cx="870531" cy="4648200"/>
          </a:xfrm>
          <a:prstGeom prst="rect">
            <a:avLst/>
          </a:prstGeom>
          <a:solidFill>
            <a:schemeClr val="bg1"/>
          </a:solidFill>
        </p:spPr>
        <p:txBody>
          <a:bodyPr wrap="square" rtlCol="0">
            <a:spAutoFit/>
          </a:bodyPr>
          <a:lstStyle/>
          <a:p>
            <a:endParaRPr lang="en-US" sz="1800" dirty="0"/>
          </a:p>
        </p:txBody>
      </p:sp>
      <p:sp>
        <p:nvSpPr>
          <p:cNvPr id="2" name="Title 1"/>
          <p:cNvSpPr>
            <a:spLocks noGrp="1"/>
          </p:cNvSpPr>
          <p:nvPr>
            <p:ph type="title"/>
          </p:nvPr>
        </p:nvSpPr>
        <p:spPr/>
        <p:txBody>
          <a:bodyPr>
            <a:normAutofit/>
          </a:bodyPr>
          <a:lstStyle/>
          <a:p>
            <a:pPr algn="r"/>
            <a:r>
              <a:rPr lang="en-US" sz="3200" dirty="0"/>
              <a:t>H.R. 2024 PREP!</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57401" y="714376"/>
            <a:ext cx="1633537" cy="870531"/>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1" y="533401"/>
            <a:ext cx="1838325" cy="180975"/>
          </a:xfrm>
          <a:prstGeom prst="rect">
            <a:avLst/>
          </a:prstGeom>
        </p:spPr>
      </p:pic>
      <p:sp>
        <p:nvSpPr>
          <p:cNvPr id="3" name="TextBox 2">
            <a:extLst>
              <a:ext uri="{FF2B5EF4-FFF2-40B4-BE49-F238E27FC236}">
                <a16:creationId xmlns:a16="http://schemas.microsoft.com/office/drawing/2014/main" id="{BA13953D-DB7E-86A5-1575-20F0903579EF}"/>
              </a:ext>
            </a:extLst>
          </p:cNvPr>
          <p:cNvSpPr txBox="1"/>
          <p:nvPr/>
        </p:nvSpPr>
        <p:spPr>
          <a:xfrm>
            <a:off x="1807029" y="1523705"/>
            <a:ext cx="7696200" cy="4524315"/>
          </a:xfrm>
          <a:prstGeom prst="rect">
            <a:avLst/>
          </a:prstGeom>
          <a:solidFill>
            <a:schemeClr val="bg1"/>
          </a:solidFill>
        </p:spPr>
        <p:txBody>
          <a:bodyPr wrap="square" rtlCol="0">
            <a:spAutoFit/>
          </a:bodyPr>
          <a:lstStyle/>
          <a:p>
            <a:pPr algn="ctr"/>
            <a:r>
              <a:rPr lang="en-US" sz="2400" b="1" dirty="0">
                <a:solidFill>
                  <a:schemeClr val="tx2"/>
                </a:solidFill>
              </a:rPr>
              <a:t>NATIONAL LABOR RELATIONS ACT PROTECTIONS</a:t>
            </a:r>
          </a:p>
          <a:p>
            <a:pPr algn="ctr"/>
            <a:endParaRPr lang="en-US" sz="2400" b="1" dirty="0">
              <a:solidFill>
                <a:schemeClr val="tx2"/>
              </a:solidFill>
            </a:endParaRPr>
          </a:p>
          <a:p>
            <a:r>
              <a:rPr lang="en-US" sz="2800" b="1" dirty="0">
                <a:solidFill>
                  <a:schemeClr val="tx2"/>
                </a:solidFill>
              </a:rPr>
              <a:t>NLRA PROTECTS EMPLOYEE RIGHTS TO COME TOGETHER, DISCUSS AND BARGAIN OVER THE TERMS AND CONDITIONS OF EMPLOYMENT</a:t>
            </a:r>
          </a:p>
          <a:p>
            <a:endParaRPr lang="en-US" sz="2800" b="1" dirty="0">
              <a:solidFill>
                <a:schemeClr val="tx2"/>
              </a:solidFill>
            </a:endParaRPr>
          </a:p>
          <a:p>
            <a:r>
              <a:rPr lang="en-US" sz="2800" b="1" dirty="0">
                <a:solidFill>
                  <a:schemeClr val="tx2"/>
                </a:solidFill>
              </a:rPr>
              <a:t>ANY RULE THAT ARGUABLY INTERFERE’S WITH THOSE RIGHTS IS CONSIDERED AN UNFAIR LABOR PRACTICE</a:t>
            </a:r>
            <a:endParaRPr lang="en-US" sz="4000" b="1" dirty="0">
              <a:solidFill>
                <a:schemeClr val="tx2"/>
              </a:solidFill>
            </a:endParaRPr>
          </a:p>
          <a:p>
            <a:endParaRPr lang="en-US" sz="1600" b="1" dirty="0">
              <a:solidFill>
                <a:schemeClr val="tx2"/>
              </a:solidFill>
            </a:endParaRPr>
          </a:p>
        </p:txBody>
      </p:sp>
    </p:spTree>
    <p:extLst>
      <p:ext uri="{BB962C8B-B14F-4D97-AF65-F5344CB8AC3E}">
        <p14:creationId xmlns:p14="http://schemas.microsoft.com/office/powerpoint/2010/main" val="7679838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and blue sign with blue text&#10;&#10;Description automatically generated">
            <a:extLst>
              <a:ext uri="{FF2B5EF4-FFF2-40B4-BE49-F238E27FC236}">
                <a16:creationId xmlns:a16="http://schemas.microsoft.com/office/drawing/2014/main" id="{82275589-1119-8E95-B5E5-F49D6655A4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0619" y="304801"/>
            <a:ext cx="1452563" cy="1452563"/>
          </a:xfrm>
          <a:prstGeom prst="rect">
            <a:avLst/>
          </a:prstGeom>
        </p:spPr>
      </p:pic>
      <p:sp>
        <p:nvSpPr>
          <p:cNvPr id="4" name="TextBox 3"/>
          <p:cNvSpPr txBox="1"/>
          <p:nvPr/>
        </p:nvSpPr>
        <p:spPr>
          <a:xfrm>
            <a:off x="9525001" y="1441373"/>
            <a:ext cx="870531" cy="4648200"/>
          </a:xfrm>
          <a:prstGeom prst="rect">
            <a:avLst/>
          </a:prstGeom>
          <a:solidFill>
            <a:schemeClr val="bg1"/>
          </a:solidFill>
        </p:spPr>
        <p:txBody>
          <a:bodyPr wrap="square" rtlCol="0">
            <a:spAutoFit/>
          </a:bodyPr>
          <a:lstStyle/>
          <a:p>
            <a:endParaRPr lang="en-US" sz="1800" dirty="0"/>
          </a:p>
        </p:txBody>
      </p:sp>
      <p:sp>
        <p:nvSpPr>
          <p:cNvPr id="2" name="Title 1"/>
          <p:cNvSpPr>
            <a:spLocks noGrp="1"/>
          </p:cNvSpPr>
          <p:nvPr>
            <p:ph type="title"/>
          </p:nvPr>
        </p:nvSpPr>
        <p:spPr/>
        <p:txBody>
          <a:bodyPr>
            <a:normAutofit/>
          </a:bodyPr>
          <a:lstStyle/>
          <a:p>
            <a:pPr algn="r"/>
            <a:r>
              <a:rPr lang="en-US" sz="3200" dirty="0"/>
              <a:t>H.R. 2024 PREP!</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57401" y="714376"/>
            <a:ext cx="1633537" cy="870531"/>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1" y="533401"/>
            <a:ext cx="1838325" cy="180975"/>
          </a:xfrm>
          <a:prstGeom prst="rect">
            <a:avLst/>
          </a:prstGeom>
        </p:spPr>
      </p:pic>
      <p:sp>
        <p:nvSpPr>
          <p:cNvPr id="3" name="TextBox 2">
            <a:extLst>
              <a:ext uri="{FF2B5EF4-FFF2-40B4-BE49-F238E27FC236}">
                <a16:creationId xmlns:a16="http://schemas.microsoft.com/office/drawing/2014/main" id="{BA13953D-DB7E-86A5-1575-20F0903579EF}"/>
              </a:ext>
            </a:extLst>
          </p:cNvPr>
          <p:cNvSpPr txBox="1"/>
          <p:nvPr/>
        </p:nvSpPr>
        <p:spPr>
          <a:xfrm>
            <a:off x="1807029" y="1523705"/>
            <a:ext cx="7696200" cy="4955203"/>
          </a:xfrm>
          <a:prstGeom prst="rect">
            <a:avLst/>
          </a:prstGeom>
          <a:solidFill>
            <a:schemeClr val="bg1"/>
          </a:solidFill>
        </p:spPr>
        <p:txBody>
          <a:bodyPr wrap="square" rtlCol="0">
            <a:spAutoFit/>
          </a:bodyPr>
          <a:lstStyle/>
          <a:p>
            <a:pPr algn="ctr"/>
            <a:r>
              <a:rPr lang="en-US" sz="2400" b="1" dirty="0">
                <a:solidFill>
                  <a:schemeClr val="tx2"/>
                </a:solidFill>
              </a:rPr>
              <a:t>NATIONAL LABOR RELATIONS ACT PROTECTIONS</a:t>
            </a:r>
          </a:p>
          <a:p>
            <a:pPr algn="ctr"/>
            <a:endParaRPr lang="en-US" sz="2400" b="1" dirty="0">
              <a:solidFill>
                <a:schemeClr val="tx2"/>
              </a:solidFill>
            </a:endParaRPr>
          </a:p>
          <a:p>
            <a:pPr algn="ctr"/>
            <a:r>
              <a:rPr lang="en-US" sz="2800" b="1" dirty="0">
                <a:solidFill>
                  <a:schemeClr val="tx2"/>
                </a:solidFill>
              </a:rPr>
              <a:t>UNFAIR LABOR PRACTICES</a:t>
            </a:r>
          </a:p>
          <a:p>
            <a:pPr algn="ctr"/>
            <a:endParaRPr lang="en-US" sz="2800" b="1" dirty="0">
              <a:solidFill>
                <a:schemeClr val="tx2"/>
              </a:solidFill>
            </a:endParaRPr>
          </a:p>
          <a:p>
            <a:pPr marL="571500" indent="-571500">
              <a:buFont typeface="Arial" panose="020B0604020202020204" pitchFamily="34" charset="0"/>
              <a:buChar char="•"/>
            </a:pPr>
            <a:r>
              <a:rPr lang="en-US" sz="2800" dirty="0">
                <a:solidFill>
                  <a:schemeClr val="tx2"/>
                </a:solidFill>
              </a:rPr>
              <a:t>Prohibitions on discussing wages and/or compensation packages</a:t>
            </a:r>
          </a:p>
          <a:p>
            <a:pPr marL="571500" indent="-571500">
              <a:buFont typeface="Arial" panose="020B0604020202020204" pitchFamily="34" charset="0"/>
              <a:buChar char="•"/>
            </a:pPr>
            <a:r>
              <a:rPr lang="en-US" sz="2800" dirty="0">
                <a:solidFill>
                  <a:schemeClr val="tx2"/>
                </a:solidFill>
              </a:rPr>
              <a:t>Certain CONFIDENTIALITY requirements</a:t>
            </a:r>
          </a:p>
          <a:p>
            <a:pPr marL="571500" indent="-571500">
              <a:buFont typeface="Arial" panose="020B0604020202020204" pitchFamily="34" charset="0"/>
              <a:buChar char="•"/>
            </a:pPr>
            <a:r>
              <a:rPr lang="en-US" sz="2800" dirty="0">
                <a:solidFill>
                  <a:schemeClr val="tx2"/>
                </a:solidFill>
              </a:rPr>
              <a:t>Certain “AT-WILL” employment policies</a:t>
            </a:r>
          </a:p>
          <a:p>
            <a:pPr marL="571500" indent="-571500">
              <a:buFont typeface="Arial" panose="020B0604020202020204" pitchFamily="34" charset="0"/>
              <a:buChar char="•"/>
            </a:pPr>
            <a:r>
              <a:rPr lang="en-US" sz="2800" dirty="0">
                <a:solidFill>
                  <a:schemeClr val="tx2"/>
                </a:solidFill>
              </a:rPr>
              <a:t>Certain Social Media prohibitions</a:t>
            </a:r>
          </a:p>
          <a:p>
            <a:pPr marL="571500" indent="-571500">
              <a:buFont typeface="Arial" panose="020B0604020202020204" pitchFamily="34" charset="0"/>
              <a:buChar char="•"/>
            </a:pPr>
            <a:r>
              <a:rPr lang="en-US" sz="2800" dirty="0">
                <a:solidFill>
                  <a:schemeClr val="tx2"/>
                </a:solidFill>
              </a:rPr>
              <a:t>Use of surveillance with listening capability</a:t>
            </a:r>
            <a:endParaRPr lang="en-US" sz="4000" dirty="0">
              <a:solidFill>
                <a:schemeClr val="tx2"/>
              </a:solidFill>
            </a:endParaRPr>
          </a:p>
          <a:p>
            <a:endParaRPr lang="en-US" sz="1600" b="1" dirty="0">
              <a:solidFill>
                <a:schemeClr val="tx2"/>
              </a:solidFill>
            </a:endParaRPr>
          </a:p>
        </p:txBody>
      </p:sp>
    </p:spTree>
    <p:extLst>
      <p:ext uri="{BB962C8B-B14F-4D97-AF65-F5344CB8AC3E}">
        <p14:creationId xmlns:p14="http://schemas.microsoft.com/office/powerpoint/2010/main" val="39225378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25001" y="1441373"/>
            <a:ext cx="870531" cy="4648200"/>
          </a:xfrm>
          <a:prstGeom prst="rect">
            <a:avLst/>
          </a:prstGeom>
          <a:solidFill>
            <a:schemeClr val="bg1"/>
          </a:solidFill>
        </p:spPr>
        <p:txBody>
          <a:bodyPr wrap="square" rtlCol="0">
            <a:spAutoFit/>
          </a:bodyPr>
          <a:lstStyle/>
          <a:p>
            <a:endParaRPr lang="en-US" sz="1800" dirty="0"/>
          </a:p>
        </p:txBody>
      </p:sp>
      <p:sp>
        <p:nvSpPr>
          <p:cNvPr id="2" name="Title 1"/>
          <p:cNvSpPr>
            <a:spLocks noGrp="1"/>
          </p:cNvSpPr>
          <p:nvPr>
            <p:ph type="title"/>
          </p:nvPr>
        </p:nvSpPr>
        <p:spPr/>
        <p:txBody>
          <a:bodyPr>
            <a:normAutofit/>
          </a:bodyPr>
          <a:lstStyle/>
          <a:p>
            <a:pPr algn="r"/>
            <a:r>
              <a:rPr lang="en-US" sz="3200" dirty="0"/>
              <a:t>H.R. 2024 PREP!</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7401" y="714376"/>
            <a:ext cx="1633537" cy="870531"/>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1" y="533401"/>
            <a:ext cx="1838325" cy="180975"/>
          </a:xfrm>
          <a:prstGeom prst="rect">
            <a:avLst/>
          </a:prstGeom>
        </p:spPr>
      </p:pic>
      <p:sp>
        <p:nvSpPr>
          <p:cNvPr id="3" name="TextBox 2">
            <a:extLst>
              <a:ext uri="{FF2B5EF4-FFF2-40B4-BE49-F238E27FC236}">
                <a16:creationId xmlns:a16="http://schemas.microsoft.com/office/drawing/2014/main" id="{BA13953D-DB7E-86A5-1575-20F0903579EF}"/>
              </a:ext>
            </a:extLst>
          </p:cNvPr>
          <p:cNvSpPr txBox="1"/>
          <p:nvPr/>
        </p:nvSpPr>
        <p:spPr>
          <a:xfrm>
            <a:off x="1828800" y="1584906"/>
            <a:ext cx="7696200" cy="4493538"/>
          </a:xfrm>
          <a:prstGeom prst="rect">
            <a:avLst/>
          </a:prstGeom>
          <a:solidFill>
            <a:schemeClr val="bg1"/>
          </a:solidFill>
        </p:spPr>
        <p:txBody>
          <a:bodyPr wrap="square" rtlCol="0">
            <a:spAutoFit/>
          </a:bodyPr>
          <a:lstStyle/>
          <a:p>
            <a:pPr algn="ctr"/>
            <a:endParaRPr lang="en-US" sz="3200" b="1" dirty="0">
              <a:solidFill>
                <a:schemeClr val="tx2"/>
              </a:solidFill>
            </a:endParaRPr>
          </a:p>
          <a:p>
            <a:pPr algn="ctr"/>
            <a:endParaRPr lang="en-US" sz="3200" b="1" dirty="0">
              <a:solidFill>
                <a:schemeClr val="tx2"/>
              </a:solidFill>
            </a:endParaRPr>
          </a:p>
          <a:p>
            <a:pPr algn="ctr"/>
            <a:endParaRPr lang="en-US" sz="3200" b="1" dirty="0">
              <a:solidFill>
                <a:schemeClr val="tx2"/>
              </a:solidFill>
            </a:endParaRPr>
          </a:p>
          <a:p>
            <a:pPr algn="ctr"/>
            <a:endParaRPr lang="en-US" sz="3200" b="1" dirty="0">
              <a:solidFill>
                <a:schemeClr val="tx2"/>
              </a:solidFill>
            </a:endParaRPr>
          </a:p>
          <a:p>
            <a:pPr algn="ctr"/>
            <a:r>
              <a:rPr lang="en-US" sz="4000" b="1" dirty="0">
                <a:solidFill>
                  <a:schemeClr val="tx2"/>
                </a:solidFill>
              </a:rPr>
              <a:t>INDEPENDENT CONTRACTORS</a:t>
            </a:r>
          </a:p>
          <a:p>
            <a:pPr algn="ctr"/>
            <a:endParaRPr lang="en-US" sz="4000" b="1" dirty="0">
              <a:solidFill>
                <a:schemeClr val="tx2"/>
              </a:solidFill>
            </a:endParaRPr>
          </a:p>
          <a:p>
            <a:pPr algn="ctr"/>
            <a:endParaRPr lang="en-US" sz="4000" b="1" dirty="0">
              <a:solidFill>
                <a:schemeClr val="tx2"/>
              </a:solidFill>
            </a:endParaRPr>
          </a:p>
          <a:p>
            <a:pPr algn="ctr"/>
            <a:endParaRPr lang="en-US" sz="2800" b="1" dirty="0">
              <a:solidFill>
                <a:schemeClr val="tx2"/>
              </a:solidFill>
            </a:endParaRPr>
          </a:p>
          <a:p>
            <a:pPr algn="ctr"/>
            <a:endParaRPr lang="en-US" sz="1000" b="1" dirty="0">
              <a:solidFill>
                <a:schemeClr val="tx2"/>
              </a:solidFill>
            </a:endParaRPr>
          </a:p>
        </p:txBody>
      </p:sp>
      <p:pic>
        <p:nvPicPr>
          <p:cNvPr id="8" name="Picture 7" descr="A yellow and blue sign with blue text&#10;&#10;Description automatically generated">
            <a:extLst>
              <a:ext uri="{FF2B5EF4-FFF2-40B4-BE49-F238E27FC236}">
                <a16:creationId xmlns:a16="http://schemas.microsoft.com/office/drawing/2014/main" id="{82275589-1119-8E95-B5E5-F49D6655A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0619" y="304801"/>
            <a:ext cx="1452563" cy="1452563"/>
          </a:xfrm>
          <a:prstGeom prst="rect">
            <a:avLst/>
          </a:prstGeom>
        </p:spPr>
      </p:pic>
    </p:spTree>
    <p:extLst>
      <p:ext uri="{BB962C8B-B14F-4D97-AF65-F5344CB8AC3E}">
        <p14:creationId xmlns:p14="http://schemas.microsoft.com/office/powerpoint/2010/main" val="36208461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25001" y="1441373"/>
            <a:ext cx="870531" cy="4648200"/>
          </a:xfrm>
          <a:prstGeom prst="rect">
            <a:avLst/>
          </a:prstGeom>
          <a:solidFill>
            <a:schemeClr val="bg1"/>
          </a:solidFill>
        </p:spPr>
        <p:txBody>
          <a:bodyPr wrap="square" rtlCol="0">
            <a:spAutoFit/>
          </a:bodyPr>
          <a:lstStyle/>
          <a:p>
            <a:endParaRPr lang="en-US" sz="1800" dirty="0"/>
          </a:p>
        </p:txBody>
      </p:sp>
      <p:sp>
        <p:nvSpPr>
          <p:cNvPr id="2" name="Title 1"/>
          <p:cNvSpPr>
            <a:spLocks noGrp="1"/>
          </p:cNvSpPr>
          <p:nvPr>
            <p:ph type="title"/>
          </p:nvPr>
        </p:nvSpPr>
        <p:spPr/>
        <p:txBody>
          <a:bodyPr>
            <a:normAutofit/>
          </a:bodyPr>
          <a:lstStyle/>
          <a:p>
            <a:pPr algn="r"/>
            <a:r>
              <a:rPr lang="en-US" sz="3200" dirty="0"/>
              <a:t>H.R. 2024 PREP!</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7401" y="714376"/>
            <a:ext cx="1633537" cy="870531"/>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1" y="533401"/>
            <a:ext cx="1838325" cy="180975"/>
          </a:xfrm>
          <a:prstGeom prst="rect">
            <a:avLst/>
          </a:prstGeom>
        </p:spPr>
      </p:pic>
      <p:sp>
        <p:nvSpPr>
          <p:cNvPr id="3" name="TextBox 2">
            <a:extLst>
              <a:ext uri="{FF2B5EF4-FFF2-40B4-BE49-F238E27FC236}">
                <a16:creationId xmlns:a16="http://schemas.microsoft.com/office/drawing/2014/main" id="{BA13953D-DB7E-86A5-1575-20F0903579EF}"/>
              </a:ext>
            </a:extLst>
          </p:cNvPr>
          <p:cNvSpPr txBox="1"/>
          <p:nvPr/>
        </p:nvSpPr>
        <p:spPr>
          <a:xfrm>
            <a:off x="1828800" y="1584906"/>
            <a:ext cx="7696200" cy="4493538"/>
          </a:xfrm>
          <a:prstGeom prst="rect">
            <a:avLst/>
          </a:prstGeom>
          <a:solidFill>
            <a:schemeClr val="bg1"/>
          </a:solidFill>
        </p:spPr>
        <p:txBody>
          <a:bodyPr wrap="square" rtlCol="0">
            <a:spAutoFit/>
          </a:bodyPr>
          <a:lstStyle/>
          <a:p>
            <a:pPr algn="ctr"/>
            <a:r>
              <a:rPr lang="en-US" sz="3200" b="1" dirty="0">
                <a:solidFill>
                  <a:schemeClr val="tx2"/>
                </a:solidFill>
              </a:rPr>
              <a:t>INDEPENDENT CONTRACTORS</a:t>
            </a:r>
          </a:p>
          <a:p>
            <a:pPr algn="ctr"/>
            <a:endParaRPr lang="en-US" sz="2800" b="1" dirty="0">
              <a:solidFill>
                <a:schemeClr val="tx2"/>
              </a:solidFill>
            </a:endParaRPr>
          </a:p>
          <a:p>
            <a:pPr algn="ctr"/>
            <a:r>
              <a:rPr lang="en-US" sz="3200" b="1" dirty="0">
                <a:solidFill>
                  <a:schemeClr val="tx2"/>
                </a:solidFill>
              </a:rPr>
              <a:t>Many states and cities have passed laws protecting GIG workers/App-based drivers/Freelancers</a:t>
            </a:r>
          </a:p>
          <a:p>
            <a:endParaRPr lang="en-US" sz="3200" b="1" dirty="0">
              <a:solidFill>
                <a:schemeClr val="tx2"/>
              </a:solidFill>
            </a:endParaRPr>
          </a:p>
          <a:p>
            <a:endParaRPr lang="en-US" sz="3200" b="1" dirty="0">
              <a:solidFill>
                <a:schemeClr val="tx2"/>
              </a:solidFill>
            </a:endParaRPr>
          </a:p>
          <a:p>
            <a:endParaRPr lang="en-US" sz="1600" b="1" dirty="0">
              <a:solidFill>
                <a:schemeClr val="tx2"/>
              </a:solidFill>
            </a:endParaRPr>
          </a:p>
          <a:p>
            <a:endParaRPr lang="en-US" sz="4000" b="1" dirty="0">
              <a:solidFill>
                <a:schemeClr val="tx2"/>
              </a:solidFill>
            </a:endParaRPr>
          </a:p>
          <a:p>
            <a:pPr algn="ctr"/>
            <a:endParaRPr lang="en-US" sz="1000" b="1" dirty="0">
              <a:solidFill>
                <a:schemeClr val="tx2"/>
              </a:solidFill>
            </a:endParaRPr>
          </a:p>
        </p:txBody>
      </p:sp>
      <p:pic>
        <p:nvPicPr>
          <p:cNvPr id="8" name="Picture 7" descr="A yellow and blue sign with blue text&#10;&#10;Description automatically generated">
            <a:extLst>
              <a:ext uri="{FF2B5EF4-FFF2-40B4-BE49-F238E27FC236}">
                <a16:creationId xmlns:a16="http://schemas.microsoft.com/office/drawing/2014/main" id="{82275589-1119-8E95-B5E5-F49D6655A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0619" y="304801"/>
            <a:ext cx="1452563" cy="1452563"/>
          </a:xfrm>
          <a:prstGeom prst="rect">
            <a:avLst/>
          </a:prstGeom>
        </p:spPr>
      </p:pic>
    </p:spTree>
    <p:extLst>
      <p:ext uri="{BB962C8B-B14F-4D97-AF65-F5344CB8AC3E}">
        <p14:creationId xmlns:p14="http://schemas.microsoft.com/office/powerpoint/2010/main" val="11541271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25001" y="1441373"/>
            <a:ext cx="870531" cy="4648200"/>
          </a:xfrm>
          <a:prstGeom prst="rect">
            <a:avLst/>
          </a:prstGeom>
          <a:solidFill>
            <a:schemeClr val="bg1"/>
          </a:solidFill>
        </p:spPr>
        <p:txBody>
          <a:bodyPr wrap="square" rtlCol="0">
            <a:spAutoFit/>
          </a:bodyPr>
          <a:lstStyle/>
          <a:p>
            <a:endParaRPr lang="en-US" sz="1800" dirty="0"/>
          </a:p>
        </p:txBody>
      </p:sp>
      <p:sp>
        <p:nvSpPr>
          <p:cNvPr id="2" name="Title 1"/>
          <p:cNvSpPr>
            <a:spLocks noGrp="1"/>
          </p:cNvSpPr>
          <p:nvPr>
            <p:ph type="title"/>
          </p:nvPr>
        </p:nvSpPr>
        <p:spPr/>
        <p:txBody>
          <a:bodyPr>
            <a:normAutofit/>
          </a:bodyPr>
          <a:lstStyle/>
          <a:p>
            <a:pPr algn="r"/>
            <a:r>
              <a:rPr lang="en-US" sz="3200" dirty="0"/>
              <a:t>H.R. 2024 PREP!</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7401" y="714376"/>
            <a:ext cx="1633537" cy="870531"/>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1" y="533401"/>
            <a:ext cx="1838325" cy="180975"/>
          </a:xfrm>
          <a:prstGeom prst="rect">
            <a:avLst/>
          </a:prstGeom>
        </p:spPr>
      </p:pic>
      <p:sp>
        <p:nvSpPr>
          <p:cNvPr id="3" name="TextBox 2">
            <a:extLst>
              <a:ext uri="{FF2B5EF4-FFF2-40B4-BE49-F238E27FC236}">
                <a16:creationId xmlns:a16="http://schemas.microsoft.com/office/drawing/2014/main" id="{BA13953D-DB7E-86A5-1575-20F0903579EF}"/>
              </a:ext>
            </a:extLst>
          </p:cNvPr>
          <p:cNvSpPr txBox="1"/>
          <p:nvPr/>
        </p:nvSpPr>
        <p:spPr>
          <a:xfrm>
            <a:off x="1828800" y="1584906"/>
            <a:ext cx="7696200" cy="4616648"/>
          </a:xfrm>
          <a:prstGeom prst="rect">
            <a:avLst/>
          </a:prstGeom>
          <a:solidFill>
            <a:schemeClr val="bg1"/>
          </a:solidFill>
        </p:spPr>
        <p:txBody>
          <a:bodyPr wrap="square" rtlCol="0">
            <a:spAutoFit/>
          </a:bodyPr>
          <a:lstStyle/>
          <a:p>
            <a:pPr algn="ctr"/>
            <a:r>
              <a:rPr lang="en-US" sz="3200" b="1" dirty="0">
                <a:solidFill>
                  <a:schemeClr val="tx2"/>
                </a:solidFill>
              </a:rPr>
              <a:t>INDEPENDENT CONTRACTORS</a:t>
            </a:r>
          </a:p>
          <a:p>
            <a:pPr algn="ctr"/>
            <a:endParaRPr lang="en-US" sz="2800" b="1" dirty="0">
              <a:solidFill>
                <a:schemeClr val="tx2"/>
              </a:solidFill>
            </a:endParaRPr>
          </a:p>
          <a:p>
            <a:endParaRPr lang="en-US" sz="3200" b="1" dirty="0">
              <a:solidFill>
                <a:schemeClr val="tx2"/>
              </a:solidFill>
            </a:endParaRPr>
          </a:p>
          <a:p>
            <a:endParaRPr lang="en-US" sz="3200" b="1" dirty="0">
              <a:solidFill>
                <a:schemeClr val="tx2"/>
              </a:solidFill>
            </a:endParaRPr>
          </a:p>
          <a:p>
            <a:endParaRPr lang="en-US" sz="3200" b="1" dirty="0">
              <a:solidFill>
                <a:schemeClr val="tx2"/>
              </a:solidFill>
            </a:endParaRPr>
          </a:p>
          <a:p>
            <a:endParaRPr lang="en-US" sz="3200" b="1" dirty="0">
              <a:solidFill>
                <a:schemeClr val="tx2"/>
              </a:solidFill>
            </a:endParaRPr>
          </a:p>
          <a:p>
            <a:endParaRPr lang="en-US" sz="3200" b="1" dirty="0">
              <a:solidFill>
                <a:schemeClr val="tx2"/>
              </a:solidFill>
            </a:endParaRPr>
          </a:p>
          <a:p>
            <a:endParaRPr lang="en-US" sz="3200" b="1" dirty="0">
              <a:solidFill>
                <a:schemeClr val="tx2"/>
              </a:solidFill>
            </a:endParaRPr>
          </a:p>
          <a:p>
            <a:endParaRPr lang="en-US" sz="3200" b="1" dirty="0">
              <a:solidFill>
                <a:schemeClr val="tx2"/>
              </a:solidFill>
            </a:endParaRPr>
          </a:p>
          <a:p>
            <a:pPr algn="ctr"/>
            <a:endParaRPr lang="en-US" sz="1000" b="1" dirty="0">
              <a:solidFill>
                <a:schemeClr val="tx2"/>
              </a:solidFill>
            </a:endParaRPr>
          </a:p>
        </p:txBody>
      </p:sp>
      <p:pic>
        <p:nvPicPr>
          <p:cNvPr id="8" name="Picture 7" descr="A yellow and blue sign with blue text&#10;&#10;Description automatically generated">
            <a:extLst>
              <a:ext uri="{FF2B5EF4-FFF2-40B4-BE49-F238E27FC236}">
                <a16:creationId xmlns:a16="http://schemas.microsoft.com/office/drawing/2014/main" id="{82275589-1119-8E95-B5E5-F49D6655A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0619" y="304801"/>
            <a:ext cx="1452563" cy="1452563"/>
          </a:xfrm>
          <a:prstGeom prst="rect">
            <a:avLst/>
          </a:prstGeom>
        </p:spPr>
      </p:pic>
      <p:pic>
        <p:nvPicPr>
          <p:cNvPr id="9" name="Picture 8">
            <a:extLst>
              <a:ext uri="{FF2B5EF4-FFF2-40B4-BE49-F238E27FC236}">
                <a16:creationId xmlns:a16="http://schemas.microsoft.com/office/drawing/2014/main" id="{BFE52605-AD1B-DEC6-CCFD-8978F3633B93}"/>
              </a:ext>
            </a:extLst>
          </p:cNvPr>
          <p:cNvPicPr>
            <a:picLocks noChangeAspect="1"/>
          </p:cNvPicPr>
          <p:nvPr/>
        </p:nvPicPr>
        <p:blipFill rotWithShape="1">
          <a:blip r:embed="rId5"/>
          <a:srcRect l="1313" t="11481" r="56667" b="11481"/>
          <a:stretch/>
        </p:blipFill>
        <p:spPr>
          <a:xfrm>
            <a:off x="2560851" y="2130418"/>
            <a:ext cx="3842331" cy="3962401"/>
          </a:xfrm>
          <a:prstGeom prst="rect">
            <a:avLst/>
          </a:prstGeom>
        </p:spPr>
      </p:pic>
      <p:sp>
        <p:nvSpPr>
          <p:cNvPr id="10" name="TextBox 9">
            <a:extLst>
              <a:ext uri="{FF2B5EF4-FFF2-40B4-BE49-F238E27FC236}">
                <a16:creationId xmlns:a16="http://schemas.microsoft.com/office/drawing/2014/main" id="{868B5499-E039-5AD4-1E3C-447E7E1C56AA}"/>
              </a:ext>
            </a:extLst>
          </p:cNvPr>
          <p:cNvSpPr txBox="1"/>
          <p:nvPr/>
        </p:nvSpPr>
        <p:spPr>
          <a:xfrm>
            <a:off x="6553200" y="2130417"/>
            <a:ext cx="3505200" cy="4308872"/>
          </a:xfrm>
          <a:prstGeom prst="rect">
            <a:avLst/>
          </a:prstGeom>
          <a:noFill/>
        </p:spPr>
        <p:txBody>
          <a:bodyPr wrap="square" rtlCol="0">
            <a:spAutoFit/>
          </a:bodyPr>
          <a:lstStyle/>
          <a:p>
            <a:r>
              <a:rPr lang="en-US" sz="2000" b="1" dirty="0">
                <a:solidFill>
                  <a:schemeClr val="tx2"/>
                </a:solidFill>
              </a:rPr>
              <a:t>ABC TEST:</a:t>
            </a:r>
          </a:p>
          <a:p>
            <a:endParaRPr lang="en-US" sz="2000" b="1" dirty="0">
              <a:solidFill>
                <a:schemeClr val="tx2"/>
              </a:solidFill>
            </a:endParaRPr>
          </a:p>
          <a:p>
            <a:r>
              <a:rPr lang="en-US" sz="1800" dirty="0">
                <a:solidFill>
                  <a:schemeClr val="tx2"/>
                </a:solidFill>
              </a:rPr>
              <a:t>(A) The work is done without the direction and control of the employer.</a:t>
            </a:r>
          </a:p>
          <a:p>
            <a:r>
              <a:rPr lang="en-US" sz="1800" dirty="0">
                <a:solidFill>
                  <a:schemeClr val="tx2"/>
                </a:solidFill>
              </a:rPr>
              <a:t>(B) The work is performed outside the usual course of the employer's business.</a:t>
            </a:r>
          </a:p>
          <a:p>
            <a:r>
              <a:rPr lang="en-US" sz="1800" dirty="0">
                <a:solidFill>
                  <a:schemeClr val="tx2"/>
                </a:solidFill>
              </a:rPr>
              <a:t>(C) The work is done by someone who has their own, independent business or trade doing that kind of work.</a:t>
            </a:r>
          </a:p>
          <a:p>
            <a:endParaRPr lang="en-US" sz="1800" dirty="0"/>
          </a:p>
          <a:p>
            <a:endParaRPr lang="en-US" sz="1800" dirty="0"/>
          </a:p>
          <a:p>
            <a:endParaRPr lang="en-US" sz="1800" dirty="0"/>
          </a:p>
        </p:txBody>
      </p:sp>
    </p:spTree>
    <p:extLst>
      <p:ext uri="{BB962C8B-B14F-4D97-AF65-F5344CB8AC3E}">
        <p14:creationId xmlns:p14="http://schemas.microsoft.com/office/powerpoint/2010/main" val="3504698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25001" y="1441373"/>
            <a:ext cx="870531" cy="4648200"/>
          </a:xfrm>
          <a:prstGeom prst="rect">
            <a:avLst/>
          </a:prstGeom>
          <a:solidFill>
            <a:schemeClr val="bg1"/>
          </a:solidFill>
        </p:spPr>
        <p:txBody>
          <a:bodyPr wrap="square" rtlCol="0">
            <a:spAutoFit/>
          </a:bodyPr>
          <a:lstStyle/>
          <a:p>
            <a:endParaRPr lang="en-US" sz="1800" dirty="0"/>
          </a:p>
        </p:txBody>
      </p:sp>
      <p:sp>
        <p:nvSpPr>
          <p:cNvPr id="2" name="Title 1"/>
          <p:cNvSpPr>
            <a:spLocks noGrp="1"/>
          </p:cNvSpPr>
          <p:nvPr>
            <p:ph type="title"/>
          </p:nvPr>
        </p:nvSpPr>
        <p:spPr/>
        <p:txBody>
          <a:bodyPr>
            <a:normAutofit/>
          </a:bodyPr>
          <a:lstStyle/>
          <a:p>
            <a:pPr algn="r"/>
            <a:r>
              <a:rPr lang="en-US" sz="3200" dirty="0"/>
              <a:t>H.R. 2024 PREP!</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7401" y="714376"/>
            <a:ext cx="1633537" cy="870531"/>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1" y="533401"/>
            <a:ext cx="1838325" cy="180975"/>
          </a:xfrm>
          <a:prstGeom prst="rect">
            <a:avLst/>
          </a:prstGeom>
        </p:spPr>
      </p:pic>
      <p:sp>
        <p:nvSpPr>
          <p:cNvPr id="3" name="TextBox 2">
            <a:extLst>
              <a:ext uri="{FF2B5EF4-FFF2-40B4-BE49-F238E27FC236}">
                <a16:creationId xmlns:a16="http://schemas.microsoft.com/office/drawing/2014/main" id="{BA13953D-DB7E-86A5-1575-20F0903579EF}"/>
              </a:ext>
            </a:extLst>
          </p:cNvPr>
          <p:cNvSpPr txBox="1"/>
          <p:nvPr/>
        </p:nvSpPr>
        <p:spPr>
          <a:xfrm>
            <a:off x="1828800" y="1584907"/>
            <a:ext cx="7696200" cy="4924425"/>
          </a:xfrm>
          <a:prstGeom prst="rect">
            <a:avLst/>
          </a:prstGeom>
          <a:solidFill>
            <a:schemeClr val="bg1"/>
          </a:solidFill>
        </p:spPr>
        <p:txBody>
          <a:bodyPr wrap="square" rtlCol="0">
            <a:spAutoFit/>
          </a:bodyPr>
          <a:lstStyle/>
          <a:p>
            <a:pPr algn="ctr"/>
            <a:r>
              <a:rPr lang="en-US" sz="3200" b="1" dirty="0">
                <a:solidFill>
                  <a:schemeClr val="tx2"/>
                </a:solidFill>
              </a:rPr>
              <a:t>INDEPENDENT CONTRACTORS</a:t>
            </a:r>
          </a:p>
          <a:p>
            <a:pPr algn="ctr"/>
            <a:endParaRPr lang="en-US" sz="800" b="1" dirty="0">
              <a:solidFill>
                <a:schemeClr val="tx2"/>
              </a:solidFill>
            </a:endParaRPr>
          </a:p>
          <a:p>
            <a:pPr marL="571500" indent="-571500">
              <a:buFont typeface="Arial" panose="020B0604020202020204" pitchFamily="34" charset="0"/>
              <a:buChar char="•"/>
            </a:pPr>
            <a:r>
              <a:rPr lang="en-US" sz="3200" dirty="0">
                <a:solidFill>
                  <a:schemeClr val="tx2"/>
                </a:solidFill>
              </a:rPr>
              <a:t>Check DOL guidelines</a:t>
            </a:r>
          </a:p>
          <a:p>
            <a:pPr marL="571500" indent="-571500">
              <a:buFont typeface="Arial" panose="020B0604020202020204" pitchFamily="34" charset="0"/>
              <a:buChar char="•"/>
            </a:pPr>
            <a:r>
              <a:rPr lang="en-US" sz="3200" dirty="0">
                <a:solidFill>
                  <a:schemeClr val="tx2"/>
                </a:solidFill>
              </a:rPr>
              <a:t>BWC/ODJFS/IRS definitions</a:t>
            </a:r>
          </a:p>
          <a:p>
            <a:endParaRPr lang="en-US" sz="800" b="1" dirty="0">
              <a:solidFill>
                <a:schemeClr val="tx2"/>
              </a:solidFill>
            </a:endParaRPr>
          </a:p>
          <a:p>
            <a:r>
              <a:rPr lang="en-US" sz="3200" b="1" dirty="0">
                <a:solidFill>
                  <a:schemeClr val="tx2"/>
                </a:solidFill>
              </a:rPr>
              <a:t>IMPORTANT CRITERIA:</a:t>
            </a:r>
          </a:p>
          <a:p>
            <a:pPr marL="457200" indent="-457200">
              <a:buFont typeface="Arial" panose="020B0604020202020204" pitchFamily="34" charset="0"/>
              <a:buChar char="•"/>
            </a:pPr>
            <a:r>
              <a:rPr lang="en-US" sz="3200" dirty="0">
                <a:solidFill>
                  <a:schemeClr val="tx2"/>
                </a:solidFill>
              </a:rPr>
              <a:t>Contractor is NOT engaged in same line of work as Entity</a:t>
            </a:r>
          </a:p>
          <a:p>
            <a:pPr marL="457200" indent="-457200">
              <a:buFont typeface="Arial" panose="020B0604020202020204" pitchFamily="34" charset="0"/>
              <a:buChar char="•"/>
            </a:pPr>
            <a:r>
              <a:rPr lang="en-US" sz="3200" dirty="0">
                <a:solidFill>
                  <a:schemeClr val="tx2"/>
                </a:solidFill>
              </a:rPr>
              <a:t>Contractor has sole discretion on important terms and conditions of relationship (</a:t>
            </a:r>
            <a:r>
              <a:rPr lang="en-US" sz="3200" b="1" dirty="0">
                <a:solidFill>
                  <a:schemeClr val="tx2"/>
                </a:solidFill>
              </a:rPr>
              <a:t>CONTROL</a:t>
            </a:r>
            <a:r>
              <a:rPr lang="en-US" sz="3200" dirty="0">
                <a:solidFill>
                  <a:schemeClr val="tx2"/>
                </a:solidFill>
              </a:rPr>
              <a:t>)</a:t>
            </a:r>
            <a:endParaRPr lang="en-US" sz="4000" b="1" dirty="0">
              <a:solidFill>
                <a:schemeClr val="tx2"/>
              </a:solidFill>
            </a:endParaRPr>
          </a:p>
          <a:p>
            <a:pPr algn="ctr"/>
            <a:endParaRPr lang="en-US" sz="1000" b="1" dirty="0">
              <a:solidFill>
                <a:schemeClr val="tx2"/>
              </a:solidFill>
            </a:endParaRPr>
          </a:p>
        </p:txBody>
      </p:sp>
      <p:pic>
        <p:nvPicPr>
          <p:cNvPr id="8" name="Picture 7" descr="A yellow and blue sign with blue text&#10;&#10;Description automatically generated">
            <a:extLst>
              <a:ext uri="{FF2B5EF4-FFF2-40B4-BE49-F238E27FC236}">
                <a16:creationId xmlns:a16="http://schemas.microsoft.com/office/drawing/2014/main" id="{82275589-1119-8E95-B5E5-F49D6655A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0619" y="304801"/>
            <a:ext cx="1452563" cy="1452563"/>
          </a:xfrm>
          <a:prstGeom prst="rect">
            <a:avLst/>
          </a:prstGeom>
        </p:spPr>
      </p:pic>
    </p:spTree>
    <p:extLst>
      <p:ext uri="{BB962C8B-B14F-4D97-AF65-F5344CB8AC3E}">
        <p14:creationId xmlns:p14="http://schemas.microsoft.com/office/powerpoint/2010/main" val="23871205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25001" y="1441373"/>
            <a:ext cx="870531" cy="4648200"/>
          </a:xfrm>
          <a:prstGeom prst="rect">
            <a:avLst/>
          </a:prstGeom>
          <a:solidFill>
            <a:schemeClr val="bg1"/>
          </a:solidFill>
        </p:spPr>
        <p:txBody>
          <a:bodyPr wrap="square" rtlCol="0">
            <a:spAutoFit/>
          </a:bodyPr>
          <a:lstStyle/>
          <a:p>
            <a:endParaRPr lang="en-US" sz="1800" dirty="0"/>
          </a:p>
        </p:txBody>
      </p:sp>
      <p:sp>
        <p:nvSpPr>
          <p:cNvPr id="2" name="Title 1"/>
          <p:cNvSpPr>
            <a:spLocks noGrp="1"/>
          </p:cNvSpPr>
          <p:nvPr>
            <p:ph type="title"/>
          </p:nvPr>
        </p:nvSpPr>
        <p:spPr/>
        <p:txBody>
          <a:bodyPr>
            <a:normAutofit/>
          </a:bodyPr>
          <a:lstStyle/>
          <a:p>
            <a:pPr algn="r"/>
            <a:r>
              <a:rPr lang="en-US" sz="3200" dirty="0"/>
              <a:t>H.R. 2024 PREP!</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7401" y="714376"/>
            <a:ext cx="1633537" cy="870531"/>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1" y="533401"/>
            <a:ext cx="1838325" cy="180975"/>
          </a:xfrm>
          <a:prstGeom prst="rect">
            <a:avLst/>
          </a:prstGeom>
        </p:spPr>
      </p:pic>
      <p:sp>
        <p:nvSpPr>
          <p:cNvPr id="3" name="TextBox 2">
            <a:extLst>
              <a:ext uri="{FF2B5EF4-FFF2-40B4-BE49-F238E27FC236}">
                <a16:creationId xmlns:a16="http://schemas.microsoft.com/office/drawing/2014/main" id="{BA13953D-DB7E-86A5-1575-20F0903579EF}"/>
              </a:ext>
            </a:extLst>
          </p:cNvPr>
          <p:cNvSpPr txBox="1"/>
          <p:nvPr/>
        </p:nvSpPr>
        <p:spPr>
          <a:xfrm>
            <a:off x="1828800" y="1584906"/>
            <a:ext cx="7696200" cy="4616648"/>
          </a:xfrm>
          <a:prstGeom prst="rect">
            <a:avLst/>
          </a:prstGeom>
          <a:solidFill>
            <a:schemeClr val="bg1"/>
          </a:solidFill>
        </p:spPr>
        <p:txBody>
          <a:bodyPr wrap="square" rtlCol="0">
            <a:spAutoFit/>
          </a:bodyPr>
          <a:lstStyle/>
          <a:p>
            <a:pPr algn="ctr"/>
            <a:endParaRPr lang="en-US" sz="3200" b="1" dirty="0">
              <a:solidFill>
                <a:schemeClr val="tx2"/>
              </a:solidFill>
            </a:endParaRPr>
          </a:p>
          <a:p>
            <a:pPr algn="ctr"/>
            <a:endParaRPr lang="en-US" sz="3200" b="1" dirty="0">
              <a:solidFill>
                <a:schemeClr val="tx2"/>
              </a:solidFill>
            </a:endParaRPr>
          </a:p>
          <a:p>
            <a:pPr algn="ctr"/>
            <a:endParaRPr lang="en-US" sz="3200" b="1" dirty="0">
              <a:solidFill>
                <a:schemeClr val="tx2"/>
              </a:solidFill>
            </a:endParaRPr>
          </a:p>
          <a:p>
            <a:pPr algn="ctr"/>
            <a:endParaRPr lang="en-US" sz="3200" b="1" dirty="0">
              <a:solidFill>
                <a:schemeClr val="tx2"/>
              </a:solidFill>
            </a:endParaRPr>
          </a:p>
          <a:p>
            <a:pPr algn="ctr"/>
            <a:r>
              <a:rPr lang="en-US" sz="4800" b="1" dirty="0">
                <a:solidFill>
                  <a:schemeClr val="tx2"/>
                </a:solidFill>
              </a:rPr>
              <a:t>RESTRICTIVE COVENANTS</a:t>
            </a:r>
          </a:p>
          <a:p>
            <a:pPr algn="ctr"/>
            <a:endParaRPr lang="en-US" sz="4000" b="1" dirty="0">
              <a:solidFill>
                <a:schemeClr val="tx2"/>
              </a:solidFill>
            </a:endParaRPr>
          </a:p>
          <a:p>
            <a:pPr algn="ctr"/>
            <a:endParaRPr lang="en-US" sz="4000" b="1" dirty="0">
              <a:solidFill>
                <a:schemeClr val="tx2"/>
              </a:solidFill>
            </a:endParaRPr>
          </a:p>
          <a:p>
            <a:pPr algn="ctr"/>
            <a:endParaRPr lang="en-US" sz="2800" b="1" dirty="0">
              <a:solidFill>
                <a:schemeClr val="tx2"/>
              </a:solidFill>
            </a:endParaRPr>
          </a:p>
          <a:p>
            <a:pPr algn="ctr"/>
            <a:endParaRPr lang="en-US" sz="1000" b="1" dirty="0">
              <a:solidFill>
                <a:schemeClr val="tx2"/>
              </a:solidFill>
            </a:endParaRPr>
          </a:p>
        </p:txBody>
      </p:sp>
      <p:pic>
        <p:nvPicPr>
          <p:cNvPr id="8" name="Picture 7" descr="A yellow and blue sign with blue text&#10;&#10;Description automatically generated">
            <a:extLst>
              <a:ext uri="{FF2B5EF4-FFF2-40B4-BE49-F238E27FC236}">
                <a16:creationId xmlns:a16="http://schemas.microsoft.com/office/drawing/2014/main" id="{82275589-1119-8E95-B5E5-F49D6655A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0619" y="304801"/>
            <a:ext cx="1452563" cy="1452563"/>
          </a:xfrm>
          <a:prstGeom prst="rect">
            <a:avLst/>
          </a:prstGeom>
        </p:spPr>
      </p:pic>
    </p:spTree>
    <p:extLst>
      <p:ext uri="{BB962C8B-B14F-4D97-AF65-F5344CB8AC3E}">
        <p14:creationId xmlns:p14="http://schemas.microsoft.com/office/powerpoint/2010/main" val="28409785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and blue sign with blue text&#10;&#10;Description automatically generated">
            <a:extLst>
              <a:ext uri="{FF2B5EF4-FFF2-40B4-BE49-F238E27FC236}">
                <a16:creationId xmlns:a16="http://schemas.microsoft.com/office/drawing/2014/main" id="{82275589-1119-8E95-B5E5-F49D6655A4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0619" y="304801"/>
            <a:ext cx="1452563" cy="1452563"/>
          </a:xfrm>
          <a:prstGeom prst="rect">
            <a:avLst/>
          </a:prstGeom>
        </p:spPr>
      </p:pic>
      <p:sp>
        <p:nvSpPr>
          <p:cNvPr id="4" name="TextBox 3"/>
          <p:cNvSpPr txBox="1"/>
          <p:nvPr/>
        </p:nvSpPr>
        <p:spPr>
          <a:xfrm>
            <a:off x="9525001" y="1441373"/>
            <a:ext cx="870531" cy="4648200"/>
          </a:xfrm>
          <a:prstGeom prst="rect">
            <a:avLst/>
          </a:prstGeom>
          <a:solidFill>
            <a:schemeClr val="bg1"/>
          </a:solidFill>
        </p:spPr>
        <p:txBody>
          <a:bodyPr wrap="square" rtlCol="0">
            <a:spAutoFit/>
          </a:bodyPr>
          <a:lstStyle/>
          <a:p>
            <a:endParaRPr lang="en-US" sz="1800" dirty="0"/>
          </a:p>
        </p:txBody>
      </p:sp>
      <p:sp>
        <p:nvSpPr>
          <p:cNvPr id="2" name="Title 1"/>
          <p:cNvSpPr>
            <a:spLocks noGrp="1"/>
          </p:cNvSpPr>
          <p:nvPr>
            <p:ph type="title"/>
          </p:nvPr>
        </p:nvSpPr>
        <p:spPr/>
        <p:txBody>
          <a:bodyPr>
            <a:normAutofit/>
          </a:bodyPr>
          <a:lstStyle/>
          <a:p>
            <a:pPr algn="r"/>
            <a:r>
              <a:rPr lang="en-US" sz="3200" dirty="0"/>
              <a:t>H.R. 2024 PREP!</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57401" y="714376"/>
            <a:ext cx="1633537" cy="870531"/>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1" y="533401"/>
            <a:ext cx="1838325" cy="180975"/>
          </a:xfrm>
          <a:prstGeom prst="rect">
            <a:avLst/>
          </a:prstGeom>
        </p:spPr>
      </p:pic>
      <p:sp>
        <p:nvSpPr>
          <p:cNvPr id="3" name="TextBox 2">
            <a:extLst>
              <a:ext uri="{FF2B5EF4-FFF2-40B4-BE49-F238E27FC236}">
                <a16:creationId xmlns:a16="http://schemas.microsoft.com/office/drawing/2014/main" id="{BA13953D-DB7E-86A5-1575-20F0903579EF}"/>
              </a:ext>
            </a:extLst>
          </p:cNvPr>
          <p:cNvSpPr txBox="1"/>
          <p:nvPr/>
        </p:nvSpPr>
        <p:spPr>
          <a:xfrm>
            <a:off x="1828800" y="1584906"/>
            <a:ext cx="7696200" cy="4493538"/>
          </a:xfrm>
          <a:prstGeom prst="rect">
            <a:avLst/>
          </a:prstGeom>
          <a:solidFill>
            <a:schemeClr val="bg1"/>
          </a:solidFill>
        </p:spPr>
        <p:txBody>
          <a:bodyPr wrap="square" rtlCol="0">
            <a:spAutoFit/>
          </a:bodyPr>
          <a:lstStyle/>
          <a:p>
            <a:pPr algn="ctr"/>
            <a:r>
              <a:rPr lang="en-US" sz="3200" b="1" dirty="0">
                <a:solidFill>
                  <a:schemeClr val="tx2"/>
                </a:solidFill>
              </a:rPr>
              <a:t>RESTRICTIVE COVENANTS</a:t>
            </a:r>
          </a:p>
          <a:p>
            <a:pPr algn="ctr"/>
            <a:endParaRPr lang="en-US" sz="4000" b="1" dirty="0">
              <a:solidFill>
                <a:schemeClr val="tx2"/>
              </a:solidFill>
            </a:endParaRPr>
          </a:p>
          <a:p>
            <a:pPr algn="ctr"/>
            <a:r>
              <a:rPr lang="en-US" sz="4000" b="1" dirty="0">
                <a:solidFill>
                  <a:schemeClr val="tx2"/>
                </a:solidFill>
              </a:rPr>
              <a:t>Includes Non-Competes, Non-Disclosure Agreements, Non-Solicitation Agreements, Work-for-Hire Agreements</a:t>
            </a:r>
          </a:p>
          <a:p>
            <a:pPr algn="ctr"/>
            <a:endParaRPr lang="en-US" sz="1600" b="1" dirty="0">
              <a:solidFill>
                <a:schemeClr val="tx2"/>
              </a:solidFill>
            </a:endParaRPr>
          </a:p>
          <a:p>
            <a:pPr algn="ctr"/>
            <a:endParaRPr lang="en-US" sz="2800" b="1" dirty="0">
              <a:solidFill>
                <a:schemeClr val="tx2"/>
              </a:solidFill>
            </a:endParaRPr>
          </a:p>
          <a:p>
            <a:pPr algn="ctr"/>
            <a:endParaRPr lang="en-US" sz="1000" b="1" dirty="0">
              <a:solidFill>
                <a:schemeClr val="tx2"/>
              </a:solidFill>
            </a:endParaRPr>
          </a:p>
        </p:txBody>
      </p:sp>
    </p:spTree>
    <p:extLst>
      <p:ext uri="{BB962C8B-B14F-4D97-AF65-F5344CB8AC3E}">
        <p14:creationId xmlns:p14="http://schemas.microsoft.com/office/powerpoint/2010/main" val="14740568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and blue sign with blue text&#10;&#10;Description automatically generated">
            <a:extLst>
              <a:ext uri="{FF2B5EF4-FFF2-40B4-BE49-F238E27FC236}">
                <a16:creationId xmlns:a16="http://schemas.microsoft.com/office/drawing/2014/main" id="{82275589-1119-8E95-B5E5-F49D6655A4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0619" y="304801"/>
            <a:ext cx="1452563" cy="1452563"/>
          </a:xfrm>
          <a:prstGeom prst="rect">
            <a:avLst/>
          </a:prstGeom>
        </p:spPr>
      </p:pic>
      <p:sp>
        <p:nvSpPr>
          <p:cNvPr id="4" name="TextBox 3"/>
          <p:cNvSpPr txBox="1"/>
          <p:nvPr/>
        </p:nvSpPr>
        <p:spPr>
          <a:xfrm>
            <a:off x="9525001" y="1441373"/>
            <a:ext cx="870531" cy="4648200"/>
          </a:xfrm>
          <a:prstGeom prst="rect">
            <a:avLst/>
          </a:prstGeom>
          <a:solidFill>
            <a:schemeClr val="bg1"/>
          </a:solidFill>
        </p:spPr>
        <p:txBody>
          <a:bodyPr wrap="square" rtlCol="0">
            <a:spAutoFit/>
          </a:bodyPr>
          <a:lstStyle/>
          <a:p>
            <a:endParaRPr lang="en-US" sz="1800" dirty="0"/>
          </a:p>
        </p:txBody>
      </p:sp>
      <p:sp>
        <p:nvSpPr>
          <p:cNvPr id="2" name="Title 1"/>
          <p:cNvSpPr>
            <a:spLocks noGrp="1"/>
          </p:cNvSpPr>
          <p:nvPr>
            <p:ph type="title"/>
          </p:nvPr>
        </p:nvSpPr>
        <p:spPr/>
        <p:txBody>
          <a:bodyPr>
            <a:normAutofit/>
          </a:bodyPr>
          <a:lstStyle/>
          <a:p>
            <a:pPr algn="r"/>
            <a:r>
              <a:rPr lang="en-US" sz="3200" dirty="0"/>
              <a:t>H.R. 2024 PREP!</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57401" y="714376"/>
            <a:ext cx="1633537" cy="870531"/>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1" y="533401"/>
            <a:ext cx="1838325" cy="180975"/>
          </a:xfrm>
          <a:prstGeom prst="rect">
            <a:avLst/>
          </a:prstGeom>
        </p:spPr>
      </p:pic>
      <p:sp>
        <p:nvSpPr>
          <p:cNvPr id="3" name="TextBox 2">
            <a:extLst>
              <a:ext uri="{FF2B5EF4-FFF2-40B4-BE49-F238E27FC236}">
                <a16:creationId xmlns:a16="http://schemas.microsoft.com/office/drawing/2014/main" id="{BA13953D-DB7E-86A5-1575-20F0903579EF}"/>
              </a:ext>
            </a:extLst>
          </p:cNvPr>
          <p:cNvSpPr txBox="1"/>
          <p:nvPr/>
        </p:nvSpPr>
        <p:spPr>
          <a:xfrm>
            <a:off x="1828800" y="1584907"/>
            <a:ext cx="7696200" cy="4431983"/>
          </a:xfrm>
          <a:prstGeom prst="rect">
            <a:avLst/>
          </a:prstGeom>
          <a:solidFill>
            <a:schemeClr val="bg1"/>
          </a:solidFill>
        </p:spPr>
        <p:txBody>
          <a:bodyPr wrap="square" rtlCol="0">
            <a:spAutoFit/>
          </a:bodyPr>
          <a:lstStyle/>
          <a:p>
            <a:pPr algn="ctr"/>
            <a:r>
              <a:rPr lang="en-US" sz="3200" b="1" dirty="0">
                <a:solidFill>
                  <a:schemeClr val="tx2"/>
                </a:solidFill>
              </a:rPr>
              <a:t>RESTRICTIVE COVENANTS</a:t>
            </a:r>
          </a:p>
          <a:p>
            <a:pPr algn="ctr"/>
            <a:endParaRPr lang="en-US" sz="800" b="1" dirty="0">
              <a:solidFill>
                <a:schemeClr val="tx2"/>
              </a:solidFill>
            </a:endParaRPr>
          </a:p>
          <a:p>
            <a:r>
              <a:rPr lang="en-US" sz="3600" b="1" dirty="0">
                <a:solidFill>
                  <a:schemeClr val="tx2"/>
                </a:solidFill>
              </a:rPr>
              <a:t>Five states have declared NON-COMPETE AGREEMENTS illegal:</a:t>
            </a:r>
          </a:p>
          <a:p>
            <a:endParaRPr lang="en-US" sz="800" b="1" dirty="0">
              <a:solidFill>
                <a:schemeClr val="tx2"/>
              </a:solidFill>
            </a:endParaRPr>
          </a:p>
          <a:p>
            <a:pPr algn="ctr"/>
            <a:r>
              <a:rPr lang="en-US" sz="4800" b="1" dirty="0">
                <a:solidFill>
                  <a:schemeClr val="tx2"/>
                </a:solidFill>
              </a:rPr>
              <a:t>California, North Dakota, Colorado, Oklahoma, Minnesota</a:t>
            </a:r>
          </a:p>
          <a:p>
            <a:pPr algn="ctr"/>
            <a:endParaRPr lang="en-US" sz="800" b="1" dirty="0">
              <a:solidFill>
                <a:schemeClr val="tx2"/>
              </a:solidFill>
            </a:endParaRPr>
          </a:p>
          <a:p>
            <a:pPr algn="ctr"/>
            <a:endParaRPr lang="en-US" sz="1000" b="1" dirty="0">
              <a:solidFill>
                <a:schemeClr val="tx2"/>
              </a:solidFill>
            </a:endParaRPr>
          </a:p>
        </p:txBody>
      </p:sp>
    </p:spTree>
    <p:extLst>
      <p:ext uri="{BB962C8B-B14F-4D97-AF65-F5344CB8AC3E}">
        <p14:creationId xmlns:p14="http://schemas.microsoft.com/office/powerpoint/2010/main" val="5589845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and blue sign with blue text&#10;&#10;Description automatically generated">
            <a:extLst>
              <a:ext uri="{FF2B5EF4-FFF2-40B4-BE49-F238E27FC236}">
                <a16:creationId xmlns:a16="http://schemas.microsoft.com/office/drawing/2014/main" id="{82275589-1119-8E95-B5E5-F49D6655A4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0619" y="304801"/>
            <a:ext cx="1452563" cy="1452563"/>
          </a:xfrm>
          <a:prstGeom prst="rect">
            <a:avLst/>
          </a:prstGeom>
        </p:spPr>
      </p:pic>
      <p:sp>
        <p:nvSpPr>
          <p:cNvPr id="4" name="TextBox 3"/>
          <p:cNvSpPr txBox="1"/>
          <p:nvPr/>
        </p:nvSpPr>
        <p:spPr>
          <a:xfrm>
            <a:off x="9525001" y="1441373"/>
            <a:ext cx="870531" cy="4648200"/>
          </a:xfrm>
          <a:prstGeom prst="rect">
            <a:avLst/>
          </a:prstGeom>
          <a:solidFill>
            <a:schemeClr val="bg1"/>
          </a:solidFill>
        </p:spPr>
        <p:txBody>
          <a:bodyPr wrap="square" rtlCol="0">
            <a:spAutoFit/>
          </a:bodyPr>
          <a:lstStyle/>
          <a:p>
            <a:endParaRPr lang="en-US" sz="1800" dirty="0"/>
          </a:p>
        </p:txBody>
      </p:sp>
      <p:sp>
        <p:nvSpPr>
          <p:cNvPr id="2" name="Title 1"/>
          <p:cNvSpPr>
            <a:spLocks noGrp="1"/>
          </p:cNvSpPr>
          <p:nvPr>
            <p:ph type="title"/>
          </p:nvPr>
        </p:nvSpPr>
        <p:spPr/>
        <p:txBody>
          <a:bodyPr>
            <a:normAutofit/>
          </a:bodyPr>
          <a:lstStyle/>
          <a:p>
            <a:pPr algn="r"/>
            <a:r>
              <a:rPr lang="en-US" sz="3200" dirty="0"/>
              <a:t>H.R. 2024 PREP!</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57401" y="714376"/>
            <a:ext cx="1633537" cy="870531"/>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1" y="533401"/>
            <a:ext cx="1838325" cy="180975"/>
          </a:xfrm>
          <a:prstGeom prst="rect">
            <a:avLst/>
          </a:prstGeom>
        </p:spPr>
      </p:pic>
      <p:sp>
        <p:nvSpPr>
          <p:cNvPr id="3" name="TextBox 2">
            <a:extLst>
              <a:ext uri="{FF2B5EF4-FFF2-40B4-BE49-F238E27FC236}">
                <a16:creationId xmlns:a16="http://schemas.microsoft.com/office/drawing/2014/main" id="{BA13953D-DB7E-86A5-1575-20F0903579EF}"/>
              </a:ext>
            </a:extLst>
          </p:cNvPr>
          <p:cNvSpPr txBox="1"/>
          <p:nvPr/>
        </p:nvSpPr>
        <p:spPr>
          <a:xfrm>
            <a:off x="1828800" y="1584906"/>
            <a:ext cx="7696200" cy="4678204"/>
          </a:xfrm>
          <a:prstGeom prst="rect">
            <a:avLst/>
          </a:prstGeom>
          <a:solidFill>
            <a:schemeClr val="bg1"/>
          </a:solidFill>
        </p:spPr>
        <p:txBody>
          <a:bodyPr wrap="square" rtlCol="0">
            <a:spAutoFit/>
          </a:bodyPr>
          <a:lstStyle/>
          <a:p>
            <a:pPr algn="ctr"/>
            <a:r>
              <a:rPr lang="en-US" sz="3200" b="1" dirty="0">
                <a:solidFill>
                  <a:schemeClr val="tx2"/>
                </a:solidFill>
              </a:rPr>
              <a:t>RESTRICTIVE COVENANTS</a:t>
            </a:r>
          </a:p>
          <a:p>
            <a:pPr algn="ctr"/>
            <a:endParaRPr lang="en-US" sz="800" b="1" dirty="0">
              <a:solidFill>
                <a:schemeClr val="tx2"/>
              </a:solidFill>
            </a:endParaRPr>
          </a:p>
          <a:p>
            <a:pPr marL="571500" indent="-571500">
              <a:buFont typeface="Arial" panose="020B0604020202020204" pitchFamily="34" charset="0"/>
              <a:buChar char="•"/>
            </a:pPr>
            <a:r>
              <a:rPr lang="en-US" sz="2800" dirty="0">
                <a:solidFill>
                  <a:schemeClr val="tx2"/>
                </a:solidFill>
              </a:rPr>
              <a:t>Insure </a:t>
            </a:r>
            <a:r>
              <a:rPr lang="en-US" sz="3600" b="1" dirty="0">
                <a:solidFill>
                  <a:schemeClr val="tx2"/>
                </a:solidFill>
              </a:rPr>
              <a:t>non-competes </a:t>
            </a:r>
            <a:r>
              <a:rPr lang="en-US" sz="2800" dirty="0">
                <a:solidFill>
                  <a:schemeClr val="tx2"/>
                </a:solidFill>
              </a:rPr>
              <a:t>are</a:t>
            </a:r>
            <a:r>
              <a:rPr lang="en-US" sz="3600" b="1" dirty="0">
                <a:solidFill>
                  <a:schemeClr val="tx2"/>
                </a:solidFill>
              </a:rPr>
              <a:t> REASONABLE </a:t>
            </a:r>
            <a:r>
              <a:rPr lang="en-US" sz="2800" dirty="0">
                <a:solidFill>
                  <a:schemeClr val="tx2"/>
                </a:solidFill>
              </a:rPr>
              <a:t>as to </a:t>
            </a:r>
            <a:r>
              <a:rPr lang="en-US" sz="3600" b="1" dirty="0">
                <a:solidFill>
                  <a:schemeClr val="tx2"/>
                </a:solidFill>
              </a:rPr>
              <a:t>TIME </a:t>
            </a:r>
            <a:r>
              <a:rPr lang="en-US" sz="2800" dirty="0">
                <a:solidFill>
                  <a:schemeClr val="tx2"/>
                </a:solidFill>
              </a:rPr>
              <a:t>(how long in effect), </a:t>
            </a:r>
            <a:r>
              <a:rPr lang="en-US" sz="3600" b="1" dirty="0">
                <a:solidFill>
                  <a:schemeClr val="tx2"/>
                </a:solidFill>
              </a:rPr>
              <a:t>GEOGRAPHY </a:t>
            </a:r>
            <a:r>
              <a:rPr lang="en-US" sz="3200" dirty="0">
                <a:solidFill>
                  <a:schemeClr val="tx2"/>
                </a:solidFill>
              </a:rPr>
              <a:t>(how far reaching), </a:t>
            </a:r>
            <a:r>
              <a:rPr lang="en-US" sz="3600" b="1" dirty="0">
                <a:solidFill>
                  <a:schemeClr val="tx2"/>
                </a:solidFill>
              </a:rPr>
              <a:t>SCOPE </a:t>
            </a:r>
            <a:r>
              <a:rPr lang="en-US" sz="3200" dirty="0">
                <a:solidFill>
                  <a:schemeClr val="tx2"/>
                </a:solidFill>
              </a:rPr>
              <a:t>(what activity is being restricted.</a:t>
            </a:r>
          </a:p>
          <a:p>
            <a:pPr marL="571500" indent="-571500">
              <a:buFont typeface="Arial" panose="020B0604020202020204" pitchFamily="34" charset="0"/>
              <a:buChar char="•"/>
            </a:pPr>
            <a:r>
              <a:rPr lang="en-US" sz="3200" dirty="0">
                <a:solidFill>
                  <a:schemeClr val="tx2"/>
                </a:solidFill>
              </a:rPr>
              <a:t>Consider </a:t>
            </a:r>
            <a:r>
              <a:rPr lang="en-US" sz="3200" b="1" dirty="0">
                <a:solidFill>
                  <a:schemeClr val="tx2"/>
                </a:solidFill>
              </a:rPr>
              <a:t>NDAs</a:t>
            </a:r>
            <a:r>
              <a:rPr lang="en-US" sz="3200" dirty="0">
                <a:solidFill>
                  <a:schemeClr val="tx2"/>
                </a:solidFill>
              </a:rPr>
              <a:t> or </a:t>
            </a:r>
            <a:r>
              <a:rPr lang="en-US" sz="3200" b="1" dirty="0">
                <a:solidFill>
                  <a:schemeClr val="tx2"/>
                </a:solidFill>
              </a:rPr>
              <a:t>NSAs</a:t>
            </a:r>
            <a:r>
              <a:rPr lang="en-US" sz="3200" dirty="0">
                <a:solidFill>
                  <a:schemeClr val="tx2"/>
                </a:solidFill>
              </a:rPr>
              <a:t> as alternative</a:t>
            </a:r>
          </a:p>
          <a:p>
            <a:pPr algn="ctr"/>
            <a:endParaRPr lang="en-US" sz="800" b="1" dirty="0">
              <a:solidFill>
                <a:schemeClr val="tx2"/>
              </a:solidFill>
            </a:endParaRPr>
          </a:p>
          <a:p>
            <a:pPr algn="ctr"/>
            <a:endParaRPr lang="en-US" sz="1000" b="1" dirty="0">
              <a:solidFill>
                <a:schemeClr val="tx2"/>
              </a:solidFill>
            </a:endParaRPr>
          </a:p>
        </p:txBody>
      </p:sp>
    </p:spTree>
    <p:extLst>
      <p:ext uri="{BB962C8B-B14F-4D97-AF65-F5344CB8AC3E}">
        <p14:creationId xmlns:p14="http://schemas.microsoft.com/office/powerpoint/2010/main" val="2302304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6" name="Picture 5" descr="A poster of a canyon&#10;&#10;Description automatically generated">
            <a:extLst>
              <a:ext uri="{FF2B5EF4-FFF2-40B4-BE49-F238E27FC236}">
                <a16:creationId xmlns:a16="http://schemas.microsoft.com/office/drawing/2014/main" id="{FF4EC555-017C-CC59-C68E-B09CBDBE09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6764208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25001" y="1441373"/>
            <a:ext cx="870531" cy="4648200"/>
          </a:xfrm>
          <a:prstGeom prst="rect">
            <a:avLst/>
          </a:prstGeom>
          <a:solidFill>
            <a:schemeClr val="bg1"/>
          </a:solidFill>
        </p:spPr>
        <p:txBody>
          <a:bodyPr wrap="square" rtlCol="0">
            <a:spAutoFit/>
          </a:bodyPr>
          <a:lstStyle/>
          <a:p>
            <a:endParaRPr lang="en-US" sz="1800" dirty="0"/>
          </a:p>
        </p:txBody>
      </p:sp>
      <p:sp>
        <p:nvSpPr>
          <p:cNvPr id="2" name="Title 1"/>
          <p:cNvSpPr>
            <a:spLocks noGrp="1"/>
          </p:cNvSpPr>
          <p:nvPr>
            <p:ph type="title"/>
          </p:nvPr>
        </p:nvSpPr>
        <p:spPr/>
        <p:txBody>
          <a:bodyPr>
            <a:normAutofit/>
          </a:bodyPr>
          <a:lstStyle/>
          <a:p>
            <a:pPr algn="r"/>
            <a:r>
              <a:rPr lang="en-US" sz="3200" dirty="0"/>
              <a:t>H.R. 2024 PREP!</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7401" y="714376"/>
            <a:ext cx="1633537" cy="870531"/>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1" y="533401"/>
            <a:ext cx="1838325" cy="180975"/>
          </a:xfrm>
          <a:prstGeom prst="rect">
            <a:avLst/>
          </a:prstGeom>
        </p:spPr>
      </p:pic>
      <p:sp>
        <p:nvSpPr>
          <p:cNvPr id="3" name="TextBox 2">
            <a:extLst>
              <a:ext uri="{FF2B5EF4-FFF2-40B4-BE49-F238E27FC236}">
                <a16:creationId xmlns:a16="http://schemas.microsoft.com/office/drawing/2014/main" id="{BA13953D-DB7E-86A5-1575-20F0903579EF}"/>
              </a:ext>
            </a:extLst>
          </p:cNvPr>
          <p:cNvSpPr txBox="1"/>
          <p:nvPr/>
        </p:nvSpPr>
        <p:spPr>
          <a:xfrm>
            <a:off x="1828800" y="1584907"/>
            <a:ext cx="7696200" cy="4555093"/>
          </a:xfrm>
          <a:prstGeom prst="rect">
            <a:avLst/>
          </a:prstGeom>
          <a:solidFill>
            <a:schemeClr val="bg1"/>
          </a:solidFill>
        </p:spPr>
        <p:txBody>
          <a:bodyPr wrap="square" rtlCol="0">
            <a:spAutoFit/>
          </a:bodyPr>
          <a:lstStyle/>
          <a:p>
            <a:pPr algn="ctr"/>
            <a:endParaRPr lang="en-US" sz="3200" b="1" dirty="0">
              <a:solidFill>
                <a:schemeClr val="tx2"/>
              </a:solidFill>
            </a:endParaRPr>
          </a:p>
          <a:p>
            <a:pPr algn="ctr"/>
            <a:endParaRPr lang="en-US" sz="3200" b="1" dirty="0">
              <a:solidFill>
                <a:schemeClr val="tx2"/>
              </a:solidFill>
            </a:endParaRPr>
          </a:p>
          <a:p>
            <a:pPr algn="ctr"/>
            <a:endParaRPr lang="en-US" sz="800" b="1" dirty="0">
              <a:solidFill>
                <a:schemeClr val="tx2"/>
              </a:solidFill>
            </a:endParaRPr>
          </a:p>
          <a:p>
            <a:pPr algn="ctr"/>
            <a:endParaRPr lang="en-US" sz="3200" b="1" dirty="0">
              <a:solidFill>
                <a:schemeClr val="tx2"/>
              </a:solidFill>
            </a:endParaRPr>
          </a:p>
          <a:p>
            <a:pPr algn="ctr"/>
            <a:r>
              <a:rPr lang="en-US" sz="4800" b="1" dirty="0">
                <a:solidFill>
                  <a:schemeClr val="tx2"/>
                </a:solidFill>
              </a:rPr>
              <a:t>TERMINATIONS</a:t>
            </a:r>
          </a:p>
          <a:p>
            <a:pPr algn="ctr"/>
            <a:endParaRPr lang="en-US" sz="4000" b="1" dirty="0">
              <a:solidFill>
                <a:schemeClr val="tx2"/>
              </a:solidFill>
            </a:endParaRPr>
          </a:p>
          <a:p>
            <a:pPr algn="ctr"/>
            <a:endParaRPr lang="en-US" sz="4000" b="1" dirty="0">
              <a:solidFill>
                <a:schemeClr val="tx2"/>
              </a:solidFill>
            </a:endParaRPr>
          </a:p>
          <a:p>
            <a:pPr algn="ctr"/>
            <a:endParaRPr lang="en-US" sz="4000" b="1" dirty="0">
              <a:solidFill>
                <a:schemeClr val="tx2"/>
              </a:solidFill>
            </a:endParaRPr>
          </a:p>
          <a:p>
            <a:pPr algn="ctr"/>
            <a:endParaRPr lang="en-US" sz="800" b="1" dirty="0">
              <a:solidFill>
                <a:schemeClr val="tx2"/>
              </a:solidFill>
            </a:endParaRPr>
          </a:p>
          <a:p>
            <a:pPr algn="ctr"/>
            <a:endParaRPr lang="en-US" sz="1000" b="1" dirty="0">
              <a:solidFill>
                <a:schemeClr val="tx2"/>
              </a:solidFill>
            </a:endParaRPr>
          </a:p>
        </p:txBody>
      </p:sp>
      <p:pic>
        <p:nvPicPr>
          <p:cNvPr id="8" name="Picture 7" descr="A yellow and blue sign with blue text&#10;&#10;Description automatically generated">
            <a:extLst>
              <a:ext uri="{FF2B5EF4-FFF2-40B4-BE49-F238E27FC236}">
                <a16:creationId xmlns:a16="http://schemas.microsoft.com/office/drawing/2014/main" id="{82275589-1119-8E95-B5E5-F49D6655A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0619" y="304801"/>
            <a:ext cx="1452563" cy="1452563"/>
          </a:xfrm>
          <a:prstGeom prst="rect">
            <a:avLst/>
          </a:prstGeom>
        </p:spPr>
      </p:pic>
    </p:spTree>
    <p:extLst>
      <p:ext uri="{BB962C8B-B14F-4D97-AF65-F5344CB8AC3E}">
        <p14:creationId xmlns:p14="http://schemas.microsoft.com/office/powerpoint/2010/main" val="28186988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and blue sign with blue text&#10;&#10;Description automatically generated">
            <a:extLst>
              <a:ext uri="{FF2B5EF4-FFF2-40B4-BE49-F238E27FC236}">
                <a16:creationId xmlns:a16="http://schemas.microsoft.com/office/drawing/2014/main" id="{82275589-1119-8E95-B5E5-F49D6655A4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0619" y="304801"/>
            <a:ext cx="1452563" cy="1452563"/>
          </a:xfrm>
          <a:prstGeom prst="rect">
            <a:avLst/>
          </a:prstGeom>
        </p:spPr>
      </p:pic>
      <p:sp>
        <p:nvSpPr>
          <p:cNvPr id="4" name="TextBox 3"/>
          <p:cNvSpPr txBox="1"/>
          <p:nvPr/>
        </p:nvSpPr>
        <p:spPr>
          <a:xfrm>
            <a:off x="9525001" y="1441373"/>
            <a:ext cx="870531" cy="4648200"/>
          </a:xfrm>
          <a:prstGeom prst="rect">
            <a:avLst/>
          </a:prstGeom>
          <a:solidFill>
            <a:schemeClr val="bg1"/>
          </a:solidFill>
        </p:spPr>
        <p:txBody>
          <a:bodyPr wrap="square" rtlCol="0">
            <a:spAutoFit/>
          </a:bodyPr>
          <a:lstStyle/>
          <a:p>
            <a:endParaRPr lang="en-US" sz="1800" dirty="0"/>
          </a:p>
        </p:txBody>
      </p:sp>
      <p:sp>
        <p:nvSpPr>
          <p:cNvPr id="2" name="Title 1"/>
          <p:cNvSpPr>
            <a:spLocks noGrp="1"/>
          </p:cNvSpPr>
          <p:nvPr>
            <p:ph type="title"/>
          </p:nvPr>
        </p:nvSpPr>
        <p:spPr/>
        <p:txBody>
          <a:bodyPr>
            <a:normAutofit/>
          </a:bodyPr>
          <a:lstStyle/>
          <a:p>
            <a:pPr algn="r"/>
            <a:r>
              <a:rPr lang="en-US" sz="3200" dirty="0"/>
              <a:t>H.R. 2024 PREP!</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57401" y="714376"/>
            <a:ext cx="1633537" cy="870531"/>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1" y="533401"/>
            <a:ext cx="1838325" cy="180975"/>
          </a:xfrm>
          <a:prstGeom prst="rect">
            <a:avLst/>
          </a:prstGeom>
        </p:spPr>
      </p:pic>
      <p:sp>
        <p:nvSpPr>
          <p:cNvPr id="3" name="TextBox 2">
            <a:extLst>
              <a:ext uri="{FF2B5EF4-FFF2-40B4-BE49-F238E27FC236}">
                <a16:creationId xmlns:a16="http://schemas.microsoft.com/office/drawing/2014/main" id="{BA13953D-DB7E-86A5-1575-20F0903579EF}"/>
              </a:ext>
            </a:extLst>
          </p:cNvPr>
          <p:cNvSpPr txBox="1"/>
          <p:nvPr/>
        </p:nvSpPr>
        <p:spPr>
          <a:xfrm>
            <a:off x="1828800" y="1584907"/>
            <a:ext cx="7696200" cy="4739759"/>
          </a:xfrm>
          <a:prstGeom prst="rect">
            <a:avLst/>
          </a:prstGeom>
          <a:solidFill>
            <a:schemeClr val="bg1"/>
          </a:solidFill>
        </p:spPr>
        <p:txBody>
          <a:bodyPr wrap="square" rtlCol="0">
            <a:spAutoFit/>
          </a:bodyPr>
          <a:lstStyle/>
          <a:p>
            <a:pPr algn="ctr"/>
            <a:r>
              <a:rPr lang="en-US" sz="3600" b="1" dirty="0">
                <a:solidFill>
                  <a:schemeClr val="tx2"/>
                </a:solidFill>
              </a:rPr>
              <a:t>TERMINATIONS</a:t>
            </a:r>
          </a:p>
          <a:p>
            <a:pPr algn="ctr"/>
            <a:endParaRPr lang="en-US" sz="4000" b="1" dirty="0">
              <a:solidFill>
                <a:schemeClr val="tx2"/>
              </a:solidFill>
            </a:endParaRPr>
          </a:p>
          <a:p>
            <a:pPr marL="571500" indent="-571500">
              <a:buFont typeface="Arial" panose="020B0604020202020204" pitchFamily="34" charset="0"/>
              <a:buChar char="•"/>
            </a:pPr>
            <a:r>
              <a:rPr lang="en-US" sz="2400" dirty="0">
                <a:solidFill>
                  <a:schemeClr val="tx2"/>
                </a:solidFill>
              </a:rPr>
              <a:t>“For cause” terminations should be tied to Handbook or Job Description</a:t>
            </a:r>
          </a:p>
          <a:p>
            <a:pPr marL="571500" indent="-571500">
              <a:buFont typeface="Arial" panose="020B0604020202020204" pitchFamily="34" charset="0"/>
              <a:buChar char="•"/>
            </a:pPr>
            <a:r>
              <a:rPr lang="en-US" sz="2400" dirty="0">
                <a:solidFill>
                  <a:schemeClr val="tx2"/>
                </a:solidFill>
              </a:rPr>
              <a:t>DOCUMENT</a:t>
            </a:r>
          </a:p>
          <a:p>
            <a:pPr marL="571500" indent="-571500">
              <a:buFont typeface="Arial" panose="020B0604020202020204" pitchFamily="34" charset="0"/>
              <a:buChar char="•"/>
            </a:pPr>
            <a:r>
              <a:rPr lang="en-US" sz="2400" dirty="0">
                <a:solidFill>
                  <a:schemeClr val="tx2"/>
                </a:solidFill>
              </a:rPr>
              <a:t>Consider Separation Agreements to avoid potential litigation</a:t>
            </a:r>
          </a:p>
          <a:p>
            <a:pPr marL="571500" indent="-571500">
              <a:buFont typeface="Arial" panose="020B0604020202020204" pitchFamily="34" charset="0"/>
              <a:buChar char="•"/>
            </a:pPr>
            <a:endParaRPr lang="en-US" sz="2400" dirty="0">
              <a:solidFill>
                <a:schemeClr val="tx2"/>
              </a:solidFill>
            </a:endParaRPr>
          </a:p>
          <a:p>
            <a:endParaRPr lang="en-US" sz="2400" dirty="0">
              <a:solidFill>
                <a:schemeClr val="tx2"/>
              </a:solidFill>
            </a:endParaRPr>
          </a:p>
          <a:p>
            <a:pPr algn="ctr"/>
            <a:endParaRPr lang="en-US" sz="4000" b="1" dirty="0">
              <a:solidFill>
                <a:schemeClr val="tx2"/>
              </a:solidFill>
            </a:endParaRPr>
          </a:p>
          <a:p>
            <a:pPr algn="ctr"/>
            <a:endParaRPr lang="en-US" sz="800" b="1" dirty="0">
              <a:solidFill>
                <a:schemeClr val="tx2"/>
              </a:solidFill>
            </a:endParaRPr>
          </a:p>
          <a:p>
            <a:pPr algn="ctr"/>
            <a:endParaRPr lang="en-US" sz="1000" b="1" dirty="0">
              <a:solidFill>
                <a:schemeClr val="tx2"/>
              </a:solidFill>
            </a:endParaRPr>
          </a:p>
        </p:txBody>
      </p:sp>
    </p:spTree>
    <p:extLst>
      <p:ext uri="{BB962C8B-B14F-4D97-AF65-F5344CB8AC3E}">
        <p14:creationId xmlns:p14="http://schemas.microsoft.com/office/powerpoint/2010/main" val="26863223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25001" y="1441373"/>
            <a:ext cx="870531" cy="4648200"/>
          </a:xfrm>
          <a:prstGeom prst="rect">
            <a:avLst/>
          </a:prstGeom>
          <a:solidFill>
            <a:schemeClr val="bg1"/>
          </a:solidFill>
        </p:spPr>
        <p:txBody>
          <a:bodyPr wrap="square" rtlCol="0">
            <a:spAutoFit/>
          </a:bodyPr>
          <a:lstStyle/>
          <a:p>
            <a:endParaRPr lang="en-US" sz="1800" dirty="0"/>
          </a:p>
        </p:txBody>
      </p:sp>
      <p:sp>
        <p:nvSpPr>
          <p:cNvPr id="2" name="Title 1"/>
          <p:cNvSpPr>
            <a:spLocks noGrp="1"/>
          </p:cNvSpPr>
          <p:nvPr>
            <p:ph type="title"/>
          </p:nvPr>
        </p:nvSpPr>
        <p:spPr/>
        <p:txBody>
          <a:bodyPr>
            <a:normAutofit/>
          </a:bodyPr>
          <a:lstStyle/>
          <a:p>
            <a:pPr algn="r"/>
            <a:r>
              <a:rPr lang="en-US" sz="3200" dirty="0"/>
              <a:t>H.R. 2024 PREP!</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7401" y="714376"/>
            <a:ext cx="1633537" cy="870531"/>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1" y="533401"/>
            <a:ext cx="1838325" cy="180975"/>
          </a:xfrm>
          <a:prstGeom prst="rect">
            <a:avLst/>
          </a:prstGeom>
        </p:spPr>
      </p:pic>
      <p:sp>
        <p:nvSpPr>
          <p:cNvPr id="3" name="TextBox 2">
            <a:extLst>
              <a:ext uri="{FF2B5EF4-FFF2-40B4-BE49-F238E27FC236}">
                <a16:creationId xmlns:a16="http://schemas.microsoft.com/office/drawing/2014/main" id="{BA13953D-DB7E-86A5-1575-20F0903579EF}"/>
              </a:ext>
            </a:extLst>
          </p:cNvPr>
          <p:cNvSpPr txBox="1"/>
          <p:nvPr/>
        </p:nvSpPr>
        <p:spPr>
          <a:xfrm>
            <a:off x="1828800" y="1584906"/>
            <a:ext cx="7696200" cy="4678204"/>
          </a:xfrm>
          <a:prstGeom prst="rect">
            <a:avLst/>
          </a:prstGeom>
          <a:solidFill>
            <a:schemeClr val="bg1"/>
          </a:solidFill>
        </p:spPr>
        <p:txBody>
          <a:bodyPr wrap="square" rtlCol="0">
            <a:spAutoFit/>
          </a:bodyPr>
          <a:lstStyle/>
          <a:p>
            <a:pPr algn="ctr"/>
            <a:endParaRPr lang="en-US" sz="3200" b="1" dirty="0">
              <a:solidFill>
                <a:schemeClr val="tx2"/>
              </a:solidFill>
            </a:endParaRPr>
          </a:p>
          <a:p>
            <a:pPr algn="ctr"/>
            <a:endParaRPr lang="en-US" sz="800" b="1" dirty="0">
              <a:solidFill>
                <a:schemeClr val="tx2"/>
              </a:solidFill>
            </a:endParaRPr>
          </a:p>
          <a:p>
            <a:pPr algn="ctr"/>
            <a:r>
              <a:rPr lang="en-US" sz="9600" b="1" dirty="0">
                <a:solidFill>
                  <a:schemeClr val="tx2"/>
                </a:solidFill>
                <a:latin typeface="Fairwater Script" panose="02000507000000020003" pitchFamily="2" charset="0"/>
              </a:rPr>
              <a:t>Questions?</a:t>
            </a:r>
          </a:p>
          <a:p>
            <a:pPr algn="ctr"/>
            <a:r>
              <a:rPr lang="en-US" sz="1800" dirty="0">
                <a:solidFill>
                  <a:schemeClr val="tx2"/>
                </a:solidFill>
              </a:rPr>
              <a:t>Elizabeth Crosby</a:t>
            </a:r>
          </a:p>
          <a:p>
            <a:pPr algn="ctr"/>
            <a:r>
              <a:rPr lang="en-US" sz="1800" dirty="0">
                <a:solidFill>
                  <a:schemeClr val="tx2"/>
                </a:solidFill>
              </a:rPr>
              <a:t>Buckley King </a:t>
            </a:r>
          </a:p>
          <a:p>
            <a:pPr algn="ctr"/>
            <a:r>
              <a:rPr lang="en-US" sz="1800" dirty="0">
                <a:solidFill>
                  <a:schemeClr val="tx2"/>
                </a:solidFill>
              </a:rPr>
              <a:t>600 Superior Avenue East #1400</a:t>
            </a:r>
          </a:p>
          <a:p>
            <a:pPr algn="ctr"/>
            <a:r>
              <a:rPr lang="en-US" sz="1800" dirty="0">
                <a:solidFill>
                  <a:schemeClr val="tx2"/>
                </a:solidFill>
              </a:rPr>
              <a:t>Cleveland, OH 44114</a:t>
            </a:r>
          </a:p>
          <a:p>
            <a:pPr algn="ctr"/>
            <a:r>
              <a:rPr lang="en-US" sz="1800" dirty="0">
                <a:solidFill>
                  <a:schemeClr val="tx2"/>
                </a:solidFill>
              </a:rPr>
              <a:t>216-685-4752</a:t>
            </a:r>
          </a:p>
          <a:p>
            <a:pPr algn="ctr"/>
            <a:r>
              <a:rPr lang="en-US" sz="1800" dirty="0">
                <a:solidFill>
                  <a:schemeClr val="tx2"/>
                </a:solidFill>
                <a:hlinkClick r:id="rId4"/>
              </a:rPr>
              <a:t>crosby@buckleyking.com</a:t>
            </a:r>
            <a:endParaRPr lang="en-US" sz="4000" b="1" dirty="0">
              <a:solidFill>
                <a:schemeClr val="tx2"/>
              </a:solidFill>
            </a:endParaRPr>
          </a:p>
          <a:p>
            <a:pPr algn="ctr"/>
            <a:endParaRPr lang="en-US" sz="1800" dirty="0">
              <a:solidFill>
                <a:schemeClr val="tx2"/>
              </a:solidFill>
            </a:endParaRPr>
          </a:p>
          <a:p>
            <a:pPr algn="ctr"/>
            <a:endParaRPr lang="en-US" sz="1800" dirty="0">
              <a:solidFill>
                <a:schemeClr val="tx2"/>
              </a:solidFill>
            </a:endParaRPr>
          </a:p>
          <a:p>
            <a:pPr algn="ctr"/>
            <a:endParaRPr lang="en-US" sz="1800" dirty="0">
              <a:solidFill>
                <a:schemeClr val="tx2"/>
              </a:solidFill>
            </a:endParaRPr>
          </a:p>
        </p:txBody>
      </p:sp>
      <p:pic>
        <p:nvPicPr>
          <p:cNvPr id="8" name="Picture 7" descr="A yellow and blue sign with blue text&#10;&#10;Description automatically generated">
            <a:extLst>
              <a:ext uri="{FF2B5EF4-FFF2-40B4-BE49-F238E27FC236}">
                <a16:creationId xmlns:a16="http://schemas.microsoft.com/office/drawing/2014/main" id="{82275589-1119-8E95-B5E5-F49D6655A4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0619" y="304801"/>
            <a:ext cx="1452563" cy="1452563"/>
          </a:xfrm>
          <a:prstGeom prst="rect">
            <a:avLst/>
          </a:prstGeom>
        </p:spPr>
      </p:pic>
    </p:spTree>
    <p:extLst>
      <p:ext uri="{BB962C8B-B14F-4D97-AF65-F5344CB8AC3E}">
        <p14:creationId xmlns:p14="http://schemas.microsoft.com/office/powerpoint/2010/main" val="33166683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D1FDF194-C99A-4C11-8A97-58FF75F6E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3" name="Rectangle 12">
            <a:extLst>
              <a:ext uri="{FF2B5EF4-FFF2-40B4-BE49-F238E27FC236}">
                <a16:creationId xmlns:a16="http://schemas.microsoft.com/office/drawing/2014/main" id="{DECAB5A9-13C6-4C85-AB53-C7D8B8954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C243199D-2015-4F72-83EB-C6A3ED4C45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itle 3">
            <a:extLst>
              <a:ext uri="{FF2B5EF4-FFF2-40B4-BE49-F238E27FC236}">
                <a16:creationId xmlns:a16="http://schemas.microsoft.com/office/drawing/2014/main" id="{997EAB6E-5FFF-4923-BC7F-D2C71AD246DB}"/>
              </a:ext>
            </a:extLst>
          </p:cNvPr>
          <p:cNvSpPr>
            <a:spLocks noGrp="1"/>
          </p:cNvSpPr>
          <p:nvPr>
            <p:ph type="title"/>
          </p:nvPr>
        </p:nvSpPr>
        <p:spPr>
          <a:xfrm>
            <a:off x="1086003" y="1181901"/>
            <a:ext cx="10622354" cy="1857901"/>
          </a:xfrm>
        </p:spPr>
        <p:txBody>
          <a:bodyPr vert="horz" lIns="91440" tIns="45720" rIns="91440" bIns="45720" rtlCol="0" anchor="t">
            <a:normAutofit/>
          </a:bodyPr>
          <a:lstStyle/>
          <a:p>
            <a:pPr algn="ctr"/>
            <a:r>
              <a:rPr lang="en-US" sz="4000" spc="0">
                <a:solidFill>
                  <a:schemeClr val="tx2"/>
                </a:solidFill>
                <a:latin typeface="Gill Sans MT"/>
              </a:rPr>
              <a:t>Slides, External resources &amp; registration can be found at</a:t>
            </a:r>
            <a:br>
              <a:rPr lang="en-US" sz="4000" spc="0">
                <a:solidFill>
                  <a:schemeClr val="tx2"/>
                </a:solidFill>
                <a:latin typeface="Gill Sans MT"/>
              </a:rPr>
            </a:br>
            <a:r>
              <a:rPr lang="en-US" sz="4000" spc="0">
                <a:solidFill>
                  <a:schemeClr val="tx2"/>
                </a:solidFill>
                <a:latin typeface="Gill Sans MT"/>
                <a:hlinkClick r:id="rId2"/>
              </a:rPr>
              <a:t>www.solonchamber.com/slides</a:t>
            </a:r>
            <a:endParaRPr lang="en-US" sz="4000" b="0" spc="0">
              <a:solidFill>
                <a:schemeClr val="tx2"/>
              </a:solidFill>
              <a:latin typeface="Gill Sans MT"/>
            </a:endParaRPr>
          </a:p>
        </p:txBody>
      </p:sp>
      <p:sp>
        <p:nvSpPr>
          <p:cNvPr id="17" name="Freeform 6">
            <a:extLst>
              <a:ext uri="{FF2B5EF4-FFF2-40B4-BE49-F238E27FC236}">
                <a16:creationId xmlns:a16="http://schemas.microsoft.com/office/drawing/2014/main" id="{CC3D4EFD-F9AF-4231-89CF-74A9A513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en-US"/>
          </a:p>
        </p:txBody>
      </p:sp>
      <p:sp>
        <p:nvSpPr>
          <p:cNvPr id="19" name="Rectangle 18">
            <a:extLst>
              <a:ext uri="{FF2B5EF4-FFF2-40B4-BE49-F238E27FC236}">
                <a16:creationId xmlns:a16="http://schemas.microsoft.com/office/drawing/2014/main" id="{6E85F1C8-2D37-4E74-9173-14198641E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Title 3">
            <a:extLst>
              <a:ext uri="{FF2B5EF4-FFF2-40B4-BE49-F238E27FC236}">
                <a16:creationId xmlns:a16="http://schemas.microsoft.com/office/drawing/2014/main" id="{A98B1EC6-8CCA-A6D1-3B43-8E066CB15F34}"/>
              </a:ext>
            </a:extLst>
          </p:cNvPr>
          <p:cNvSpPr txBox="1">
            <a:spLocks/>
          </p:cNvSpPr>
          <p:nvPr/>
        </p:nvSpPr>
        <p:spPr>
          <a:xfrm>
            <a:off x="1663344" y="3670738"/>
            <a:ext cx="9467672" cy="18579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600" b="1" kern="1200" cap="all" spc="200" baseline="0">
                <a:solidFill>
                  <a:schemeClr val="bg1"/>
                </a:solidFill>
                <a:latin typeface="+mj-lt"/>
                <a:ea typeface="+mj-ea"/>
                <a:cs typeface="+mj-cs"/>
              </a:defRPr>
            </a:lvl1pPr>
          </a:lstStyle>
          <a:p>
            <a:pPr algn="ctr"/>
            <a:r>
              <a:rPr lang="en-US" sz="5400" spc="0">
                <a:solidFill>
                  <a:schemeClr val="tx2"/>
                </a:solidFill>
                <a:latin typeface="Gill Sans MT"/>
              </a:rPr>
              <a:t>Materials will also be distributed by email after the program!</a:t>
            </a:r>
          </a:p>
        </p:txBody>
      </p:sp>
    </p:spTree>
    <p:extLst>
      <p:ext uri="{BB962C8B-B14F-4D97-AF65-F5344CB8AC3E}">
        <p14:creationId xmlns:p14="http://schemas.microsoft.com/office/powerpoint/2010/main" val="123633959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21" name="Rectangle 12">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2" name="Rectangle 14">
            <a:extLst>
              <a:ext uri="{FF2B5EF4-FFF2-40B4-BE49-F238E27FC236}">
                <a16:creationId xmlns:a16="http://schemas.microsoft.com/office/drawing/2014/main" id="{0E624BD9-62FB-467A-ACDC-4836ADC5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Freeform 13">
            <a:extLst>
              <a:ext uri="{FF2B5EF4-FFF2-40B4-BE49-F238E27FC236}">
                <a16:creationId xmlns:a16="http://schemas.microsoft.com/office/drawing/2014/main" id="{4C973920-672E-443D-8D2E-2D1E3853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41730" y="0"/>
            <a:ext cx="7789615"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txBody>
          <a:bodyPr/>
          <a:lstStyle/>
          <a:p>
            <a:endParaRPr lang="en-US"/>
          </a:p>
        </p:txBody>
      </p:sp>
      <p:sp>
        <p:nvSpPr>
          <p:cNvPr id="19" name="Rectangle 18">
            <a:extLst>
              <a:ext uri="{FF2B5EF4-FFF2-40B4-BE49-F238E27FC236}">
                <a16:creationId xmlns:a16="http://schemas.microsoft.com/office/drawing/2014/main" id="{4363DD75-42D3-453C-A84D-D18B4215C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rgbClr val="2A1A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Picture 5" descr="A close up of a sign&#10;&#10;Description automatically generated">
            <a:extLst>
              <a:ext uri="{FF2B5EF4-FFF2-40B4-BE49-F238E27FC236}">
                <a16:creationId xmlns:a16="http://schemas.microsoft.com/office/drawing/2014/main" id="{83B16A05-AF0B-4973-9F7A-3596D93951D4}"/>
              </a:ext>
            </a:extLst>
          </p:cNvPr>
          <p:cNvPicPr>
            <a:picLocks noChangeAspect="1"/>
          </p:cNvPicPr>
          <p:nvPr/>
        </p:nvPicPr>
        <p:blipFill>
          <a:blip r:embed="rId2"/>
          <a:stretch>
            <a:fillRect/>
          </a:stretch>
        </p:blipFill>
        <p:spPr>
          <a:xfrm>
            <a:off x="7341393" y="2426964"/>
            <a:ext cx="4724750" cy="2004071"/>
          </a:xfrm>
          <a:prstGeom prst="rect">
            <a:avLst/>
          </a:prstGeom>
        </p:spPr>
      </p:pic>
      <p:sp>
        <p:nvSpPr>
          <p:cNvPr id="3" name="TextBox 2">
            <a:extLst>
              <a:ext uri="{FF2B5EF4-FFF2-40B4-BE49-F238E27FC236}">
                <a16:creationId xmlns:a16="http://schemas.microsoft.com/office/drawing/2014/main" id="{98C06F57-2B15-154D-BD00-85BDCBF8EB88}"/>
              </a:ext>
            </a:extLst>
          </p:cNvPr>
          <p:cNvSpPr txBox="1"/>
          <p:nvPr/>
        </p:nvSpPr>
        <p:spPr>
          <a:xfrm>
            <a:off x="1088826" y="1176683"/>
            <a:ext cx="4936380" cy="4009111"/>
          </a:xfrm>
          <a:prstGeom prst="rect">
            <a:avLst/>
          </a:prstGeom>
          <a:noFill/>
        </p:spPr>
        <p:txBody>
          <a:bodyPr wrap="square">
            <a:spAutoFit/>
          </a:bodyPr>
          <a:lstStyle/>
          <a:p>
            <a:pPr marL="0" marR="0" algn="ctr">
              <a:lnSpc>
                <a:spcPct val="115000"/>
              </a:lnSpc>
              <a:spcBef>
                <a:spcPts val="0"/>
              </a:spcBef>
              <a:spcAft>
                <a:spcPts val="0"/>
              </a:spcAft>
            </a:pPr>
            <a:r>
              <a:rPr lang="en-US" sz="2800" b="1" dirty="0">
                <a:latin typeface="Lato" panose="020F0502020204030203" pitchFamily="34" charset="0"/>
                <a:ea typeface="Calibri" panose="020F0502020204030204" pitchFamily="34" charset="0"/>
                <a:cs typeface="Times New Roman" panose="02020603050405020304" pitchFamily="18" charset="0"/>
              </a:rPr>
              <a:t>February 14</a:t>
            </a:r>
            <a:r>
              <a:rPr lang="en-US" sz="2800" b="1" baseline="30000" dirty="0">
                <a:latin typeface="Lato" panose="020F0502020204030203" pitchFamily="34" charset="0"/>
                <a:ea typeface="Calibri" panose="020F0502020204030204" pitchFamily="34" charset="0"/>
                <a:cs typeface="Times New Roman" panose="02020603050405020304" pitchFamily="18" charset="0"/>
              </a:rPr>
              <a:t>th</a:t>
            </a:r>
            <a:endParaRPr lang="en-US" sz="2800" b="1" dirty="0">
              <a:latin typeface="Lato" panose="020F0502020204030203"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dirty="0">
                <a:latin typeface="Lato" panose="020F0502020204030203" pitchFamily="34" charset="0"/>
                <a:ea typeface="Calibri" panose="020F0502020204030204" pitchFamily="34" charset="0"/>
                <a:cs typeface="Times New Roman" panose="02020603050405020304" pitchFamily="18" charset="0"/>
              </a:rPr>
              <a:t>Fall Protection with Dave Dennison, Flaherty Sales</a:t>
            </a:r>
          </a:p>
          <a:p>
            <a:pPr marL="0" marR="0" algn="ctr">
              <a:lnSpc>
                <a:spcPct val="115000"/>
              </a:lnSpc>
              <a:spcBef>
                <a:spcPts val="0"/>
              </a:spcBef>
              <a:spcAft>
                <a:spcPts val="0"/>
              </a:spcAft>
            </a:pPr>
            <a:endParaRPr lang="en-US" sz="2800" b="1" dirty="0">
              <a:latin typeface="Lato" panose="020F0502020204030203"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dirty="0">
                <a:latin typeface="Lato" panose="020F0502020204030203" pitchFamily="34" charset="0"/>
                <a:ea typeface="Calibri" panose="020F0502020204030204" pitchFamily="34" charset="0"/>
                <a:cs typeface="Times New Roman" panose="02020603050405020304" pitchFamily="18" charset="0"/>
              </a:rPr>
              <a:t>March 13</a:t>
            </a:r>
            <a:r>
              <a:rPr lang="en-US" sz="2800" b="1" baseline="30000" dirty="0">
                <a:latin typeface="Lato" panose="020F0502020204030203" pitchFamily="34" charset="0"/>
                <a:ea typeface="Calibri" panose="020F0502020204030204" pitchFamily="34" charset="0"/>
                <a:cs typeface="Times New Roman" panose="02020603050405020304" pitchFamily="18" charset="0"/>
              </a:rPr>
              <a:t>th</a:t>
            </a:r>
            <a:endParaRPr lang="en-US" sz="2800" b="1" dirty="0">
              <a:latin typeface="Lato" panose="020F0502020204030203"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dirty="0">
                <a:effectLst/>
                <a:latin typeface="Lato" panose="020F0502020204030203" pitchFamily="34" charset="0"/>
                <a:ea typeface="Calibri" panose="020F0502020204030204" pitchFamily="34" charset="0"/>
                <a:cs typeface="Times New Roman" panose="02020603050405020304" pitchFamily="18" charset="0"/>
              </a:rPr>
              <a:t>BWC Programs &amp; Rebates with Lorrie Goodnight, Bureau of Workers' Comp.</a:t>
            </a:r>
            <a:endParaRPr lang="en-US" sz="2800" b="1" dirty="0">
              <a:latin typeface="Lato" panose="020F050202020403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105667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3" name="Picture 2" descr="A close-up of a business&#10;&#10;Description automatically generated">
            <a:extLst>
              <a:ext uri="{FF2B5EF4-FFF2-40B4-BE49-F238E27FC236}">
                <a16:creationId xmlns:a16="http://schemas.microsoft.com/office/drawing/2014/main" id="{8E253F68-08F0-AE90-17AF-F0FDC3ECFC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3457919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6" name="Picture 5" descr="A poster for a business event&#10;&#10;Description automatically generated">
            <a:extLst>
              <a:ext uri="{FF2B5EF4-FFF2-40B4-BE49-F238E27FC236}">
                <a16:creationId xmlns:a16="http://schemas.microsoft.com/office/drawing/2014/main" id="{C0654C39-B8B7-1CA7-6608-D0B3F9C712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81930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3" name="Picture 2" descr="A poster for a business event&#10;&#10;Description automatically generated">
            <a:extLst>
              <a:ext uri="{FF2B5EF4-FFF2-40B4-BE49-F238E27FC236}">
                <a16:creationId xmlns:a16="http://schemas.microsoft.com/office/drawing/2014/main" id="{14CCDAE0-9ACF-89E9-6DE7-42B9B0EB72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6620164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3.xml><?xml version="1.0" encoding="utf-8"?>
<a:theme xmlns:a="http://schemas.openxmlformats.org/drawingml/2006/main" name="1_Opening and Closing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eme1">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3EFAB1B1-3E18-495B-8346-11CB4B7D781A}" vid="{E2F4F3BC-0CBE-4007-B609-CA55ED6AAD6F}"/>
    </a:ext>
  </a:extLst>
</a:theme>
</file>

<file path=ppt/theme/theme5.xml><?xml version="1.0" encoding="utf-8"?>
<a:theme xmlns:a="http://schemas.openxmlformats.org/drawingml/2006/main" name="Heart of it All Deck">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Population Power Point" id="{6239F01F-605E-4DF6-9195-54D7C7F60308}" vid="{FC1A0B45-B191-4371-9653-8CC1623D5ED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TotalTime>
  <Words>2609</Words>
  <Application>Microsoft Office PowerPoint</Application>
  <PresentationFormat>Widescreen</PresentationFormat>
  <Paragraphs>406</Paragraphs>
  <Slides>64</Slides>
  <Notes>5</Notes>
  <HiddenSlides>0</HiddenSlides>
  <MMClips>0</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64</vt:i4>
      </vt:variant>
    </vt:vector>
  </HeadingPairs>
  <TitlesOfParts>
    <vt:vector size="89" baseType="lpstr">
      <vt:lpstr>Aptos</vt:lpstr>
      <vt:lpstr>Arial</vt:lpstr>
      <vt:lpstr>Bodoni MT</vt:lpstr>
      <vt:lpstr>Book Antiqua</vt:lpstr>
      <vt:lpstr>Calibri</vt:lpstr>
      <vt:lpstr>Calibri Light</vt:lpstr>
      <vt:lpstr>Century Gothic</vt:lpstr>
      <vt:lpstr>Courier New</vt:lpstr>
      <vt:lpstr>Fairwater Script</vt:lpstr>
      <vt:lpstr>Gill Sans MT</vt:lpstr>
      <vt:lpstr>Impact</vt:lpstr>
      <vt:lpstr>inherit</vt:lpstr>
      <vt:lpstr>Lato</vt:lpstr>
      <vt:lpstr>Merriweather</vt:lpstr>
      <vt:lpstr>Open Sans</vt:lpstr>
      <vt:lpstr>Serifa</vt:lpstr>
      <vt:lpstr>Source Sans 3</vt:lpstr>
      <vt:lpstr>Source Sans Pro</vt:lpstr>
      <vt:lpstr>Symbol</vt:lpstr>
      <vt:lpstr>Apothecary</vt:lpstr>
      <vt:lpstr>Badge</vt:lpstr>
      <vt:lpstr>1_Opening and Closing Slides</vt:lpstr>
      <vt:lpstr>Theme1</vt:lpstr>
      <vt:lpstr>Heart of it All Deck</vt:lpstr>
      <vt:lpstr>Office Theme</vt:lpstr>
      <vt:lpstr>PowerPoint Presentation</vt:lpstr>
      <vt:lpstr>PowerPoint Presentation</vt:lpstr>
      <vt:lpstr>PowerPoint Presentation</vt:lpstr>
      <vt:lpstr>Slides, External resources &amp; registration can be found at www.solonchamber.com/slides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Important Dates – Private Employers</vt:lpstr>
      <vt:lpstr>Important Dates – Public Employers</vt:lpstr>
      <vt:lpstr>Employer Webinars</vt:lpstr>
      <vt:lpstr>Webinars</vt:lpstr>
      <vt:lpstr>Virtual Classes</vt:lpstr>
      <vt:lpstr>PowerPoint Presentation</vt:lpstr>
      <vt:lpstr> 2024 Ohio Safety congress &amp; expo®  March 27-29  </vt:lpstr>
      <vt:lpstr>Keynote speaker</vt:lpstr>
      <vt:lpstr>Visit the knowledge hub</vt:lpstr>
      <vt:lpstr>Experience the expo</vt:lpstr>
      <vt:lpstr>PowerPoint Presentation</vt:lpstr>
      <vt:lpstr>Injury and illness data submission begins January 2, 2024</vt:lpstr>
      <vt:lpstr>PowerPoint Presentation</vt:lpstr>
      <vt:lpstr>Grants Program</vt:lpstr>
      <vt:lpstr>PowerPoint Presentation</vt:lpstr>
      <vt:lpstr>LET’S GET READY FOR 2024!</vt:lpstr>
      <vt:lpstr>H.R. 2024 PREP!</vt:lpstr>
      <vt:lpstr>H.R. 2024 PREP!</vt:lpstr>
      <vt:lpstr>H.R. 2024 PREP!</vt:lpstr>
      <vt:lpstr>H.R. 2024 PREP!</vt:lpstr>
      <vt:lpstr>H.R. 2024 PREP!</vt:lpstr>
      <vt:lpstr>H.R. 2024 PREP!</vt:lpstr>
      <vt:lpstr>H.R. 2024 PREP!</vt:lpstr>
      <vt:lpstr>H.R. 2024 PREP!</vt:lpstr>
      <vt:lpstr>H.R. 2024 PREP!</vt:lpstr>
      <vt:lpstr>H.R. 2024 PREP!</vt:lpstr>
      <vt:lpstr>H.R. 2024 PREP!</vt:lpstr>
      <vt:lpstr>H.R. 2024 PREP!</vt:lpstr>
      <vt:lpstr>H.R. 2024 PREP!</vt:lpstr>
      <vt:lpstr>H.R. 2024 PREP!</vt:lpstr>
      <vt:lpstr>H.R. 2024 PREP!</vt:lpstr>
      <vt:lpstr>H.R. 2024 PREP!</vt:lpstr>
      <vt:lpstr>H.R. 2024 PREP!</vt:lpstr>
      <vt:lpstr>H.R. 2024 PREP!</vt:lpstr>
      <vt:lpstr>H.R. 2024 PREP!</vt:lpstr>
      <vt:lpstr>H.R. 2024 PREP!</vt:lpstr>
      <vt:lpstr>H.R. 2024 PREP!</vt:lpstr>
      <vt:lpstr>H.R. 2024 PREP!</vt:lpstr>
      <vt:lpstr>H.R. 2024 PREP!</vt:lpstr>
      <vt:lpstr>H.R. 2024 PREP!</vt:lpstr>
      <vt:lpstr>H.R. 2024 PREP!</vt:lpstr>
      <vt:lpstr>H.R. 2024 PREP!</vt:lpstr>
      <vt:lpstr>H.R. 2024 PREP!</vt:lpstr>
      <vt:lpstr>H.R. 2024 PREP!</vt:lpstr>
      <vt:lpstr>H.R. 2024 PREP!</vt:lpstr>
      <vt:lpstr>H.R. 2024 PREP!</vt:lpstr>
      <vt:lpstr>H.R. 2024 PREP!</vt:lpstr>
      <vt:lpstr>H.R. 2024 PREP!</vt:lpstr>
      <vt:lpstr>H.R. 2024 PREP!</vt:lpstr>
      <vt:lpstr>H.R. 2024 PREP!</vt:lpstr>
      <vt:lpstr>Slides, External resources &amp; registration can be found at www.solonchamber.com/slides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"Libby" Rigo</dc:creator>
  <cp:lastModifiedBy>Elizabeth "Libby" Rigo</cp:lastModifiedBy>
  <cp:revision>1</cp:revision>
  <dcterms:created xsi:type="dcterms:W3CDTF">2024-01-08T19:00:35Z</dcterms:created>
  <dcterms:modified xsi:type="dcterms:W3CDTF">2024-01-10T21:02:53Z</dcterms:modified>
</cp:coreProperties>
</file>