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theme/theme2.xml" ContentType="application/vnd.openxmlformats-officedocument.theme+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theme/theme3.xml" ContentType="application/vnd.openxmlformats-officedocument.them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5.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6.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76" r:id="rId1"/>
    <p:sldMasterId id="2147483779" r:id="rId2"/>
    <p:sldMasterId id="2147483710" r:id="rId3"/>
    <p:sldMasterId id="2147483669" r:id="rId4"/>
    <p:sldMasterId id="2147483715" r:id="rId5"/>
    <p:sldMasterId id="2147483718" r:id="rId6"/>
    <p:sldMasterId id="2147483648" r:id="rId7"/>
  </p:sldMasterIdLst>
  <p:notesMasterIdLst>
    <p:notesMasterId r:id="rId70"/>
  </p:notesMasterIdLst>
  <p:sldIdLst>
    <p:sldId id="257" r:id="rId8"/>
    <p:sldId id="258" r:id="rId9"/>
    <p:sldId id="259" r:id="rId10"/>
    <p:sldId id="260" r:id="rId11"/>
    <p:sldId id="319" r:id="rId12"/>
    <p:sldId id="320" r:id="rId13"/>
    <p:sldId id="322" r:id="rId14"/>
    <p:sldId id="321" r:id="rId15"/>
    <p:sldId id="323"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9" r:id="rId60"/>
    <p:sldId id="310" r:id="rId61"/>
    <p:sldId id="313" r:id="rId62"/>
    <p:sldId id="312" r:id="rId63"/>
    <p:sldId id="314" r:id="rId64"/>
    <p:sldId id="315" r:id="rId65"/>
    <p:sldId id="317" r:id="rId66"/>
    <p:sldId id="316" r:id="rId67"/>
    <p:sldId id="318" r:id="rId68"/>
    <p:sldId id="311" r:id="rId6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54763B90-1D9D-4CEF-91D4-71BF07033E14}" v="8" dt="2023-11-08T14:41:59.24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969" autoAdjust="0"/>
    <p:restoredTop sz="94660"/>
  </p:normalViewPr>
  <p:slideViewPr>
    <p:cSldViewPr snapToGrid="0">
      <p:cViewPr varScale="1">
        <p:scale>
          <a:sx n="65" d="100"/>
          <a:sy n="65" d="100"/>
        </p:scale>
        <p:origin x="78" y="61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microsoft.com/office/2015/10/relationships/revisionInfo" Target="revisionInfo.xml"/><Relationship Id="rId7" Type="http://schemas.openxmlformats.org/officeDocument/2006/relationships/slideMaster" Target="slideMasters/slideMaster7.xml"/><Relationship Id="rId71"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notesMaster" Target="notesMasters/notesMaster1.xml"/><Relationship Id="rId75"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Elizabeth &quot;Libby&quot; Rigo" userId="89faecd5-8b23-4a53-b24e-fca4cb9a6ab8" providerId="ADAL" clId="{54763B90-1D9D-4CEF-91D4-71BF07033E14}"/>
    <pc:docChg chg="custSel addSld delSld modSld sldOrd">
      <pc:chgData name="Elizabeth &quot;Libby&quot; Rigo" userId="89faecd5-8b23-4a53-b24e-fca4cb9a6ab8" providerId="ADAL" clId="{54763B90-1D9D-4CEF-91D4-71BF07033E14}" dt="2023-11-08T20:32:13.916" v="64"/>
      <pc:docMkLst>
        <pc:docMk/>
      </pc:docMkLst>
      <pc:sldChg chg="del">
        <pc:chgData name="Elizabeth &quot;Libby&quot; Rigo" userId="89faecd5-8b23-4a53-b24e-fca4cb9a6ab8" providerId="ADAL" clId="{54763B90-1D9D-4CEF-91D4-71BF07033E14}" dt="2023-11-08T14:42:54.734" v="52" actId="2696"/>
        <pc:sldMkLst>
          <pc:docMk/>
          <pc:sldMk cId="1676420863" sldId="261"/>
        </pc:sldMkLst>
      </pc:sldChg>
      <pc:sldChg chg="del">
        <pc:chgData name="Elizabeth &quot;Libby&quot; Rigo" userId="89faecd5-8b23-4a53-b24e-fca4cb9a6ab8" providerId="ADAL" clId="{54763B90-1D9D-4CEF-91D4-71BF07033E14}" dt="2023-11-08T14:42:54.734" v="52" actId="2696"/>
        <pc:sldMkLst>
          <pc:docMk/>
          <pc:sldMk cId="4072762997" sldId="262"/>
        </pc:sldMkLst>
      </pc:sldChg>
      <pc:sldChg chg="del">
        <pc:chgData name="Elizabeth &quot;Libby&quot; Rigo" userId="89faecd5-8b23-4a53-b24e-fca4cb9a6ab8" providerId="ADAL" clId="{54763B90-1D9D-4CEF-91D4-71BF07033E14}" dt="2023-11-08T14:42:54.734" v="52" actId="2696"/>
        <pc:sldMkLst>
          <pc:docMk/>
          <pc:sldMk cId="4019736681" sldId="263"/>
        </pc:sldMkLst>
      </pc:sldChg>
      <pc:sldChg chg="del">
        <pc:chgData name="Elizabeth &quot;Libby&quot; Rigo" userId="89faecd5-8b23-4a53-b24e-fca4cb9a6ab8" providerId="ADAL" clId="{54763B90-1D9D-4CEF-91D4-71BF07033E14}" dt="2023-11-08T14:42:54.734" v="52" actId="2696"/>
        <pc:sldMkLst>
          <pc:docMk/>
          <pc:sldMk cId="3457919251" sldId="264"/>
        </pc:sldMkLst>
      </pc:sldChg>
      <pc:sldChg chg="del">
        <pc:chgData name="Elizabeth &quot;Libby&quot; Rigo" userId="89faecd5-8b23-4a53-b24e-fca4cb9a6ab8" providerId="ADAL" clId="{54763B90-1D9D-4CEF-91D4-71BF07033E14}" dt="2023-11-08T14:42:54.734" v="52" actId="2696"/>
        <pc:sldMkLst>
          <pc:docMk/>
          <pc:sldMk cId="181930753" sldId="308"/>
        </pc:sldMkLst>
      </pc:sldChg>
      <pc:sldChg chg="ord">
        <pc:chgData name="Elizabeth &quot;Libby&quot; Rigo" userId="89faecd5-8b23-4a53-b24e-fca4cb9a6ab8" providerId="ADAL" clId="{54763B90-1D9D-4CEF-91D4-71BF07033E14}" dt="2023-11-08T14:37:29.048" v="6"/>
        <pc:sldMkLst>
          <pc:docMk/>
          <pc:sldMk cId="2525544113" sldId="310"/>
        </pc:sldMkLst>
      </pc:sldChg>
      <pc:sldChg chg="add ord">
        <pc:chgData name="Elizabeth &quot;Libby&quot; Rigo" userId="89faecd5-8b23-4a53-b24e-fca4cb9a6ab8" providerId="ADAL" clId="{54763B90-1D9D-4CEF-91D4-71BF07033E14}" dt="2023-11-08T14:42:23.907" v="49"/>
        <pc:sldMkLst>
          <pc:docMk/>
          <pc:sldMk cId="73110768" sldId="311"/>
        </pc:sldMkLst>
      </pc:sldChg>
      <pc:sldChg chg="addSp delSp modSp add mod">
        <pc:chgData name="Elizabeth &quot;Libby&quot; Rigo" userId="89faecd5-8b23-4a53-b24e-fca4cb9a6ab8" providerId="ADAL" clId="{54763B90-1D9D-4CEF-91D4-71BF07033E14}" dt="2023-11-08T14:38:43.510" v="11" actId="962"/>
        <pc:sldMkLst>
          <pc:docMk/>
          <pc:sldMk cId="182094646" sldId="312"/>
        </pc:sldMkLst>
        <pc:picChg chg="del">
          <ac:chgData name="Elizabeth &quot;Libby&quot; Rigo" userId="89faecd5-8b23-4a53-b24e-fca4cb9a6ab8" providerId="ADAL" clId="{54763B90-1D9D-4CEF-91D4-71BF07033E14}" dt="2023-11-08T14:37:38.425" v="8" actId="478"/>
          <ac:picMkLst>
            <pc:docMk/>
            <pc:sldMk cId="182094646" sldId="312"/>
            <ac:picMk id="3" creationId="{112F6420-D7D9-4DF7-69ED-CA904496F715}"/>
          </ac:picMkLst>
        </pc:picChg>
        <pc:picChg chg="add mod">
          <ac:chgData name="Elizabeth &quot;Libby&quot; Rigo" userId="89faecd5-8b23-4a53-b24e-fca4cb9a6ab8" providerId="ADAL" clId="{54763B90-1D9D-4CEF-91D4-71BF07033E14}" dt="2023-11-08T14:38:43.510" v="11" actId="962"/>
          <ac:picMkLst>
            <pc:docMk/>
            <pc:sldMk cId="182094646" sldId="312"/>
            <ac:picMk id="6" creationId="{7090D44E-8C18-65BE-D0D0-2FF4214E5962}"/>
          </ac:picMkLst>
        </pc:picChg>
      </pc:sldChg>
      <pc:sldChg chg="addSp delSp modSp add mod ord">
        <pc:chgData name="Elizabeth &quot;Libby&quot; Rigo" userId="89faecd5-8b23-4a53-b24e-fca4cb9a6ab8" providerId="ADAL" clId="{54763B90-1D9D-4CEF-91D4-71BF07033E14}" dt="2023-11-08T14:42:27.096" v="51"/>
        <pc:sldMkLst>
          <pc:docMk/>
          <pc:sldMk cId="1976610893" sldId="313"/>
        </pc:sldMkLst>
        <pc:picChg chg="add mod">
          <ac:chgData name="Elizabeth &quot;Libby&quot; Rigo" userId="89faecd5-8b23-4a53-b24e-fca4cb9a6ab8" providerId="ADAL" clId="{54763B90-1D9D-4CEF-91D4-71BF07033E14}" dt="2023-11-08T14:39:03.247" v="16" actId="962"/>
          <ac:picMkLst>
            <pc:docMk/>
            <pc:sldMk cId="1976610893" sldId="313"/>
            <ac:picMk id="3" creationId="{87614F8D-D942-BDE0-1285-C38EF51C59A0}"/>
          </ac:picMkLst>
        </pc:picChg>
        <pc:picChg chg="del">
          <ac:chgData name="Elizabeth &quot;Libby&quot; Rigo" userId="89faecd5-8b23-4a53-b24e-fca4cb9a6ab8" providerId="ADAL" clId="{54763B90-1D9D-4CEF-91D4-71BF07033E14}" dt="2023-11-08T14:38:49.999" v="13" actId="478"/>
          <ac:picMkLst>
            <pc:docMk/>
            <pc:sldMk cId="1976610893" sldId="313"/>
            <ac:picMk id="6" creationId="{7090D44E-8C18-65BE-D0D0-2FF4214E5962}"/>
          </ac:picMkLst>
        </pc:picChg>
      </pc:sldChg>
      <pc:sldChg chg="addSp delSp modSp add mod">
        <pc:chgData name="Elizabeth &quot;Libby&quot; Rigo" userId="89faecd5-8b23-4a53-b24e-fca4cb9a6ab8" providerId="ADAL" clId="{54763B90-1D9D-4CEF-91D4-71BF07033E14}" dt="2023-11-08T14:39:32.486" v="21" actId="962"/>
        <pc:sldMkLst>
          <pc:docMk/>
          <pc:sldMk cId="1689694365" sldId="314"/>
        </pc:sldMkLst>
        <pc:picChg chg="del">
          <ac:chgData name="Elizabeth &quot;Libby&quot; Rigo" userId="89faecd5-8b23-4a53-b24e-fca4cb9a6ab8" providerId="ADAL" clId="{54763B90-1D9D-4CEF-91D4-71BF07033E14}" dt="2023-11-08T14:39:09.751" v="18" actId="478"/>
          <ac:picMkLst>
            <pc:docMk/>
            <pc:sldMk cId="1689694365" sldId="314"/>
            <ac:picMk id="3" creationId="{87614F8D-D942-BDE0-1285-C38EF51C59A0}"/>
          </ac:picMkLst>
        </pc:picChg>
        <pc:picChg chg="add mod">
          <ac:chgData name="Elizabeth &quot;Libby&quot; Rigo" userId="89faecd5-8b23-4a53-b24e-fca4cb9a6ab8" providerId="ADAL" clId="{54763B90-1D9D-4CEF-91D4-71BF07033E14}" dt="2023-11-08T14:39:32.486" v="21" actId="962"/>
          <ac:picMkLst>
            <pc:docMk/>
            <pc:sldMk cId="1689694365" sldId="314"/>
            <ac:picMk id="6" creationId="{B7689A89-9DD6-3E62-8022-DF8F93E8AEDE}"/>
          </ac:picMkLst>
        </pc:picChg>
      </pc:sldChg>
      <pc:sldChg chg="addSp delSp modSp add mod">
        <pc:chgData name="Elizabeth &quot;Libby&quot; Rigo" userId="89faecd5-8b23-4a53-b24e-fca4cb9a6ab8" providerId="ADAL" clId="{54763B90-1D9D-4CEF-91D4-71BF07033E14}" dt="2023-11-08T14:39:58.073" v="26" actId="962"/>
        <pc:sldMkLst>
          <pc:docMk/>
          <pc:sldMk cId="1702169172" sldId="315"/>
        </pc:sldMkLst>
        <pc:picChg chg="add mod">
          <ac:chgData name="Elizabeth &quot;Libby&quot; Rigo" userId="89faecd5-8b23-4a53-b24e-fca4cb9a6ab8" providerId="ADAL" clId="{54763B90-1D9D-4CEF-91D4-71BF07033E14}" dt="2023-11-08T14:39:58.073" v="26" actId="962"/>
          <ac:picMkLst>
            <pc:docMk/>
            <pc:sldMk cId="1702169172" sldId="315"/>
            <ac:picMk id="3" creationId="{061967BD-D520-983B-A825-C8EF60B3524E}"/>
          </ac:picMkLst>
        </pc:picChg>
        <pc:picChg chg="del">
          <ac:chgData name="Elizabeth &quot;Libby&quot; Rigo" userId="89faecd5-8b23-4a53-b24e-fca4cb9a6ab8" providerId="ADAL" clId="{54763B90-1D9D-4CEF-91D4-71BF07033E14}" dt="2023-11-08T14:39:41.607" v="23" actId="478"/>
          <ac:picMkLst>
            <pc:docMk/>
            <pc:sldMk cId="1702169172" sldId="315"/>
            <ac:picMk id="6" creationId="{B7689A89-9DD6-3E62-8022-DF8F93E8AEDE}"/>
          </ac:picMkLst>
        </pc:picChg>
      </pc:sldChg>
      <pc:sldChg chg="addSp delSp modSp add mod">
        <pc:chgData name="Elizabeth &quot;Libby&quot; Rigo" userId="89faecd5-8b23-4a53-b24e-fca4cb9a6ab8" providerId="ADAL" clId="{54763B90-1D9D-4CEF-91D4-71BF07033E14}" dt="2023-11-08T14:41:03.837" v="36" actId="962"/>
        <pc:sldMkLst>
          <pc:docMk/>
          <pc:sldMk cId="1740144881" sldId="316"/>
        </pc:sldMkLst>
        <pc:picChg chg="del">
          <ac:chgData name="Elizabeth &quot;Libby&quot; Rigo" userId="89faecd5-8b23-4a53-b24e-fca4cb9a6ab8" providerId="ADAL" clId="{54763B90-1D9D-4CEF-91D4-71BF07033E14}" dt="2023-11-08T14:40:08.727" v="28" actId="478"/>
          <ac:picMkLst>
            <pc:docMk/>
            <pc:sldMk cId="1740144881" sldId="316"/>
            <ac:picMk id="3" creationId="{061967BD-D520-983B-A825-C8EF60B3524E}"/>
          </ac:picMkLst>
        </pc:picChg>
        <pc:picChg chg="add del mod">
          <ac:chgData name="Elizabeth &quot;Libby&quot; Rigo" userId="89faecd5-8b23-4a53-b24e-fca4cb9a6ab8" providerId="ADAL" clId="{54763B90-1D9D-4CEF-91D4-71BF07033E14}" dt="2023-11-08T14:40:46.631" v="33" actId="478"/>
          <ac:picMkLst>
            <pc:docMk/>
            <pc:sldMk cId="1740144881" sldId="316"/>
            <ac:picMk id="6" creationId="{38712926-3F8B-3E07-C10A-1F63EBF29B94}"/>
          </ac:picMkLst>
        </pc:picChg>
        <pc:picChg chg="add mod">
          <ac:chgData name="Elizabeth &quot;Libby&quot; Rigo" userId="89faecd5-8b23-4a53-b24e-fca4cb9a6ab8" providerId="ADAL" clId="{54763B90-1D9D-4CEF-91D4-71BF07033E14}" dt="2023-11-08T14:41:03.837" v="36" actId="962"/>
          <ac:picMkLst>
            <pc:docMk/>
            <pc:sldMk cId="1740144881" sldId="316"/>
            <ac:picMk id="8" creationId="{10797A2B-A3F0-3AA2-52D9-0CA49FAF3339}"/>
          </ac:picMkLst>
        </pc:picChg>
      </pc:sldChg>
      <pc:sldChg chg="addSp delSp modSp add mod ord">
        <pc:chgData name="Elizabeth &quot;Libby&quot; Rigo" userId="89faecd5-8b23-4a53-b24e-fca4cb9a6ab8" providerId="ADAL" clId="{54763B90-1D9D-4CEF-91D4-71BF07033E14}" dt="2023-11-08T14:42:07.833" v="47"/>
        <pc:sldMkLst>
          <pc:docMk/>
          <pc:sldMk cId="3446733065" sldId="317"/>
        </pc:sldMkLst>
        <pc:picChg chg="add del mod">
          <ac:chgData name="Elizabeth &quot;Libby&quot; Rigo" userId="89faecd5-8b23-4a53-b24e-fca4cb9a6ab8" providerId="ADAL" clId="{54763B90-1D9D-4CEF-91D4-71BF07033E14}" dt="2023-11-08T14:41:39.482" v="42" actId="478"/>
          <ac:picMkLst>
            <pc:docMk/>
            <pc:sldMk cId="3446733065" sldId="317"/>
            <ac:picMk id="3" creationId="{906AD784-1729-246E-C05B-B436214D9054}"/>
          </ac:picMkLst>
        </pc:picChg>
        <pc:picChg chg="del">
          <ac:chgData name="Elizabeth &quot;Libby&quot; Rigo" userId="89faecd5-8b23-4a53-b24e-fca4cb9a6ab8" providerId="ADAL" clId="{54763B90-1D9D-4CEF-91D4-71BF07033E14}" dt="2023-11-08T14:41:18.919" v="38" actId="478"/>
          <ac:picMkLst>
            <pc:docMk/>
            <pc:sldMk cId="3446733065" sldId="317"/>
            <ac:picMk id="6" creationId="{38712926-3F8B-3E07-C10A-1F63EBF29B94}"/>
          </ac:picMkLst>
        </pc:picChg>
        <pc:picChg chg="add mod">
          <ac:chgData name="Elizabeth &quot;Libby&quot; Rigo" userId="89faecd5-8b23-4a53-b24e-fca4cb9a6ab8" providerId="ADAL" clId="{54763B90-1D9D-4CEF-91D4-71BF07033E14}" dt="2023-11-08T14:42:00.057" v="45" actId="962"/>
          <ac:picMkLst>
            <pc:docMk/>
            <pc:sldMk cId="3446733065" sldId="317"/>
            <ac:picMk id="8" creationId="{A256D95C-9A79-6C5D-B6B6-B3FC71552B38}"/>
          </ac:picMkLst>
        </pc:picChg>
      </pc:sldChg>
      <pc:sldChg chg="add">
        <pc:chgData name="Elizabeth &quot;Libby&quot; Rigo" userId="89faecd5-8b23-4a53-b24e-fca4cb9a6ab8" providerId="ADAL" clId="{54763B90-1D9D-4CEF-91D4-71BF07033E14}" dt="2023-11-08T14:41:15.548" v="37" actId="2890"/>
        <pc:sldMkLst>
          <pc:docMk/>
          <pc:sldMk cId="2141911542" sldId="318"/>
        </pc:sldMkLst>
      </pc:sldChg>
      <pc:sldChg chg="add">
        <pc:chgData name="Elizabeth &quot;Libby&quot; Rigo" userId="89faecd5-8b23-4a53-b24e-fca4cb9a6ab8" providerId="ADAL" clId="{54763B90-1D9D-4CEF-91D4-71BF07033E14}" dt="2023-11-08T20:32:04.029" v="54"/>
        <pc:sldMkLst>
          <pc:docMk/>
          <pc:sldMk cId="1676420863" sldId="319"/>
        </pc:sldMkLst>
      </pc:sldChg>
      <pc:sldChg chg="add">
        <pc:chgData name="Elizabeth &quot;Libby&quot; Rigo" userId="89faecd5-8b23-4a53-b24e-fca4cb9a6ab8" providerId="ADAL" clId="{54763B90-1D9D-4CEF-91D4-71BF07033E14}" dt="2023-11-08T20:32:04.923" v="56"/>
        <pc:sldMkLst>
          <pc:docMk/>
          <pc:sldMk cId="4072762997" sldId="320"/>
        </pc:sldMkLst>
      </pc:sldChg>
      <pc:sldChg chg="add">
        <pc:chgData name="Elizabeth &quot;Libby&quot; Rigo" userId="89faecd5-8b23-4a53-b24e-fca4cb9a6ab8" providerId="ADAL" clId="{54763B90-1D9D-4CEF-91D4-71BF07033E14}" dt="2023-11-08T20:32:06.723" v="58"/>
        <pc:sldMkLst>
          <pc:docMk/>
          <pc:sldMk cId="3457919251" sldId="321"/>
        </pc:sldMkLst>
      </pc:sldChg>
      <pc:sldChg chg="add ord">
        <pc:chgData name="Elizabeth &quot;Libby&quot; Rigo" userId="89faecd5-8b23-4a53-b24e-fca4cb9a6ab8" providerId="ADAL" clId="{54763B90-1D9D-4CEF-91D4-71BF07033E14}" dt="2023-11-08T20:32:10.435" v="62"/>
        <pc:sldMkLst>
          <pc:docMk/>
          <pc:sldMk cId="4019736681" sldId="322"/>
        </pc:sldMkLst>
      </pc:sldChg>
      <pc:sldChg chg="add">
        <pc:chgData name="Elizabeth &quot;Libby&quot; Rigo" userId="89faecd5-8b23-4a53-b24e-fca4cb9a6ab8" providerId="ADAL" clId="{54763B90-1D9D-4CEF-91D4-71BF07033E14}" dt="2023-11-08T20:32:13.916" v="64"/>
        <pc:sldMkLst>
          <pc:docMk/>
          <pc:sldMk cId="181930753" sldId="32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DE1BB7-49F0-432B-AFBD-0B41E299C042}" type="datetimeFigureOut">
              <a:rPr lang="en-US" smtClean="0"/>
              <a:t>11/8/2023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5DAF9F3-AB7C-4CEB-8EDD-132FBF3C88D3}" type="slidenum">
              <a:rPr lang="en-US" smtClean="0"/>
              <a:t>‹#›</a:t>
            </a:fld>
            <a:endParaRPr lang="en-US"/>
          </a:p>
        </p:txBody>
      </p:sp>
    </p:spTree>
    <p:extLst>
      <p:ext uri="{BB962C8B-B14F-4D97-AF65-F5344CB8AC3E}">
        <p14:creationId xmlns:p14="http://schemas.microsoft.com/office/powerpoint/2010/main" val="74685548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A6E335F-6B58-4BAC-AAD9-EC2E6DC7157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14529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C0FAE828-4115-7B7F-F0DF-E6708DA0871A}"/>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2771" name="Rectangle 3">
            <a:extLst>
              <a:ext uri="{FF2B5EF4-FFF2-40B4-BE49-F238E27FC236}">
                <a16:creationId xmlns:a16="http://schemas.microsoft.com/office/drawing/2014/main" id="{A86C57BF-5BA3-0F68-6A56-37FC4CDAFC6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a:extLst>
              <a:ext uri="{FF2B5EF4-FFF2-40B4-BE49-F238E27FC236}">
                <a16:creationId xmlns:a16="http://schemas.microsoft.com/office/drawing/2014/main" id="{8345CE1A-1CDF-70AC-135B-7E64DA0C8246}"/>
              </a:ext>
            </a:extLst>
          </p:cNvPr>
          <p:cNvSpPr>
            <a:spLocks noGrp="1" noRot="1" noChangeAspect="1" noChangeArrowheads="1" noTextEdit="1"/>
          </p:cNvSpPr>
          <p:nvPr>
            <p:ph type="sldImg"/>
          </p:nvPr>
        </p:nvSpPr>
        <p:spPr bwMode="auto">
          <a:noFill/>
          <a:ln cap="flat">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4819" name="Rectangle 3">
            <a:extLst>
              <a:ext uri="{FF2B5EF4-FFF2-40B4-BE49-F238E27FC236}">
                <a16:creationId xmlns:a16="http://schemas.microsoft.com/office/drawing/2014/main" id="{91427014-4484-A873-91E0-11CD74CBD335}"/>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0B5AED-CD0D-406B-9CB6-0E7914AAA0B2}" type="slidenum">
              <a:rPr lang="en-US" smtClean="0"/>
              <a:t>14</a:t>
            </a:fld>
            <a:endParaRPr lang="en-US"/>
          </a:p>
        </p:txBody>
      </p:sp>
    </p:spTree>
    <p:extLst>
      <p:ext uri="{BB962C8B-B14F-4D97-AF65-F5344CB8AC3E}">
        <p14:creationId xmlns:p14="http://schemas.microsoft.com/office/powerpoint/2010/main" val="36877716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A90B5AED-CD0D-406B-9CB6-0E7914AAA0B2}" type="slidenum">
              <a:rPr lang="en-US" smtClean="0"/>
              <a:t>15</a:t>
            </a:fld>
            <a:endParaRPr lang="en-US"/>
          </a:p>
        </p:txBody>
      </p:sp>
    </p:spTree>
    <p:extLst>
      <p:ext uri="{BB962C8B-B14F-4D97-AF65-F5344CB8AC3E}">
        <p14:creationId xmlns:p14="http://schemas.microsoft.com/office/powerpoint/2010/main" val="12207860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a:extLst>
              <a:ext uri="{FF2B5EF4-FFF2-40B4-BE49-F238E27FC236}">
                <a16:creationId xmlns:a16="http://schemas.microsoft.com/office/drawing/2014/main" id="{E0C56C36-07BF-C84E-772F-B4C583F923F4}"/>
              </a:ext>
            </a:extLst>
          </p:cNvPr>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4339" name="Notes Placeholder 2">
            <a:extLst>
              <a:ext uri="{FF2B5EF4-FFF2-40B4-BE49-F238E27FC236}">
                <a16:creationId xmlns:a16="http://schemas.microsoft.com/office/drawing/2014/main" id="{CB588EFB-565A-47A6-26F6-06F9613C7A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14340" name="Slide Number Placeholder 3">
            <a:extLst>
              <a:ext uri="{FF2B5EF4-FFF2-40B4-BE49-F238E27FC236}">
                <a16:creationId xmlns:a16="http://schemas.microsoft.com/office/drawing/2014/main" id="{D69B6093-FC55-DB03-2B06-79AAC122399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6580AA50-C861-4197-9ED3-D8126F453437}" type="slidenum">
              <a:rPr lang="en-US" altLang="en-US" smtClean="0"/>
              <a:pPr/>
              <a:t>33</a:t>
            </a:fld>
            <a:endParaRPr lang="en-US"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a:extLst>
              <a:ext uri="{FF2B5EF4-FFF2-40B4-BE49-F238E27FC236}">
                <a16:creationId xmlns:a16="http://schemas.microsoft.com/office/drawing/2014/main" id="{9C4DFACF-716D-BF26-048E-83EC4A6CD522}"/>
              </a:ext>
            </a:extLst>
          </p:cNvPr>
          <p:cNvSpPr>
            <a:spLocks noGrp="1" noRot="1" noChangeAspect="1" noChangeArrowheads="1" noTextEdit="1"/>
          </p:cNvSpPr>
          <p:nvPr>
            <p:ph type="sldImg"/>
          </p:nvPr>
        </p:nvSpPr>
        <p:spPr bwMode="auto">
          <a:xfrm>
            <a:off x="382588" y="685800"/>
            <a:ext cx="6094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2531" name="Rectangle 3">
            <a:extLst>
              <a:ext uri="{FF2B5EF4-FFF2-40B4-BE49-F238E27FC236}">
                <a16:creationId xmlns:a16="http://schemas.microsoft.com/office/drawing/2014/main" id="{148B5913-F250-2556-B3E1-DC16FD63D9F1}"/>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a:extLst>
              <a:ext uri="{FF2B5EF4-FFF2-40B4-BE49-F238E27FC236}">
                <a16:creationId xmlns:a16="http://schemas.microsoft.com/office/drawing/2014/main" id="{03036E0C-F5B3-1230-79D1-63ECB985B994}"/>
              </a:ext>
            </a:extLst>
          </p:cNvPr>
          <p:cNvSpPr>
            <a:spLocks noGrp="1" noRot="1" noChangeAspect="1" noChangeArrowheads="1" noTextEdit="1"/>
          </p:cNvSpPr>
          <p:nvPr>
            <p:ph type="sldImg"/>
          </p:nvPr>
        </p:nvSpPr>
        <p:spPr bwMode="auto">
          <a:xfrm>
            <a:off x="382588" y="685800"/>
            <a:ext cx="6094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Rectangle 3">
            <a:extLst>
              <a:ext uri="{FF2B5EF4-FFF2-40B4-BE49-F238E27FC236}">
                <a16:creationId xmlns:a16="http://schemas.microsoft.com/office/drawing/2014/main" id="{B7616F54-8702-3185-5AEE-7732CF4E886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a:extLst>
              <a:ext uri="{FF2B5EF4-FFF2-40B4-BE49-F238E27FC236}">
                <a16:creationId xmlns:a16="http://schemas.microsoft.com/office/drawing/2014/main" id="{58F43A6D-C6D9-1B5E-F35D-925A150EFCE0}"/>
              </a:ext>
            </a:extLst>
          </p:cNvPr>
          <p:cNvSpPr>
            <a:spLocks noGrp="1" noRot="1" noChangeAspect="1" noChangeArrowheads="1" noTextEdit="1"/>
          </p:cNvSpPr>
          <p:nvPr>
            <p:ph type="sldImg"/>
          </p:nvPr>
        </p:nvSpPr>
        <p:spPr bwMode="auto">
          <a:xfrm>
            <a:off x="382588" y="685800"/>
            <a:ext cx="6094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Rectangle 3">
            <a:extLst>
              <a:ext uri="{FF2B5EF4-FFF2-40B4-BE49-F238E27FC236}">
                <a16:creationId xmlns:a16="http://schemas.microsoft.com/office/drawing/2014/main" id="{CAFC64A9-1410-A595-147B-EE8784AEAFCE}"/>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a:extLst>
              <a:ext uri="{FF2B5EF4-FFF2-40B4-BE49-F238E27FC236}">
                <a16:creationId xmlns:a16="http://schemas.microsoft.com/office/drawing/2014/main" id="{90E09790-17A3-A8EE-7387-CBA20618DBCD}"/>
              </a:ext>
            </a:extLst>
          </p:cNvPr>
          <p:cNvSpPr>
            <a:spLocks noGrp="1" noRot="1" noChangeAspect="1" noChangeArrowheads="1" noTextEdit="1"/>
          </p:cNvSpPr>
          <p:nvPr>
            <p:ph type="sldImg"/>
          </p:nvPr>
        </p:nvSpPr>
        <p:spPr bwMode="auto">
          <a:xfrm>
            <a:off x="382588" y="685800"/>
            <a:ext cx="6094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Rectangle 3">
            <a:extLst>
              <a:ext uri="{FF2B5EF4-FFF2-40B4-BE49-F238E27FC236}">
                <a16:creationId xmlns:a16="http://schemas.microsoft.com/office/drawing/2014/main" id="{FFE11C8D-6DFB-4B76-AACB-4C312D07FADA}"/>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a:extLst>
              <a:ext uri="{FF2B5EF4-FFF2-40B4-BE49-F238E27FC236}">
                <a16:creationId xmlns:a16="http://schemas.microsoft.com/office/drawing/2014/main" id="{FF2F2B0C-FA9E-2876-5CBF-C4477EAE7194}"/>
              </a:ext>
            </a:extLst>
          </p:cNvPr>
          <p:cNvSpPr>
            <a:spLocks noGrp="1" noRot="1" noChangeAspect="1" noChangeArrowheads="1" noTextEdit="1"/>
          </p:cNvSpPr>
          <p:nvPr>
            <p:ph type="sldImg"/>
          </p:nvPr>
        </p:nvSpPr>
        <p:spPr bwMode="auto">
          <a:xfrm>
            <a:off x="382588" y="685800"/>
            <a:ext cx="6094412"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Rectangle 3">
            <a:extLst>
              <a:ext uri="{FF2B5EF4-FFF2-40B4-BE49-F238E27FC236}">
                <a16:creationId xmlns:a16="http://schemas.microsoft.com/office/drawing/2014/main" id="{E28B602F-77E4-0976-B89A-1FD5E1AB20A7}"/>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jp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9_Custom Layout">
    <p:bg>
      <p:bgPr>
        <a:solidFill>
          <a:schemeClr val="bg1"/>
        </a:solidFill>
        <a:effectLst/>
      </p:bgPr>
    </p:bg>
    <p:spTree>
      <p:nvGrpSpPr>
        <p:cNvPr id="1" name=""/>
        <p:cNvGrpSpPr/>
        <p:nvPr/>
      </p:nvGrpSpPr>
      <p:grpSpPr>
        <a:xfrm>
          <a:off x="0" y="0"/>
          <a:ext cx="0" cy="0"/>
          <a:chOff x="0" y="0"/>
          <a:chExt cx="0" cy="0"/>
        </a:xfrm>
      </p:grpSpPr>
      <p:sp>
        <p:nvSpPr>
          <p:cNvPr id="16" name="Rectangle 15" title="Decorative">
            <a:extLst>
              <a:ext uri="{FF2B5EF4-FFF2-40B4-BE49-F238E27FC236}">
                <a16:creationId xmlns:a16="http://schemas.microsoft.com/office/drawing/2014/main" id="{E0729B41-53A1-4BDC-BF75-A9E553C70D89}"/>
              </a:ext>
            </a:extLst>
          </p:cNvPr>
          <p:cNvSpPr/>
          <p:nvPr userDrawn="1"/>
        </p:nvSpPr>
        <p:spPr>
          <a:xfrm>
            <a:off x="0" y="1405466"/>
            <a:ext cx="12192000" cy="365760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7C2A57E-453E-4CB0-8392-79C88345290A}"/>
              </a:ext>
            </a:extLst>
          </p:cNvPr>
          <p:cNvSpPr>
            <a:spLocks noGrp="1"/>
          </p:cNvSpPr>
          <p:nvPr>
            <p:ph type="title" hasCustomPrompt="1"/>
          </p:nvPr>
        </p:nvSpPr>
        <p:spPr>
          <a:xfrm>
            <a:off x="838199" y="1906059"/>
            <a:ext cx="7882467" cy="1694180"/>
          </a:xfrm>
        </p:spPr>
        <p:txBody>
          <a:bodyPr lIns="0" anchor="t">
            <a:noAutofit/>
          </a:bodyPr>
          <a:lstStyle>
            <a:lvl1pPr>
              <a:defRPr sz="6600" b="1">
                <a:solidFill>
                  <a:schemeClr val="bg1"/>
                </a:solidFill>
                <a:latin typeface="+mj-lt"/>
              </a:defRPr>
            </a:lvl1pPr>
          </a:lstStyle>
          <a:p>
            <a:r>
              <a:rPr lang="en-US"/>
              <a:t>Section Header</a:t>
            </a:r>
          </a:p>
        </p:txBody>
      </p:sp>
      <p:sp>
        <p:nvSpPr>
          <p:cNvPr id="18" name="Text Placeholder 3">
            <a:extLst>
              <a:ext uri="{FF2B5EF4-FFF2-40B4-BE49-F238E27FC236}">
                <a16:creationId xmlns:a16="http://schemas.microsoft.com/office/drawing/2014/main" id="{6E820AC0-D6D8-48F9-9D9F-A17400A404BB}"/>
              </a:ext>
            </a:extLst>
          </p:cNvPr>
          <p:cNvSpPr>
            <a:spLocks noGrp="1"/>
          </p:cNvSpPr>
          <p:nvPr>
            <p:ph type="body" sz="quarter" idx="10" hasCustomPrompt="1"/>
          </p:nvPr>
        </p:nvSpPr>
        <p:spPr>
          <a:xfrm>
            <a:off x="8530361" y="4554447"/>
            <a:ext cx="2489200" cy="3124198"/>
          </a:xfrm>
          <a:solidFill>
            <a:schemeClr val="accent2">
              <a:lumMod val="75000"/>
              <a:lumOff val="25000"/>
            </a:schemeClr>
          </a:solidFill>
        </p:spPr>
        <p:txBody>
          <a:bodyPr bIns="0" anchor="b">
            <a:noAutofit/>
          </a:bodyPr>
          <a:lstStyle>
            <a:lvl1pPr marL="0" indent="0" algn="ctr">
              <a:buNone/>
              <a:defRPr sz="25000">
                <a:solidFill>
                  <a:schemeClr val="bg1"/>
                </a:solidFill>
                <a:latin typeface="+mj-lt"/>
                <a:cs typeface="Arial" panose="020B0604020202020204" pitchFamily="34" charset="0"/>
              </a:defRPr>
            </a:lvl1pPr>
          </a:lstStyle>
          <a:p>
            <a:pPr lvl="0"/>
            <a:r>
              <a:rPr lang="en-US"/>
              <a:t>1</a:t>
            </a:r>
          </a:p>
        </p:txBody>
      </p:sp>
    </p:spTree>
    <p:extLst>
      <p:ext uri="{BB962C8B-B14F-4D97-AF65-F5344CB8AC3E}">
        <p14:creationId xmlns:p14="http://schemas.microsoft.com/office/powerpoint/2010/main" val="310490534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189113100"/>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3"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72836329"/>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918617046"/>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3" panose="020B0503030403020204" pitchFamily="34" charset="0"/>
              </a:defRPr>
            </a:lvl1pPr>
            <a:lvl2pPr>
              <a:spcBef>
                <a:spcPts val="1000"/>
              </a:spcBef>
              <a:spcAft>
                <a:spcPts val="800"/>
              </a:spcAft>
              <a:defRPr>
                <a:latin typeface="Source Sans 3" panose="020B0503030403020204" pitchFamily="34" charset="0"/>
              </a:defRPr>
            </a:lvl2pPr>
            <a:lvl3pPr>
              <a:spcBef>
                <a:spcPts val="1000"/>
              </a:spcBef>
              <a:defRPr>
                <a:latin typeface="Source Sans 3" panose="020B0503030403020204" pitchFamily="34" charset="0"/>
              </a:defRPr>
            </a:lvl3pPr>
            <a:lvl4pPr>
              <a:spcBef>
                <a:spcPts val="1000"/>
              </a:spcBef>
              <a:defRPr>
                <a:latin typeface="Source Sans 3" panose="020B0503030403020204" pitchFamily="34" charset="0"/>
              </a:defRPr>
            </a:lvl4pPr>
            <a:lvl5pPr>
              <a:spcBef>
                <a:spcPts val="1000"/>
              </a:spcBef>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68425917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307334611"/>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751898172"/>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dirty="0"/>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3"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dirty="0"/>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a:p>
        </p:txBody>
      </p:sp>
    </p:spTree>
    <p:extLst>
      <p:ext uri="{BB962C8B-B14F-4D97-AF65-F5344CB8AC3E}">
        <p14:creationId xmlns:p14="http://schemas.microsoft.com/office/powerpoint/2010/main" val="3438682099"/>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all" baseline="0">
                <a:latin typeface="Source Sans 3" panose="020B0503030403020204" pitchFamily="34" charset="0"/>
              </a:defRPr>
            </a:lvl1pPr>
          </a:lstStyle>
          <a:p>
            <a:r>
              <a:rPr lang="en-US" dirty="0"/>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34428840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3" panose="020B0503030403020204" pitchFamily="34" charset="0"/>
              </a:defRPr>
            </a:lvl1pPr>
            <a:lvl2pPr>
              <a:defRPr sz="2800">
                <a:latin typeface="Source Sans 3" panose="020B0503030403020204" pitchFamily="34" charset="0"/>
              </a:defRPr>
            </a:lvl2pPr>
            <a:lvl3pPr>
              <a:defRPr sz="2400">
                <a:latin typeface="Source Sans 3" panose="020B0503030403020204" pitchFamily="34" charset="0"/>
              </a:defRPr>
            </a:lvl3pPr>
            <a:lvl4pPr>
              <a:defRPr sz="2000">
                <a:latin typeface="Source Sans 3" panose="020B0503030403020204" pitchFamily="34" charset="0"/>
              </a:defRPr>
            </a:lvl4pPr>
            <a:lvl5pPr>
              <a:defRPr sz="2000">
                <a:latin typeface="Source Sans 3" panose="020B0503030403020204" pitchFamily="34" charset="0"/>
              </a:defRPr>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121687544"/>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3"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endParaRPr lang="en-US" dirty="0"/>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97473066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userDrawn="1">
  <p:cSld name="4_Title Slide with Image">
    <p:bg>
      <p:bgPr>
        <a:solidFill>
          <a:schemeClr val="accent2"/>
        </a:solidFill>
        <a:effectLst/>
      </p:bgPr>
    </p:bg>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AA99C074-A230-B944-8FEA-870A76765C60}"/>
              </a:ext>
            </a:extLst>
          </p:cNvPr>
          <p:cNvSpPr>
            <a:spLocks noGrp="1"/>
          </p:cNvSpPr>
          <p:nvPr>
            <p:ph type="title" hasCustomPrompt="1"/>
          </p:nvPr>
        </p:nvSpPr>
        <p:spPr>
          <a:xfrm>
            <a:off x="2565399" y="3107447"/>
            <a:ext cx="7252505" cy="891250"/>
          </a:xfrm>
        </p:spPr>
        <p:txBody>
          <a:bodyPr anchor="t">
            <a:noAutofit/>
          </a:bodyPr>
          <a:lstStyle>
            <a:lvl1pPr algn="ctr">
              <a:defRPr sz="5000" b="1">
                <a:solidFill>
                  <a:schemeClr val="bg1"/>
                </a:solidFill>
                <a:latin typeface="+mj-lt"/>
              </a:defRPr>
            </a:lvl1pPr>
          </a:lstStyle>
          <a:p>
            <a:r>
              <a:rPr lang="en-US"/>
              <a:t>CLICK TO ADD TITLE</a:t>
            </a:r>
          </a:p>
        </p:txBody>
      </p:sp>
      <p:sp>
        <p:nvSpPr>
          <p:cNvPr id="13" name="Text Placeholder 12">
            <a:extLst>
              <a:ext uri="{FF2B5EF4-FFF2-40B4-BE49-F238E27FC236}">
                <a16:creationId xmlns:a16="http://schemas.microsoft.com/office/drawing/2014/main" id="{1221857D-ECFA-4D4D-91DF-E36500791501}"/>
              </a:ext>
            </a:extLst>
          </p:cNvPr>
          <p:cNvSpPr>
            <a:spLocks noGrp="1"/>
          </p:cNvSpPr>
          <p:nvPr>
            <p:ph type="body" sz="quarter" idx="14" hasCustomPrompt="1"/>
          </p:nvPr>
        </p:nvSpPr>
        <p:spPr>
          <a:xfrm>
            <a:off x="2565400" y="4195470"/>
            <a:ext cx="7252504" cy="338549"/>
          </a:xfrm>
        </p:spPr>
        <p:txBody>
          <a:bodyPr>
            <a:normAutofit/>
          </a:bodyPr>
          <a:lstStyle>
            <a:lvl1pPr marL="0" indent="0" algn="ctr">
              <a:buNone/>
              <a:defRPr sz="1600" spc="300">
                <a:solidFill>
                  <a:schemeClr val="bg1"/>
                </a:solidFill>
                <a:latin typeface="+mn-lt"/>
                <a:cs typeface="Arial" panose="020B0604020202020204" pitchFamily="34" charset="0"/>
              </a:defRPr>
            </a:lvl1pPr>
          </a:lstStyle>
          <a:p>
            <a:pPr lvl="0"/>
            <a:r>
              <a:rPr lang="en-US"/>
              <a:t>SUBTITLE GOES HERE</a:t>
            </a:r>
          </a:p>
        </p:txBody>
      </p:sp>
      <p:sp>
        <p:nvSpPr>
          <p:cNvPr id="5" name="Shape 62" title="Decorative">
            <a:extLst>
              <a:ext uri="{FF2B5EF4-FFF2-40B4-BE49-F238E27FC236}">
                <a16:creationId xmlns:a16="http://schemas.microsoft.com/office/drawing/2014/main" id="{E1A23DB6-E067-4A30-8C4B-98B452428518}"/>
              </a:ext>
            </a:extLst>
          </p:cNvPr>
          <p:cNvSpPr/>
          <p:nvPr userDrawn="1"/>
        </p:nvSpPr>
        <p:spPr>
          <a:xfrm rot="16200000" flipV="1">
            <a:off x="6096000" y="2924870"/>
            <a:ext cx="0" cy="2188805"/>
          </a:xfrm>
          <a:prstGeom prst="line">
            <a:avLst/>
          </a:prstGeom>
          <a:ln w="25400">
            <a:solidFill>
              <a:schemeClr val="bg1"/>
            </a:solidFill>
            <a:miter lim="400000"/>
          </a:ln>
        </p:spPr>
        <p:txBody>
          <a:bodyPr lIns="19050" tIns="19050" rIns="19050" bIns="19050" anchor="ctr"/>
          <a:lstStyle/>
          <a:p>
            <a:pPr algn="ctr">
              <a:defRPr sz="3000">
                <a:solidFill>
                  <a:srgbClr val="000000"/>
                </a:solidFill>
                <a:latin typeface="Helvetica Light"/>
                <a:ea typeface="Helvetica Light"/>
                <a:cs typeface="Helvetica Light"/>
                <a:sym typeface="Helvetica Light"/>
              </a:defRPr>
            </a:pPr>
            <a:endParaRPr sz="1500"/>
          </a:p>
        </p:txBody>
      </p:sp>
      <p:sp>
        <p:nvSpPr>
          <p:cNvPr id="7" name="Rectangle 6" title="Decorative"/>
          <p:cNvSpPr/>
          <p:nvPr userDrawn="1"/>
        </p:nvSpPr>
        <p:spPr>
          <a:xfrm>
            <a:off x="1238104" y="860778"/>
            <a:ext cx="9715792" cy="5136445"/>
          </a:xfrm>
          <a:prstGeom prst="rect">
            <a:avLst/>
          </a:prstGeom>
          <a:noFill/>
          <a:ln w="76200">
            <a:solidFill>
              <a:schemeClr val="accent2">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7425629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endParaRPr lang="en-US" dirty="0"/>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endParaRPr lang="en-US" dirty="0"/>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706579209"/>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endParaRPr lang="en-US" dirty="0"/>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a:t>Click icon to add picture</a:t>
            </a:r>
            <a:endParaRPr lang="en-US" dirty="0"/>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Tree>
    <p:extLst>
      <p:ext uri="{BB962C8B-B14F-4D97-AF65-F5344CB8AC3E}">
        <p14:creationId xmlns:p14="http://schemas.microsoft.com/office/powerpoint/2010/main" val="3474734136"/>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Source Sans 3" panose="020B0503030403020204" pitchFamily="34" charset="0"/>
              </a:defRPr>
            </a:lvl1pPr>
          </a:lstStyle>
          <a:p>
            <a:r>
              <a:rPr lang="en-US" dirty="0"/>
              <a:t>Click Icon to add picture</a:t>
            </a:r>
          </a:p>
        </p:txBody>
      </p:sp>
    </p:spTree>
    <p:extLst>
      <p:ext uri="{BB962C8B-B14F-4D97-AF65-F5344CB8AC3E}">
        <p14:creationId xmlns:p14="http://schemas.microsoft.com/office/powerpoint/2010/main" val="83061516"/>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dirty="0"/>
              <a:t>Click to Edit Photo Caption</a:t>
            </a:r>
          </a:p>
        </p:txBody>
      </p:sp>
    </p:spTree>
    <p:extLst>
      <p:ext uri="{BB962C8B-B14F-4D97-AF65-F5344CB8AC3E}">
        <p14:creationId xmlns:p14="http://schemas.microsoft.com/office/powerpoint/2010/main" val="2777919223"/>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dirty="0"/>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342607497"/>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dirty="0"/>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848820950"/>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842020310"/>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preserve="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Tree>
    <p:extLst>
      <p:ext uri="{BB962C8B-B14F-4D97-AF65-F5344CB8AC3E}">
        <p14:creationId xmlns:p14="http://schemas.microsoft.com/office/powerpoint/2010/main" val="3505933324"/>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p:nvSpPr>
        <p:spPr>
          <a:xfrm>
            <a:off x="3879487" y="3250540"/>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3" name="Picture 2" descr="Ohio Bureau of Workers' Compensation Logo">
            <a:extLst>
              <a:ext uri="{FF2B5EF4-FFF2-40B4-BE49-F238E27FC236}">
                <a16:creationId xmlns:a16="http://schemas.microsoft.com/office/drawing/2014/main" id="{F1998BF3-4D28-A730-00AE-A898D8B2670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spTree>
    <p:extLst>
      <p:ext uri="{BB962C8B-B14F-4D97-AF65-F5344CB8AC3E}">
        <p14:creationId xmlns:p14="http://schemas.microsoft.com/office/powerpoint/2010/main" val="2111911911"/>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Thank You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p:nvSpPr>
        <p:spPr>
          <a:xfrm>
            <a:off x="3870251" y="3244334"/>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Ohio Bureau of Workers' Compensation Logo">
            <a:extLst>
              <a:ext uri="{FF2B5EF4-FFF2-40B4-BE49-F238E27FC236}">
                <a16:creationId xmlns:a16="http://schemas.microsoft.com/office/drawing/2014/main" id="{E3FF46F9-16C2-AFF4-7AC5-4D4CEAD511C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spTree>
    <p:extLst>
      <p:ext uri="{BB962C8B-B14F-4D97-AF65-F5344CB8AC3E}">
        <p14:creationId xmlns:p14="http://schemas.microsoft.com/office/powerpoint/2010/main" val="324208454"/>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6880D-6682-830F-56D8-4BA0F7F92D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F32A60B-ADBF-37DC-5C1B-4C94B13DDA9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47E6698-ED24-A776-257F-7EFFA997B8FA}"/>
              </a:ext>
            </a:extLst>
          </p:cNvPr>
          <p:cNvSpPr>
            <a:spLocks noGrp="1"/>
          </p:cNvSpPr>
          <p:nvPr>
            <p:ph type="dt" sz="half" idx="10"/>
          </p:nvPr>
        </p:nvSpPr>
        <p:spPr/>
        <p:txBody>
          <a:bodyPr/>
          <a:lstStyle/>
          <a:p>
            <a:fld id="{9D975868-78E9-4902-B85E-D3D1CDA9109A}" type="datetimeFigureOut">
              <a:rPr lang="en-US" smtClean="0"/>
              <a:t>11/8/2023</a:t>
            </a:fld>
            <a:endParaRPr lang="en-US"/>
          </a:p>
        </p:txBody>
      </p:sp>
      <p:sp>
        <p:nvSpPr>
          <p:cNvPr id="5" name="Footer Placeholder 4">
            <a:extLst>
              <a:ext uri="{FF2B5EF4-FFF2-40B4-BE49-F238E27FC236}">
                <a16:creationId xmlns:a16="http://schemas.microsoft.com/office/drawing/2014/main" id="{B1D3BDBD-8E80-F479-6695-7FD95EA151A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1DEB833-BFAA-9B09-1EB7-DD9265EB93CB}"/>
              </a:ext>
            </a:extLst>
          </p:cNvPr>
          <p:cNvSpPr>
            <a:spLocks noGrp="1"/>
          </p:cNvSpPr>
          <p:nvPr>
            <p:ph type="sldNum" sz="quarter" idx="12"/>
          </p:nvPr>
        </p:nvSpPr>
        <p:spPr/>
        <p:txBody>
          <a:bodyPr/>
          <a:lstStyle/>
          <a:p>
            <a:fld id="{14CE8856-4BDA-46B3-A01A-AE163280A504}" type="slidenum">
              <a:rPr lang="en-US" smtClean="0"/>
              <a:t>‹#›</a:t>
            </a:fld>
            <a:endParaRPr lang="en-US"/>
          </a:p>
        </p:txBody>
      </p:sp>
    </p:spTree>
    <p:extLst>
      <p:ext uri="{BB962C8B-B14F-4D97-AF65-F5344CB8AC3E}">
        <p14:creationId xmlns:p14="http://schemas.microsoft.com/office/powerpoint/2010/main" val="197706581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0322" y="2733709"/>
            <a:ext cx="8144134" cy="1373070"/>
          </a:xfrm>
        </p:spPr>
        <p:txBody>
          <a:bodyPr anchor="b">
            <a:noAutofit/>
          </a:bodyPr>
          <a:lstStyle>
            <a:lvl1pPr algn="r">
              <a:defRPr sz="5400"/>
            </a:lvl1pPr>
          </a:lstStyle>
          <a:p>
            <a:r>
              <a:rPr lang="en-US"/>
              <a:t>Click to edit Master title style</a:t>
            </a:r>
            <a:endParaRPr lang="en-US" dirty="0"/>
          </a:p>
        </p:txBody>
      </p:sp>
      <p:sp>
        <p:nvSpPr>
          <p:cNvPr id="3" name="Subtitle 2"/>
          <p:cNvSpPr>
            <a:spLocks noGrp="1"/>
          </p:cNvSpPr>
          <p:nvPr>
            <p:ph type="subTitle" idx="1"/>
          </p:nvPr>
        </p:nvSpPr>
        <p:spPr>
          <a:xfrm>
            <a:off x="680322" y="4394039"/>
            <a:ext cx="8144134" cy="1117687"/>
          </a:xfrm>
        </p:spPr>
        <p:txBody>
          <a:bodyPr>
            <a:normAutofit/>
          </a:bodyPr>
          <a:lstStyle>
            <a:lvl1pPr marL="0" indent="0" algn="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78ABE3C1-DBE1-495D-B57B-2849774B866A}" type="datetimeFigureOut">
              <a:rPr lang="en-US" dirty="0"/>
              <a:t>11/8/2023</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255346" y="2750337"/>
            <a:ext cx="1171888" cy="1356442"/>
          </a:xfrm>
        </p:spPr>
        <p:txBody>
          <a:bodyPr/>
          <a:lstStyle/>
          <a:p>
            <a:fld id="{6D22F896-40B5-4ADD-8801-0D06FADFA095}" type="slidenum">
              <a:rPr lang="en-US" dirty="0"/>
              <a:t>‹#›</a:t>
            </a:fld>
            <a:endParaRPr lang="en-US" dirty="0"/>
          </a:p>
        </p:txBody>
      </p:sp>
    </p:spTree>
    <p:extLst>
      <p:ext uri="{BB962C8B-B14F-4D97-AF65-F5344CB8AC3E}">
        <p14:creationId xmlns:p14="http://schemas.microsoft.com/office/powerpoint/2010/main" val="977603788"/>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Opening DEV">
    <p:spTree>
      <p:nvGrpSpPr>
        <p:cNvPr id="1" name=""/>
        <p:cNvGrpSpPr/>
        <p:nvPr/>
      </p:nvGrpSpPr>
      <p:grpSpPr>
        <a:xfrm>
          <a:off x="0" y="0"/>
          <a:ext cx="0" cy="0"/>
          <a:chOff x="0" y="0"/>
          <a:chExt cx="0" cy="0"/>
        </a:xfrm>
      </p:grpSpPr>
      <p:pic>
        <p:nvPicPr>
          <p:cNvPr id="3" name="Picture 2" descr="A screenshot of a video game&#10;&#10;Description automatically generated with medium confidence">
            <a:extLst>
              <a:ext uri="{FF2B5EF4-FFF2-40B4-BE49-F238E27FC236}">
                <a16:creationId xmlns:a16="http://schemas.microsoft.com/office/drawing/2014/main" id="{9A4CC84D-D51C-161F-FBFA-2805CF485F4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5780" y="2114394"/>
            <a:ext cx="5500439" cy="2411347"/>
          </a:xfrm>
          <a:prstGeom prst="rect">
            <a:avLst/>
          </a:prstGeom>
        </p:spPr>
      </p:pic>
    </p:spTree>
    <p:extLst>
      <p:ext uri="{BB962C8B-B14F-4D97-AF65-F5344CB8AC3E}">
        <p14:creationId xmlns:p14="http://schemas.microsoft.com/office/powerpoint/2010/main" val="277079956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Closing Slide DEV">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064001" y="6289964"/>
            <a:ext cx="3916218" cy="369332"/>
          </a:xfrm>
          <a:prstGeom prst="rect">
            <a:avLst/>
          </a:prstGeom>
          <a:noFill/>
        </p:spPr>
        <p:txBody>
          <a:bodyPr wrap="square" rtlCol="0">
            <a:spAutoFit/>
          </a:bodyPr>
          <a:lstStyle/>
          <a:p>
            <a:pPr algn="ctr"/>
            <a:r>
              <a:rPr lang="en-US" dirty="0">
                <a:solidFill>
                  <a:srgbClr val="0E3F75"/>
                </a:solidFill>
                <a:latin typeface="Source Sans 3" panose="020B0503030403020204" pitchFamily="34" charset="0"/>
              </a:rPr>
              <a:t>BWC.OHIO.GOV</a:t>
            </a:r>
          </a:p>
        </p:txBody>
      </p:sp>
    </p:spTree>
    <p:extLst>
      <p:ext uri="{BB962C8B-B14F-4D97-AF65-F5344CB8AC3E}">
        <p14:creationId xmlns:p14="http://schemas.microsoft.com/office/powerpoint/2010/main" val="423848104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resentation Intro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3"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pic>
        <p:nvPicPr>
          <p:cNvPr id="2" name="Picture 1" descr="Ohio Bureau of Workers' Compensation Logo">
            <a:extLst>
              <a:ext uri="{FF2B5EF4-FFF2-40B4-BE49-F238E27FC236}">
                <a16:creationId xmlns:a16="http://schemas.microsoft.com/office/drawing/2014/main" id="{80D8350A-24CC-D455-ED45-A732252CEB8F}"/>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544477" y="5366411"/>
            <a:ext cx="3103046" cy="723957"/>
          </a:xfrm>
          <a:prstGeom prst="rect">
            <a:avLst/>
          </a:prstGeom>
        </p:spPr>
      </p:pic>
      <p:sp>
        <p:nvSpPr>
          <p:cNvPr id="7" name="Title Placeholder 6">
            <a:extLst>
              <a:ext uri="{FF2B5EF4-FFF2-40B4-BE49-F238E27FC236}">
                <a16:creationId xmlns:a16="http://schemas.microsoft.com/office/drawing/2014/main" id="{0205E90A-8F31-D996-4732-4A851EC4A213}"/>
              </a:ext>
            </a:extLst>
          </p:cNvPr>
          <p:cNvSpPr>
            <a:spLocks noGrp="1"/>
          </p:cNvSpPr>
          <p:nvPr>
            <p:ph type="title" hasCustomPrompt="1"/>
          </p:nvPr>
        </p:nvSpPr>
        <p:spPr>
          <a:xfrm>
            <a:off x="381000" y="830506"/>
            <a:ext cx="11430000" cy="982861"/>
          </a:xfrm>
          <a:prstGeom prst="rect">
            <a:avLst/>
          </a:prstGeom>
        </p:spPr>
        <p:txBody>
          <a:bodyPr vert="horz" lIns="91440" tIns="45720" rIns="91440" bIns="45720" rtlCol="0" anchor="t">
            <a:normAutofit/>
          </a:bodyPr>
          <a:lstStyle>
            <a:lvl1pPr algn="ctr">
              <a:defRPr sz="6000"/>
            </a:lvl1pPr>
          </a:lstStyle>
          <a:p>
            <a:r>
              <a:rPr lang="en-US" dirty="0"/>
              <a:t>PRESENTATION TITLE</a:t>
            </a:r>
          </a:p>
        </p:txBody>
      </p:sp>
    </p:spTree>
    <p:extLst>
      <p:ext uri="{BB962C8B-B14F-4D97-AF65-F5344CB8AC3E}">
        <p14:creationId xmlns:p14="http://schemas.microsoft.com/office/powerpoint/2010/main" val="75935734"/>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3" panose="020B0503030403020204" pitchFamily="34" charset="0"/>
              </a:defRPr>
            </a:lvl1pPr>
          </a:lstStyle>
          <a:p>
            <a:pPr lvl="0"/>
            <a:r>
              <a:rPr lang="en-US" dirty="0"/>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3" panose="020B0503030403020204" pitchFamily="34" charset="0"/>
              </a:defRPr>
            </a:lvl1pPr>
          </a:lstStyle>
          <a:p>
            <a:pPr lvl="0"/>
            <a:r>
              <a:rPr lang="en-US" dirty="0"/>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3" panose="020B0503030403020204" pitchFamily="34" charset="0"/>
                <a:ea typeface="Source Serif Pro" panose="02040603050405020204" pitchFamily="18" charset="0"/>
              </a:defRPr>
            </a:lvl1pPr>
          </a:lstStyle>
          <a:p>
            <a:pPr lvl="0"/>
            <a:r>
              <a:rPr lang="en-US" dirty="0"/>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3" panose="020B0503030403020204" pitchFamily="34" charset="0"/>
              </a:defRPr>
            </a:lvl1pPr>
          </a:lstStyle>
          <a:p>
            <a:r>
              <a:rPr lang="en-US" dirty="0"/>
              <a:t>Click icon to add picture</a:t>
            </a:r>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3" panose="020B0503030403020204" pitchFamily="34" charset="0"/>
              </a:defRPr>
            </a:lvl1pPr>
          </a:lstStyle>
          <a:p>
            <a:r>
              <a:rPr lang="en-US" dirty="0"/>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16995156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
        <p:nvSpPr>
          <p:cNvPr id="18" name="Slide Number Placeholder 17">
            <a:extLst>
              <a:ext uri="{FF2B5EF4-FFF2-40B4-BE49-F238E27FC236}">
                <a16:creationId xmlns:a16="http://schemas.microsoft.com/office/drawing/2014/main" id="{7DF61195-A0F3-2E4F-BC0B-8D1AD1E2E510}"/>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92873502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Title +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380999" y="1104258"/>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017482B6-B14E-2840-9894-155B86AF1438}"/>
              </a:ext>
            </a:extLst>
          </p:cNvPr>
          <p:cNvSpPr>
            <a:spLocks noGrp="1"/>
          </p:cNvSpPr>
          <p:nvPr>
            <p:ph type="body" idx="1" hasCustomPrompt="1"/>
          </p:nvPr>
        </p:nvSpPr>
        <p:spPr>
          <a:xfrm>
            <a:off x="381000" y="2230132"/>
            <a:ext cx="9107774" cy="3523609"/>
          </a:xfrm>
          <a:prstGeom prst="rect">
            <a:avLst/>
          </a:prstGeom>
        </p:spPr>
        <p:txBody>
          <a:bodyPr/>
          <a:lstStyle>
            <a:lvl1pPr marL="0" indent="0">
              <a:buNone/>
              <a:defRPr sz="2400">
                <a:solidFill>
                  <a:schemeClr val="tx1"/>
                </a:solidFill>
                <a:latin typeface="Source Sans 3" panose="020B0503030403020204" pitchFamily="34"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cxnSp>
        <p:nvCxnSpPr>
          <p:cNvPr id="6" name="Straight Connector 5">
            <a:extLst>
              <a:ext uri="{FF2B5EF4-FFF2-40B4-BE49-F238E27FC236}">
                <a16:creationId xmlns:a16="http://schemas.microsoft.com/office/drawing/2014/main" id="{87C5245B-7C5E-1B46-B288-83FE7ADFC2F0}"/>
              </a:ext>
            </a:extLst>
          </p:cNvPr>
          <p:cNvCxnSpPr>
            <a:cxnSpLocks/>
          </p:cNvCxnSpPr>
          <p:nvPr userDrawn="1"/>
        </p:nvCxnSpPr>
        <p:spPr>
          <a:xfrm>
            <a:off x="380999" y="2010937"/>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5772863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Section Heade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98D6F-B8D2-8645-91DD-AFAD33847913}"/>
              </a:ext>
            </a:extLst>
          </p:cNvPr>
          <p:cNvSpPr>
            <a:spLocks noGrp="1"/>
          </p:cNvSpPr>
          <p:nvPr>
            <p:ph type="title" hasCustomPrompt="1"/>
          </p:nvPr>
        </p:nvSpPr>
        <p:spPr>
          <a:xfrm>
            <a:off x="552762" y="2633955"/>
            <a:ext cx="11086475" cy="889427"/>
          </a:xfrm>
          <a:prstGeom prst="rect">
            <a:avLst/>
          </a:prstGeom>
        </p:spPr>
        <p:txBody>
          <a:bodyPr anchor="t"/>
          <a:lstStyle>
            <a:lvl1pPr algn="l">
              <a:lnSpc>
                <a:spcPts val="6200"/>
              </a:lnSpc>
              <a:defRPr sz="6000">
                <a:latin typeface="Source Sans 3" panose="020B0503030403020204" pitchFamily="34" charset="0"/>
              </a:defRPr>
            </a:lvl1pPr>
          </a:lstStyle>
          <a:p>
            <a:r>
              <a:rPr lang="en-US" dirty="0"/>
              <a:t>CLICK TO EDIT TEXT</a:t>
            </a:r>
          </a:p>
        </p:txBody>
      </p:sp>
      <p:sp>
        <p:nvSpPr>
          <p:cNvPr id="19" name="Slide Number Placeholder 18">
            <a:extLst>
              <a:ext uri="{FF2B5EF4-FFF2-40B4-BE49-F238E27FC236}">
                <a16:creationId xmlns:a16="http://schemas.microsoft.com/office/drawing/2014/main" id="{EB10EEF6-A19D-EF4F-8170-16C700AD679D}"/>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91461513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1312F4-9ACB-D749-A463-6EF93D944A11}"/>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9C6C5217-C058-314A-A904-8613DFB63430}"/>
              </a:ext>
            </a:extLst>
          </p:cNvPr>
          <p:cNvSpPr>
            <a:spLocks noGrp="1"/>
          </p:cNvSpPr>
          <p:nvPr>
            <p:ph idx="1" hasCustomPrompt="1"/>
          </p:nvPr>
        </p:nvSpPr>
        <p:spPr>
          <a:xfrm>
            <a:off x="381000" y="1825625"/>
            <a:ext cx="10515600" cy="4125470"/>
          </a:xfrm>
          <a:prstGeom prst="rect">
            <a:avLst/>
          </a:prstGeom>
        </p:spPr>
        <p:txBody>
          <a:bodyPr/>
          <a:lstStyle>
            <a:lvl1pPr marL="228600" indent="-228600">
              <a:lnSpc>
                <a:spcPct val="120000"/>
              </a:lnSpc>
              <a:spcAft>
                <a:spcPts val="1000"/>
              </a:spcAft>
              <a:buFont typeface="Arial" panose="020B0604020202020204" pitchFamily="34" charset="0"/>
              <a:buChar char="•"/>
              <a:defRPr>
                <a:latin typeface="Source Sans 3" panose="020B0503030403020204" pitchFamily="34" charset="0"/>
              </a:defRPr>
            </a:lvl1pPr>
            <a:lvl2pPr>
              <a:spcBef>
                <a:spcPts val="1000"/>
              </a:spcBef>
              <a:spcAft>
                <a:spcPts val="800"/>
              </a:spcAft>
              <a:defRPr>
                <a:latin typeface="Source Sans 3" panose="020B0503030403020204" pitchFamily="34" charset="0"/>
              </a:defRPr>
            </a:lvl2pPr>
            <a:lvl3pPr>
              <a:spcBef>
                <a:spcPts val="1000"/>
              </a:spcBef>
              <a:defRPr>
                <a:latin typeface="Source Sans 3" panose="020B0503030403020204" pitchFamily="34" charset="0"/>
              </a:defRPr>
            </a:lvl3pPr>
            <a:lvl4pPr>
              <a:spcBef>
                <a:spcPts val="1000"/>
              </a:spcBef>
              <a:defRPr>
                <a:latin typeface="Source Sans 3" panose="020B0503030403020204" pitchFamily="34" charset="0"/>
              </a:defRPr>
            </a:lvl4pPr>
            <a:lvl5pPr>
              <a:spcBef>
                <a:spcPts val="1000"/>
              </a:spcBef>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endParaRPr lang="en-US" dirty="0"/>
          </a:p>
        </p:txBody>
      </p:sp>
      <p:sp>
        <p:nvSpPr>
          <p:cNvPr id="21" name="Slide Number Placeholder 20">
            <a:extLst>
              <a:ext uri="{FF2B5EF4-FFF2-40B4-BE49-F238E27FC236}">
                <a16:creationId xmlns:a16="http://schemas.microsoft.com/office/drawing/2014/main" id="{2F45A2E2-F84B-3B4D-9847-EB91160C5EDB}"/>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36111222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5157EA-33AB-6E4E-8AE6-C519F2C70DF3}"/>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4895D000-96C4-3146-A271-C3F0018F06F5}"/>
              </a:ext>
            </a:extLst>
          </p:cNvPr>
          <p:cNvSpPr>
            <a:spLocks noGrp="1"/>
          </p:cNvSpPr>
          <p:nvPr>
            <p:ph sz="half" idx="1" hasCustomPrompt="1"/>
          </p:nvPr>
        </p:nvSpPr>
        <p:spPr>
          <a:xfrm>
            <a:off x="381000" y="1825625"/>
            <a:ext cx="5439032"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Content Placeholder 3">
            <a:extLst>
              <a:ext uri="{FF2B5EF4-FFF2-40B4-BE49-F238E27FC236}">
                <a16:creationId xmlns:a16="http://schemas.microsoft.com/office/drawing/2014/main" id="{014340DB-97D6-6943-B475-09348084E3A9}"/>
              </a:ext>
            </a:extLst>
          </p:cNvPr>
          <p:cNvSpPr>
            <a:spLocks noGrp="1"/>
          </p:cNvSpPr>
          <p:nvPr>
            <p:ph sz="half" idx="2" hasCustomPrompt="1"/>
          </p:nvPr>
        </p:nvSpPr>
        <p:spPr>
          <a:xfrm>
            <a:off x="6096000" y="1825625"/>
            <a:ext cx="5715000" cy="4093261"/>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6DA248AA-651E-1C47-ACCF-5BA8CBD361A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5964364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Opening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02197596"/>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5B5D1D-0BAC-9D44-92DF-2FAC5F1F841B}"/>
              </a:ext>
            </a:extLst>
          </p:cNvPr>
          <p:cNvSpPr>
            <a:spLocks noGrp="1"/>
          </p:cNvSpPr>
          <p:nvPr>
            <p:ph type="title" hasCustomPrompt="1"/>
          </p:nvPr>
        </p:nvSpPr>
        <p:spPr>
          <a:xfrm>
            <a:off x="381000" y="365125"/>
            <a:ext cx="11430000" cy="1325563"/>
          </a:xfrm>
          <a:prstGeom prst="rect">
            <a:avLst/>
          </a:prstGeom>
        </p:spPr>
        <p:txBody>
          <a:bodyPr anchor="t"/>
          <a:lstStyle>
            <a:lvl1pPr algn="l">
              <a:defRPr>
                <a:latin typeface="Source Sans 3" panose="020B0503030403020204" pitchFamily="34" charset="0"/>
              </a:defRPr>
            </a:lvl1pPr>
          </a:lstStyle>
          <a:p>
            <a:r>
              <a:rPr lang="en-US" dirty="0"/>
              <a:t>CLICK TO EDIT TITLE</a:t>
            </a:r>
          </a:p>
        </p:txBody>
      </p:sp>
      <p:sp>
        <p:nvSpPr>
          <p:cNvPr id="3" name="Text Placeholder 2">
            <a:extLst>
              <a:ext uri="{FF2B5EF4-FFF2-40B4-BE49-F238E27FC236}">
                <a16:creationId xmlns:a16="http://schemas.microsoft.com/office/drawing/2014/main" id="{5178388F-D839-F04B-8146-F18EC1F5918C}"/>
              </a:ext>
            </a:extLst>
          </p:cNvPr>
          <p:cNvSpPr>
            <a:spLocks noGrp="1"/>
          </p:cNvSpPr>
          <p:nvPr>
            <p:ph type="body" idx="1" hasCustomPrompt="1"/>
          </p:nvPr>
        </p:nvSpPr>
        <p:spPr>
          <a:xfrm>
            <a:off x="381000" y="1681163"/>
            <a:ext cx="5550243"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4" name="Content Placeholder 3">
            <a:extLst>
              <a:ext uri="{FF2B5EF4-FFF2-40B4-BE49-F238E27FC236}">
                <a16:creationId xmlns:a16="http://schemas.microsoft.com/office/drawing/2014/main" id="{25E5DF2D-0CB8-8048-932F-27A74B3869BA}"/>
              </a:ext>
            </a:extLst>
          </p:cNvPr>
          <p:cNvSpPr>
            <a:spLocks noGrp="1"/>
          </p:cNvSpPr>
          <p:nvPr>
            <p:ph sz="half" idx="2" hasCustomPrompt="1"/>
          </p:nvPr>
        </p:nvSpPr>
        <p:spPr>
          <a:xfrm>
            <a:off x="381000" y="2505075"/>
            <a:ext cx="5550243"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5" name="Text Placeholder 4">
            <a:extLst>
              <a:ext uri="{FF2B5EF4-FFF2-40B4-BE49-F238E27FC236}">
                <a16:creationId xmlns:a16="http://schemas.microsoft.com/office/drawing/2014/main" id="{0CCFE60E-047E-DA43-8341-0EAA48D9EE95}"/>
              </a:ext>
            </a:extLst>
          </p:cNvPr>
          <p:cNvSpPr>
            <a:spLocks noGrp="1"/>
          </p:cNvSpPr>
          <p:nvPr>
            <p:ph type="body" sz="quarter" idx="3" hasCustomPrompt="1"/>
          </p:nvPr>
        </p:nvSpPr>
        <p:spPr>
          <a:xfrm>
            <a:off x="6172200" y="1681163"/>
            <a:ext cx="5638800" cy="657303"/>
          </a:xfrm>
          <a:prstGeom prst="rect">
            <a:avLst/>
          </a:prstGeom>
        </p:spPr>
        <p:txBody>
          <a:bodyPr anchor="b">
            <a:normAutofit/>
          </a:bodyPr>
          <a:lstStyle>
            <a:lvl1pPr marL="0" indent="0">
              <a:buNone/>
              <a:defRPr sz="2400" b="1" cap="all" baseline="0">
                <a:latin typeface="Source Sans 3" panose="020B0503030403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TEXT</a:t>
            </a:r>
          </a:p>
        </p:txBody>
      </p:sp>
      <p:sp>
        <p:nvSpPr>
          <p:cNvPr id="6" name="Content Placeholder 5">
            <a:extLst>
              <a:ext uri="{FF2B5EF4-FFF2-40B4-BE49-F238E27FC236}">
                <a16:creationId xmlns:a16="http://schemas.microsoft.com/office/drawing/2014/main" id="{3DBF4DAB-13B0-C64B-9B88-510DBA6D3D86}"/>
              </a:ext>
            </a:extLst>
          </p:cNvPr>
          <p:cNvSpPr>
            <a:spLocks noGrp="1"/>
          </p:cNvSpPr>
          <p:nvPr>
            <p:ph sz="quarter" idx="4" hasCustomPrompt="1"/>
          </p:nvPr>
        </p:nvSpPr>
        <p:spPr>
          <a:xfrm>
            <a:off x="6172200" y="2505075"/>
            <a:ext cx="5638800" cy="3426168"/>
          </a:xfrm>
          <a:prstGeom prst="rect">
            <a:avLst/>
          </a:prstGeom>
        </p:spPr>
        <p:txBody>
          <a:bodyPr/>
          <a:lstStyle>
            <a:lvl1pPr>
              <a:defRPr>
                <a:latin typeface="Source Sans 3" panose="020B0503030403020204" pitchFamily="34" charset="0"/>
              </a:defRPr>
            </a:lvl1pPr>
            <a:lvl2pPr>
              <a:defRPr>
                <a:latin typeface="Source Sans 3" panose="020B0503030403020204" pitchFamily="34" charset="0"/>
              </a:defRPr>
            </a:lvl2pPr>
            <a:lvl3pPr>
              <a:defRPr>
                <a:latin typeface="Source Sans 3" panose="020B0503030403020204" pitchFamily="34" charset="0"/>
              </a:defRPr>
            </a:lvl3pPr>
            <a:lvl4pPr>
              <a:defRPr>
                <a:latin typeface="Source Sans 3" panose="020B0503030403020204" pitchFamily="34" charset="0"/>
              </a:defRPr>
            </a:lvl4pPr>
            <a:lvl5pPr>
              <a:defRPr>
                <a:latin typeface="Source Sans 3" panose="020B0503030403020204" pitchFamily="34" charset="0"/>
              </a:defRPr>
            </a:lvl5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20" name="Slide Number Placeholder 19">
            <a:extLst>
              <a:ext uri="{FF2B5EF4-FFF2-40B4-BE49-F238E27FC236}">
                <a16:creationId xmlns:a16="http://schemas.microsoft.com/office/drawing/2014/main" id="{055864F4-8E80-A249-9817-B55038EB962A}"/>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9446507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ighlight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401BE4-CFAD-BC43-936B-79A89D2D90F7}"/>
              </a:ext>
            </a:extLst>
          </p:cNvPr>
          <p:cNvSpPr>
            <a:spLocks noGrp="1"/>
          </p:cNvSpPr>
          <p:nvPr>
            <p:ph type="title" hasCustomPrompt="1"/>
          </p:nvPr>
        </p:nvSpPr>
        <p:spPr>
          <a:xfrm>
            <a:off x="381000" y="559088"/>
            <a:ext cx="11430000" cy="982861"/>
          </a:xfrm>
        </p:spPr>
        <p:txBody>
          <a:bodyPr/>
          <a:lstStyle>
            <a:lvl1pPr>
              <a:defRPr cap="all" baseline="0"/>
            </a:lvl1pPr>
          </a:lstStyle>
          <a:p>
            <a:r>
              <a:rPr lang="en-US" dirty="0"/>
              <a:t>Click to edit title</a:t>
            </a:r>
          </a:p>
        </p:txBody>
      </p:sp>
      <p:sp>
        <p:nvSpPr>
          <p:cNvPr id="6" name="Text Placeholder 5">
            <a:extLst>
              <a:ext uri="{FF2B5EF4-FFF2-40B4-BE49-F238E27FC236}">
                <a16:creationId xmlns:a16="http://schemas.microsoft.com/office/drawing/2014/main" id="{A6D422E8-E84E-0149-880E-D3C6927AC71E}"/>
              </a:ext>
            </a:extLst>
          </p:cNvPr>
          <p:cNvSpPr>
            <a:spLocks noGrp="1"/>
          </p:cNvSpPr>
          <p:nvPr>
            <p:ph type="body" sz="quarter" idx="12" hasCustomPrompt="1"/>
          </p:nvPr>
        </p:nvSpPr>
        <p:spPr>
          <a:xfrm>
            <a:off x="1064302" y="2008683"/>
            <a:ext cx="9878336" cy="3687268"/>
          </a:xfrm>
          <a:prstGeom prst="rect">
            <a:avLst/>
          </a:prstGeom>
        </p:spPr>
        <p:txBody>
          <a:bodyPr/>
          <a:lstStyle>
            <a:lvl1pPr>
              <a:defRPr>
                <a:latin typeface="Source Sans 3" panose="020B0503030403020204" pitchFamily="34" charset="0"/>
                <a:ea typeface="Open Sans" panose="020B0606030504020204" pitchFamily="34" charset="0"/>
                <a:cs typeface="Open Sans" panose="020B0606030504020204" pitchFamily="34" charset="0"/>
              </a:defRPr>
            </a:lvl1pPr>
            <a:lvl2pPr marL="548640" indent="0">
              <a:buNone/>
              <a:defRPr/>
            </a:lvl2pPr>
          </a:lstStyle>
          <a:p>
            <a:pPr lvl="0"/>
            <a:r>
              <a:rPr lang="en-US" dirty="0"/>
              <a:t>Click to edit highlight text</a:t>
            </a:r>
          </a:p>
        </p:txBody>
      </p:sp>
      <p:cxnSp>
        <p:nvCxnSpPr>
          <p:cNvPr id="7" name="Straight Connector 6">
            <a:extLst>
              <a:ext uri="{FF2B5EF4-FFF2-40B4-BE49-F238E27FC236}">
                <a16:creationId xmlns:a16="http://schemas.microsoft.com/office/drawing/2014/main" id="{8E7FD42D-4EBF-8140-92AE-0F63EFA73492}"/>
              </a:ext>
            </a:extLst>
          </p:cNvPr>
          <p:cNvCxnSpPr>
            <a:cxnSpLocks/>
          </p:cNvCxnSpPr>
          <p:nvPr userDrawn="1"/>
        </p:nvCxnSpPr>
        <p:spPr>
          <a:xfrm>
            <a:off x="838200" y="2008683"/>
            <a:ext cx="0" cy="3674496"/>
          </a:xfrm>
          <a:prstGeom prst="line">
            <a:avLst/>
          </a:prstGeom>
          <a:ln w="38100">
            <a:solidFill>
              <a:schemeClr val="accent1"/>
            </a:solidFill>
          </a:ln>
        </p:spPr>
        <p:style>
          <a:lnRef idx="1">
            <a:schemeClr val="accent1"/>
          </a:lnRef>
          <a:fillRef idx="0">
            <a:schemeClr val="accent1"/>
          </a:fillRef>
          <a:effectRef idx="0">
            <a:schemeClr val="accent1"/>
          </a:effectRef>
          <a:fontRef idx="minor">
            <a:schemeClr val="tx1"/>
          </a:fontRef>
        </p:style>
      </p:cxnSp>
      <p:sp>
        <p:nvSpPr>
          <p:cNvPr id="11" name="Slide Number Placeholder 10">
            <a:extLst>
              <a:ext uri="{FF2B5EF4-FFF2-40B4-BE49-F238E27FC236}">
                <a16:creationId xmlns:a16="http://schemas.microsoft.com/office/drawing/2014/main" id="{99CD66BB-3877-3245-81D3-AAD0AF3CDADA}"/>
              </a:ext>
            </a:extLst>
          </p:cNvPr>
          <p:cNvSpPr>
            <a:spLocks noGrp="1"/>
          </p:cNvSpPr>
          <p:nvPr>
            <p:ph type="sldNum" sz="quarter" idx="14"/>
          </p:nvPr>
        </p:nvSpPr>
        <p:spPr/>
        <p:txBody>
          <a:bodyPr/>
          <a:lstStyle/>
          <a:p>
            <a:fld id="{77F59FA7-9E35-E641-9260-462B0A5FC689}" type="slidenum">
              <a:rPr lang="en-US" smtClean="0"/>
              <a:pPr/>
              <a:t>‹#›</a:t>
            </a:fld>
            <a:endParaRPr lang="en-US"/>
          </a:p>
        </p:txBody>
      </p:sp>
    </p:spTree>
    <p:extLst>
      <p:ext uri="{BB962C8B-B14F-4D97-AF65-F5344CB8AC3E}">
        <p14:creationId xmlns:p14="http://schemas.microsoft.com/office/powerpoint/2010/main" val="393552884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939428-DA8C-2046-9013-4C44E755742E}"/>
              </a:ext>
            </a:extLst>
          </p:cNvPr>
          <p:cNvSpPr>
            <a:spLocks noGrp="1"/>
          </p:cNvSpPr>
          <p:nvPr>
            <p:ph type="title" hasCustomPrompt="1"/>
          </p:nvPr>
        </p:nvSpPr>
        <p:spPr>
          <a:xfrm>
            <a:off x="381000" y="365125"/>
            <a:ext cx="11430000" cy="1325563"/>
          </a:xfrm>
          <a:prstGeom prst="rect">
            <a:avLst/>
          </a:prstGeom>
        </p:spPr>
        <p:txBody>
          <a:bodyPr anchor="t"/>
          <a:lstStyle>
            <a:lvl1pPr>
              <a:defRPr cap="all" baseline="0">
                <a:latin typeface="Source Sans 3" panose="020B0503030403020204" pitchFamily="34" charset="0"/>
              </a:defRPr>
            </a:lvl1pPr>
          </a:lstStyle>
          <a:p>
            <a:r>
              <a:rPr lang="en-US" dirty="0"/>
              <a:t>Click to edit title</a:t>
            </a:r>
          </a:p>
        </p:txBody>
      </p:sp>
      <p:sp>
        <p:nvSpPr>
          <p:cNvPr id="16" name="Slide Number Placeholder 15">
            <a:extLst>
              <a:ext uri="{FF2B5EF4-FFF2-40B4-BE49-F238E27FC236}">
                <a16:creationId xmlns:a16="http://schemas.microsoft.com/office/drawing/2014/main" id="{29585CAF-7D25-E243-9B53-4E687CFDCD38}"/>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3576946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7C20D8-6935-1A43-8CF0-66FC6338B1EF}"/>
              </a:ext>
            </a:extLst>
          </p:cNvPr>
          <p:cNvSpPr>
            <a:spLocks noGrp="1"/>
          </p:cNvSpPr>
          <p:nvPr>
            <p:ph type="title" hasCustomPrompt="1"/>
          </p:nvPr>
        </p:nvSpPr>
        <p:spPr>
          <a:xfrm>
            <a:off x="407301" y="457200"/>
            <a:ext cx="4387121" cy="16002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Content Placeholder 2">
            <a:extLst>
              <a:ext uri="{FF2B5EF4-FFF2-40B4-BE49-F238E27FC236}">
                <a16:creationId xmlns:a16="http://schemas.microsoft.com/office/drawing/2014/main" id="{D2F00CDB-9C52-9346-A61D-22B158D8F919}"/>
              </a:ext>
            </a:extLst>
          </p:cNvPr>
          <p:cNvSpPr>
            <a:spLocks noGrp="1"/>
          </p:cNvSpPr>
          <p:nvPr>
            <p:ph idx="1" hasCustomPrompt="1"/>
          </p:nvPr>
        </p:nvSpPr>
        <p:spPr>
          <a:xfrm>
            <a:off x="5183187" y="457200"/>
            <a:ext cx="6601511" cy="5403850"/>
          </a:xfrm>
          <a:prstGeom prst="rect">
            <a:avLst/>
          </a:prstGeom>
        </p:spPr>
        <p:txBody>
          <a:bodyPr/>
          <a:lstStyle>
            <a:lvl1pPr>
              <a:defRPr sz="3200">
                <a:latin typeface="Source Sans 3" panose="020B0503030403020204" pitchFamily="34" charset="0"/>
              </a:defRPr>
            </a:lvl1pPr>
            <a:lvl2pPr>
              <a:defRPr sz="2800">
                <a:latin typeface="Source Sans 3" panose="020B0503030403020204" pitchFamily="34" charset="0"/>
              </a:defRPr>
            </a:lvl2pPr>
            <a:lvl3pPr>
              <a:defRPr sz="2400">
                <a:latin typeface="Source Sans 3" panose="020B0503030403020204" pitchFamily="34" charset="0"/>
              </a:defRPr>
            </a:lvl3pPr>
            <a:lvl4pPr>
              <a:defRPr sz="2000">
                <a:latin typeface="Source Sans 3" panose="020B0503030403020204" pitchFamily="34" charset="0"/>
              </a:defRPr>
            </a:lvl4pPr>
            <a:lvl5pPr>
              <a:defRPr sz="2000">
                <a:latin typeface="Source Sans 3" panose="020B0503030403020204" pitchFamily="34" charset="0"/>
              </a:defRPr>
            </a:lvl5pPr>
            <a:lvl6pPr>
              <a:defRPr sz="2000"/>
            </a:lvl6pPr>
            <a:lvl7pPr>
              <a:defRPr sz="2000"/>
            </a:lvl7pPr>
            <a:lvl8pPr>
              <a:defRPr sz="2000"/>
            </a:lvl8pPr>
            <a:lvl9pPr>
              <a:defRPr sz="2000"/>
            </a:lvl9pPr>
          </a:lstStyle>
          <a:p>
            <a:pPr lvl="0"/>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4"/>
            <a:endParaRPr lang="en-US" dirty="0"/>
          </a:p>
        </p:txBody>
      </p:sp>
      <p:sp>
        <p:nvSpPr>
          <p:cNvPr id="4" name="Text Placeholder 3">
            <a:extLst>
              <a:ext uri="{FF2B5EF4-FFF2-40B4-BE49-F238E27FC236}">
                <a16:creationId xmlns:a16="http://schemas.microsoft.com/office/drawing/2014/main" id="{EB070D2D-8242-384D-A978-71066F7E1936}"/>
              </a:ext>
            </a:extLst>
          </p:cNvPr>
          <p:cNvSpPr>
            <a:spLocks noGrp="1"/>
          </p:cNvSpPr>
          <p:nvPr>
            <p:ph type="body" sz="half" idx="2" hasCustomPrompt="1"/>
          </p:nvPr>
        </p:nvSpPr>
        <p:spPr>
          <a:xfrm>
            <a:off x="407301" y="2057400"/>
            <a:ext cx="4387121"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99A92EF9-4388-E64C-AE2E-5DD2230C105E}"/>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01115536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8AFDE-CE73-E140-AEC8-2C7D74ACA9BC}"/>
              </a:ext>
            </a:extLst>
          </p:cNvPr>
          <p:cNvSpPr>
            <a:spLocks noGrp="1"/>
          </p:cNvSpPr>
          <p:nvPr>
            <p:ph type="title" hasCustomPrompt="1"/>
          </p:nvPr>
        </p:nvSpPr>
        <p:spPr>
          <a:xfrm>
            <a:off x="407302" y="457200"/>
            <a:ext cx="4387120" cy="1600200"/>
          </a:xfrm>
          <a:prstGeom prst="rect">
            <a:avLst/>
          </a:prstGeom>
        </p:spPr>
        <p:txBody>
          <a:bodyPr anchor="t"/>
          <a:lstStyle>
            <a:lvl1pPr>
              <a:lnSpc>
                <a:spcPts val="3200"/>
              </a:lnSpc>
              <a:defRPr sz="3200">
                <a:latin typeface="Source Sans 3" panose="020B0503030403020204" pitchFamily="34" charset="0"/>
              </a:defRPr>
            </a:lvl1pPr>
          </a:lstStyle>
          <a:p>
            <a:r>
              <a:rPr lang="en-US" dirty="0"/>
              <a:t>CLICK TO EDIT TITLE</a:t>
            </a:r>
          </a:p>
        </p:txBody>
      </p:sp>
      <p:sp>
        <p:nvSpPr>
          <p:cNvPr id="3" name="Picture Placeholder 2">
            <a:extLst>
              <a:ext uri="{FF2B5EF4-FFF2-40B4-BE49-F238E27FC236}">
                <a16:creationId xmlns:a16="http://schemas.microsoft.com/office/drawing/2014/main" id="{D46262F9-39B5-2A48-B7A0-306F146CDA4B}"/>
              </a:ext>
            </a:extLst>
          </p:cNvPr>
          <p:cNvSpPr>
            <a:spLocks noGrp="1"/>
          </p:cNvSpPr>
          <p:nvPr>
            <p:ph type="pic" idx="1"/>
          </p:nvPr>
        </p:nvSpPr>
        <p:spPr>
          <a:xfrm>
            <a:off x="5183188" y="457201"/>
            <a:ext cx="6627812" cy="5403850"/>
          </a:xfrm>
          <a:prstGeom prst="rect">
            <a:avLst/>
          </a:prstGeom>
        </p:spPr>
        <p:txBody>
          <a:bodyPr/>
          <a:lstStyle>
            <a:lvl1pPr marL="3429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sz="2400">
                <a:solidFill>
                  <a:schemeClr val="bg1">
                    <a:lumMod val="65000"/>
                  </a:schemeClr>
                </a:solidFill>
                <a:latin typeface="Source Sans 3" panose="020B0503030403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marL="3429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4" name="Text Placeholder 3">
            <a:extLst>
              <a:ext uri="{FF2B5EF4-FFF2-40B4-BE49-F238E27FC236}">
                <a16:creationId xmlns:a16="http://schemas.microsoft.com/office/drawing/2014/main" id="{9124CFF9-2C81-2040-9460-7970314A639A}"/>
              </a:ext>
            </a:extLst>
          </p:cNvPr>
          <p:cNvSpPr>
            <a:spLocks noGrp="1"/>
          </p:cNvSpPr>
          <p:nvPr>
            <p:ph type="body" sz="half" idx="2" hasCustomPrompt="1"/>
          </p:nvPr>
        </p:nvSpPr>
        <p:spPr>
          <a:xfrm>
            <a:off x="407302" y="2057400"/>
            <a:ext cx="4387120" cy="3811588"/>
          </a:xfrm>
          <a:prstGeom prst="rect">
            <a:avLst/>
          </a:prstGeom>
        </p:spPr>
        <p:txBody>
          <a:bodyPr>
            <a:normAutofit/>
          </a:bodyPr>
          <a:lstStyle>
            <a:lvl1pPr marL="0" indent="0">
              <a:buNone/>
              <a:defRPr sz="1800">
                <a:latin typeface="Source Sans 3" panose="020B0503030403020204" pitchFamily="34" charset="0"/>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text</a:t>
            </a:r>
          </a:p>
        </p:txBody>
      </p:sp>
      <p:sp>
        <p:nvSpPr>
          <p:cNvPr id="17" name="Slide Number Placeholder 16">
            <a:extLst>
              <a:ext uri="{FF2B5EF4-FFF2-40B4-BE49-F238E27FC236}">
                <a16:creationId xmlns:a16="http://schemas.microsoft.com/office/drawing/2014/main" id="{6F936C29-D718-AB47-8939-07EEA4D73EF9}"/>
              </a:ext>
            </a:extLst>
          </p:cNvPr>
          <p:cNvSpPr>
            <a:spLocks noGrp="1"/>
          </p:cNvSpPr>
          <p:nvPr>
            <p:ph type="sldNum" sz="quarter" idx="11"/>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55155548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wo Pictures With Title">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880204"/>
          </a:xfrm>
          <a:prstGeom prst="rect">
            <a:avLst/>
          </a:prstGeom>
        </p:spPr>
        <p:txBody>
          <a:bodyPr/>
          <a:lstStyle>
            <a:lvl1pPr marL="228600" marR="0" indent="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8349779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Two Pictures with Captions">
    <p:spTree>
      <p:nvGrpSpPr>
        <p:cNvPr id="1" name=""/>
        <p:cNvGrpSpPr/>
        <p:nvPr/>
      </p:nvGrpSpPr>
      <p:grpSpPr>
        <a:xfrm>
          <a:off x="0" y="0"/>
          <a:ext cx="0" cy="0"/>
          <a:chOff x="0" y="0"/>
          <a:chExt cx="0" cy="0"/>
        </a:xfrm>
      </p:grpSpPr>
      <p:sp>
        <p:nvSpPr>
          <p:cNvPr id="8" name="Picture Placeholder 7"/>
          <p:cNvSpPr>
            <a:spLocks noGrp="1"/>
          </p:cNvSpPr>
          <p:nvPr>
            <p:ph type="pic" sz="quarter" idx="11"/>
          </p:nvPr>
        </p:nvSpPr>
        <p:spPr>
          <a:xfrm>
            <a:off x="386558" y="1965960"/>
            <a:ext cx="5491140" cy="3640361"/>
          </a:xfrm>
          <a:prstGeom prst="rect">
            <a:avLst/>
          </a:prstGeom>
        </p:spPr>
        <p:txBody>
          <a:bodyPr/>
          <a:lstStyle>
            <a:lvl1pPr marL="571500" marR="0" indent="-342900" algn="l" defTabSz="914400" rtl="0" eaLnBrk="1" fontAlgn="auto" latinLnBrk="0" hangingPunct="1">
              <a:lnSpc>
                <a:spcPct val="90000"/>
              </a:lnSpc>
              <a:spcBef>
                <a:spcPts val="0"/>
              </a:spcBef>
              <a:spcAft>
                <a:spcPts val="10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10" name="Picture Placeholder 7"/>
          <p:cNvSpPr>
            <a:spLocks noGrp="1"/>
          </p:cNvSpPr>
          <p:nvPr>
            <p:ph type="pic" sz="quarter" idx="13"/>
          </p:nvPr>
        </p:nvSpPr>
        <p:spPr>
          <a:xfrm>
            <a:off x="6314303" y="1965960"/>
            <a:ext cx="5491141" cy="3640361"/>
          </a:xfrm>
          <a:prstGeom prst="rect">
            <a:avLst/>
          </a:prstGeom>
        </p:spPr>
        <p:txBody>
          <a:bodyPr/>
          <a:lstStyle>
            <a:lvl1pPr marL="571500" marR="0" indent="-342900" algn="l" defTabSz="914400" rtl="0" eaLnBrk="1" fontAlgn="auto" latinLnBrk="0" hangingPunct="1">
              <a:lnSpc>
                <a:spcPct val="90000"/>
              </a:lnSpc>
              <a:spcBef>
                <a:spcPts val="0"/>
              </a:spcBef>
              <a:spcAft>
                <a:spcPts val="2400"/>
              </a:spcAft>
              <a:buClr>
                <a:schemeClr val="accent1"/>
              </a:buClr>
              <a:buSzPct val="110000"/>
              <a:buFont typeface="Arial" panose="020B0604020202020204" pitchFamily="34" charset="0"/>
              <a:buChar char="•"/>
              <a:tabLst/>
              <a:defRPr>
                <a:solidFill>
                  <a:schemeClr val="bg1">
                    <a:lumMod val="65000"/>
                  </a:schemeClr>
                </a:solidFill>
                <a:latin typeface="Source Sans 3" panose="020B0503030403020204" pitchFamily="34" charset="0"/>
              </a:defRPr>
            </a:lvl1pPr>
          </a:lstStyle>
          <a:p>
            <a:pPr marL="571500" marR="0" lvl="0" indent="-342900" algn="l" defTabSz="914400" rtl="0" eaLnBrk="1" fontAlgn="auto" latinLnBrk="0" hangingPunct="1">
              <a:lnSpc>
                <a:spcPct val="90000"/>
              </a:lnSpc>
              <a:spcBef>
                <a:spcPts val="0"/>
              </a:spcBef>
              <a:spcAft>
                <a:spcPts val="2400"/>
              </a:spcAft>
              <a:buClr>
                <a:schemeClr val="accent1"/>
              </a:buClr>
              <a:buSzPct val="110000"/>
              <a:tabLst/>
              <a:defRPr/>
            </a:pPr>
            <a:r>
              <a:rPr lang="en-US" dirty="0"/>
              <a:t>Click icon to add picture</a:t>
            </a:r>
          </a:p>
        </p:txBody>
      </p:sp>
      <p:sp>
        <p:nvSpPr>
          <p:cNvPr id="2" name="Title 1"/>
          <p:cNvSpPr>
            <a:spLocks noGrp="1"/>
          </p:cNvSpPr>
          <p:nvPr>
            <p:ph type="title" hasCustomPrompt="1"/>
          </p:nvPr>
        </p:nvSpPr>
        <p:spPr>
          <a:xfrm>
            <a:off x="381000" y="365125"/>
            <a:ext cx="11424444" cy="1325563"/>
          </a:xfrm>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543A7ABC-58B1-2B44-9AE4-0F3296E88BE0}"/>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Text Placeholder 3">
            <a:extLst>
              <a:ext uri="{FF2B5EF4-FFF2-40B4-BE49-F238E27FC236}">
                <a16:creationId xmlns:a16="http://schemas.microsoft.com/office/drawing/2014/main" id="{42C34983-CD69-EF4D-9EF3-EB2110B4AF3F}"/>
              </a:ext>
            </a:extLst>
          </p:cNvPr>
          <p:cNvSpPr>
            <a:spLocks noGrp="1"/>
          </p:cNvSpPr>
          <p:nvPr>
            <p:ph type="body" sz="quarter" idx="16" hasCustomPrompt="1"/>
          </p:nvPr>
        </p:nvSpPr>
        <p:spPr>
          <a:xfrm>
            <a:off x="381000"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
        <p:nvSpPr>
          <p:cNvPr id="9" name="Text Placeholder 3">
            <a:extLst>
              <a:ext uri="{FF2B5EF4-FFF2-40B4-BE49-F238E27FC236}">
                <a16:creationId xmlns:a16="http://schemas.microsoft.com/office/drawing/2014/main" id="{93E171EF-F7CC-354F-9CD9-4DDEECEB4FE9}"/>
              </a:ext>
            </a:extLst>
          </p:cNvPr>
          <p:cNvSpPr>
            <a:spLocks noGrp="1"/>
          </p:cNvSpPr>
          <p:nvPr>
            <p:ph type="body" sz="quarter" idx="17" hasCustomPrompt="1"/>
          </p:nvPr>
        </p:nvSpPr>
        <p:spPr>
          <a:xfrm>
            <a:off x="6314303" y="5607050"/>
            <a:ext cx="5491140" cy="389796"/>
          </a:xfrm>
          <a:prstGeom prst="rect">
            <a:avLst/>
          </a:prstGeom>
        </p:spPr>
        <p:txBody>
          <a:bodyPr>
            <a:normAutofit/>
          </a:bodyPr>
          <a:lstStyle>
            <a:lvl1pPr marL="0" indent="0" algn="l">
              <a:buNone/>
              <a:defRPr sz="1600" i="1">
                <a:solidFill>
                  <a:schemeClr val="bg1">
                    <a:lumMod val="65000"/>
                  </a:schemeClr>
                </a:solidFill>
                <a:latin typeface="Source Sans 3" panose="020B0503030403020204" pitchFamily="34" charset="0"/>
              </a:defRPr>
            </a:lvl1pPr>
          </a:lstStyle>
          <a:p>
            <a:pPr lvl="0"/>
            <a:r>
              <a:rPr lang="en-US" dirty="0"/>
              <a:t>Click to Edit Photo Caption</a:t>
            </a:r>
          </a:p>
        </p:txBody>
      </p:sp>
    </p:spTree>
    <p:extLst>
      <p:ext uri="{BB962C8B-B14F-4D97-AF65-F5344CB8AC3E}">
        <p14:creationId xmlns:p14="http://schemas.microsoft.com/office/powerpoint/2010/main" val="15198237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Three Pictures With Title">
    <p:spTree>
      <p:nvGrpSpPr>
        <p:cNvPr id="1" name=""/>
        <p:cNvGrpSpPr/>
        <p:nvPr/>
      </p:nvGrpSpPr>
      <p:grpSpPr>
        <a:xfrm>
          <a:off x="0" y="0"/>
          <a:ext cx="0" cy="0"/>
          <a:chOff x="0" y="0"/>
          <a:chExt cx="0" cy="0"/>
        </a:xfrm>
      </p:grpSpPr>
      <p:sp>
        <p:nvSpPr>
          <p:cNvPr id="9" name="Picture Placeholder 7"/>
          <p:cNvSpPr>
            <a:spLocks noGrp="1"/>
          </p:cNvSpPr>
          <p:nvPr>
            <p:ph type="pic" sz="quarter" idx="12" hasCustomPrompt="1"/>
          </p:nvPr>
        </p:nvSpPr>
        <p:spPr>
          <a:xfrm>
            <a:off x="3924437" y="1558977"/>
            <a:ext cx="4292326"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7"/>
            <a:ext cx="3224888" cy="4302177"/>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latin typeface="Source Sans 3" panose="020B0503030403020204" pitchFamily="34" charset="0"/>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lvl1pPr>
              <a:defRPr>
                <a:latin typeface="Source Sans 3" panose="020B0503030403020204" pitchFamily="34" charset="0"/>
              </a:defRPr>
            </a:lvl1p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4" name="Picture Placeholder 3">
            <a:extLst>
              <a:ext uri="{FF2B5EF4-FFF2-40B4-BE49-F238E27FC236}">
                <a16:creationId xmlns:a16="http://schemas.microsoft.com/office/drawing/2014/main" id="{6FB7A6DA-4DC8-304B-B583-7CC4064FDF9A}"/>
              </a:ext>
            </a:extLst>
          </p:cNvPr>
          <p:cNvSpPr>
            <a:spLocks noGrp="1"/>
          </p:cNvSpPr>
          <p:nvPr>
            <p:ph type="pic" sz="quarter" idx="16" hasCustomPrompt="1"/>
          </p:nvPr>
        </p:nvSpPr>
        <p:spPr>
          <a:xfrm>
            <a:off x="381000" y="1558925"/>
            <a:ext cx="3224888" cy="4302125"/>
          </a:xfrm>
        </p:spPr>
        <p:txBody>
          <a:bodyPr>
            <a:normAutofit/>
          </a:bodyPr>
          <a:lstStyle>
            <a:lvl1pPr marL="285750" indent="-285750">
              <a:buFont typeface="Arial" panose="020B0604020202020204" pitchFamily="34" charset="0"/>
              <a:buChar char="•"/>
              <a:defRPr sz="2000">
                <a:solidFill>
                  <a:schemeClr val="bg1">
                    <a:lumMod val="65000"/>
                  </a:schemeClr>
                </a:solidFill>
                <a:latin typeface="Source Sans 3" panose="020B0503030403020204" pitchFamily="34" charset="0"/>
              </a:defRPr>
            </a:lvl1pPr>
          </a:lstStyle>
          <a:p>
            <a:r>
              <a:rPr lang="en-US" dirty="0"/>
              <a:t>Click Icon to add picture</a:t>
            </a:r>
          </a:p>
        </p:txBody>
      </p:sp>
    </p:spTree>
    <p:extLst>
      <p:ext uri="{BB962C8B-B14F-4D97-AF65-F5344CB8AC3E}">
        <p14:creationId xmlns:p14="http://schemas.microsoft.com/office/powerpoint/2010/main" val="425639600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hree Pictures With captions and Title">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558978"/>
            <a:ext cx="4292326"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7"/>
          <p:cNvSpPr>
            <a:spLocks noGrp="1"/>
          </p:cNvSpPr>
          <p:nvPr>
            <p:ph type="pic" sz="quarter" idx="13" hasCustomPrompt="1"/>
          </p:nvPr>
        </p:nvSpPr>
        <p:spPr>
          <a:xfrm>
            <a:off x="8580556" y="1558978"/>
            <a:ext cx="3224888" cy="404734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2" name="Title 1"/>
          <p:cNvSpPr>
            <a:spLocks noGrp="1"/>
          </p:cNvSpPr>
          <p:nvPr>
            <p:ph type="title" hasCustomPrompt="1"/>
          </p:nvPr>
        </p:nvSpPr>
        <p:spPr/>
        <p:txBody>
          <a:bodyPr/>
          <a:lstStyle/>
          <a:p>
            <a:r>
              <a:rPr lang="en-US" dirty="0"/>
              <a:t>CLICK TO EDIT TITLE</a:t>
            </a:r>
          </a:p>
        </p:txBody>
      </p:sp>
      <p:sp>
        <p:nvSpPr>
          <p:cNvPr id="6" name="Slide Number Placeholder 5">
            <a:extLst>
              <a:ext uri="{FF2B5EF4-FFF2-40B4-BE49-F238E27FC236}">
                <a16:creationId xmlns:a16="http://schemas.microsoft.com/office/drawing/2014/main" id="{09DE8DF7-5E02-1A46-8F8F-7E735BA9F596}"/>
              </a:ext>
            </a:extLst>
          </p:cNvPr>
          <p:cNvSpPr>
            <a:spLocks noGrp="1"/>
          </p:cNvSpPr>
          <p:nvPr>
            <p:ph type="sldNum" sz="quarter" idx="15"/>
          </p:nvPr>
        </p:nvSpPr>
        <p:spPr/>
        <p:txBody>
          <a:bodyPr/>
          <a:lstStyle/>
          <a:p>
            <a:fld id="{383B7B7A-CDDA-7C44-B1B0-1F1E45567B3B}" type="slidenum">
              <a:rPr lang="en-US" smtClean="0"/>
              <a:pPr/>
              <a:t>‹#›</a:t>
            </a:fld>
            <a:endParaRPr lang="en-US"/>
          </a:p>
        </p:txBody>
      </p:sp>
      <p:sp>
        <p:nvSpPr>
          <p:cNvPr id="11" name="Text Placeholder 3">
            <a:extLst>
              <a:ext uri="{FF2B5EF4-FFF2-40B4-BE49-F238E27FC236}">
                <a16:creationId xmlns:a16="http://schemas.microsoft.com/office/drawing/2014/main" id="{9A387CA8-2BFC-514C-8463-0244B7A2006D}"/>
              </a:ext>
            </a:extLst>
          </p:cNvPr>
          <p:cNvSpPr>
            <a:spLocks noGrp="1"/>
          </p:cNvSpPr>
          <p:nvPr>
            <p:ph type="body" sz="quarter" idx="16" hasCustomPrompt="1"/>
          </p:nvPr>
        </p:nvSpPr>
        <p:spPr>
          <a:xfrm>
            <a:off x="3357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2" name="Text Placeholder 3">
            <a:extLst>
              <a:ext uri="{FF2B5EF4-FFF2-40B4-BE49-F238E27FC236}">
                <a16:creationId xmlns:a16="http://schemas.microsoft.com/office/drawing/2014/main" id="{19CD173F-9443-154B-A211-586A9B01DF30}"/>
              </a:ext>
            </a:extLst>
          </p:cNvPr>
          <p:cNvSpPr>
            <a:spLocks noGrp="1"/>
          </p:cNvSpPr>
          <p:nvPr>
            <p:ph type="body" sz="quarter" idx="17" hasCustomPrompt="1"/>
          </p:nvPr>
        </p:nvSpPr>
        <p:spPr>
          <a:xfrm>
            <a:off x="3924437" y="5607050"/>
            <a:ext cx="4292326"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a:t>Click to Edit Photo Caption</a:t>
            </a:r>
          </a:p>
        </p:txBody>
      </p:sp>
      <p:sp>
        <p:nvSpPr>
          <p:cNvPr id="13" name="Text Placeholder 3">
            <a:extLst>
              <a:ext uri="{FF2B5EF4-FFF2-40B4-BE49-F238E27FC236}">
                <a16:creationId xmlns:a16="http://schemas.microsoft.com/office/drawing/2014/main" id="{43393AB0-90E1-EB4C-9F92-469ECB0E4C7B}"/>
              </a:ext>
            </a:extLst>
          </p:cNvPr>
          <p:cNvSpPr>
            <a:spLocks noGrp="1"/>
          </p:cNvSpPr>
          <p:nvPr>
            <p:ph type="body" sz="quarter" idx="18" hasCustomPrompt="1"/>
          </p:nvPr>
        </p:nvSpPr>
        <p:spPr>
          <a:xfrm>
            <a:off x="8580556" y="5607050"/>
            <a:ext cx="3224888" cy="389796"/>
          </a:xfrm>
          <a:prstGeom prst="rect">
            <a:avLst/>
          </a:prstGeom>
        </p:spPr>
        <p:txBody>
          <a:bodyPr>
            <a:normAutofit/>
          </a:bodyPr>
          <a:lstStyle>
            <a:lvl1pPr marL="0" indent="0" algn="l">
              <a:buNone/>
              <a:defRPr sz="1600" i="1">
                <a:solidFill>
                  <a:schemeClr val="bg1">
                    <a:lumMod val="65000"/>
                  </a:schemeClr>
                </a:solidFill>
              </a:defRPr>
            </a:lvl1pPr>
          </a:lstStyle>
          <a:p>
            <a:pPr lvl="0"/>
            <a:r>
              <a:rPr lang="en-US" dirty="0"/>
              <a:t>Click to Edit Photo Caption</a:t>
            </a:r>
          </a:p>
        </p:txBody>
      </p:sp>
    </p:spTree>
    <p:extLst>
      <p:ext uri="{BB962C8B-B14F-4D97-AF65-F5344CB8AC3E}">
        <p14:creationId xmlns:p14="http://schemas.microsoft.com/office/powerpoint/2010/main" val="60759217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Four Pictures With Title">
    <p:spTree>
      <p:nvGrpSpPr>
        <p:cNvPr id="1" name=""/>
        <p:cNvGrpSpPr/>
        <p:nvPr/>
      </p:nvGrpSpPr>
      <p:grpSpPr>
        <a:xfrm>
          <a:off x="0" y="0"/>
          <a:ext cx="0" cy="0"/>
          <a:chOff x="0" y="0"/>
          <a:chExt cx="0" cy="0"/>
        </a:xfrm>
      </p:grpSpPr>
      <p:sp>
        <p:nvSpPr>
          <p:cNvPr id="9" name="Picture Placeholder 8"/>
          <p:cNvSpPr>
            <a:spLocks noGrp="1"/>
          </p:cNvSpPr>
          <p:nvPr>
            <p:ph type="pic" sz="quarter" idx="11" hasCustomPrompt="1"/>
          </p:nvPr>
        </p:nvSpPr>
        <p:spPr>
          <a:xfrm>
            <a:off x="335756"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0" name="Picture Placeholder 8"/>
          <p:cNvSpPr>
            <a:spLocks noGrp="1"/>
          </p:cNvSpPr>
          <p:nvPr>
            <p:ph type="pic" sz="quarter" idx="12" hasCustomPrompt="1"/>
          </p:nvPr>
        </p:nvSpPr>
        <p:spPr>
          <a:xfrm>
            <a:off x="3305969"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1" name="Picture Placeholder 8"/>
          <p:cNvSpPr>
            <a:spLocks noGrp="1"/>
          </p:cNvSpPr>
          <p:nvPr>
            <p:ph type="pic" sz="quarter" idx="13" hasCustomPrompt="1"/>
          </p:nvPr>
        </p:nvSpPr>
        <p:spPr>
          <a:xfrm>
            <a:off x="6276182"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2" name="Picture Placeholder 8"/>
          <p:cNvSpPr>
            <a:spLocks noGrp="1"/>
          </p:cNvSpPr>
          <p:nvPr>
            <p:ph type="pic" sz="quarter" idx="14" hasCustomPrompt="1"/>
          </p:nvPr>
        </p:nvSpPr>
        <p:spPr>
          <a:xfrm>
            <a:off x="9246395" y="1633930"/>
            <a:ext cx="2609851" cy="4163214"/>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dirty="0"/>
              <a:t>CLICK TO EDIT TITLE</a:t>
            </a:r>
          </a:p>
        </p:txBody>
      </p:sp>
      <p:sp>
        <p:nvSpPr>
          <p:cNvPr id="6" name="Slide Number Placeholder 5">
            <a:extLst>
              <a:ext uri="{FF2B5EF4-FFF2-40B4-BE49-F238E27FC236}">
                <a16:creationId xmlns:a16="http://schemas.microsoft.com/office/drawing/2014/main" id="{239ABB85-8254-264A-ADC9-F329B2CAF9E7}"/>
              </a:ext>
            </a:extLst>
          </p:cNvPr>
          <p:cNvSpPr>
            <a:spLocks noGrp="1"/>
          </p:cNvSpPr>
          <p:nvPr>
            <p:ph type="sldNum" sz="quarter" idx="16"/>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39234735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Opening DEV">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3B4DA6AD-BCB7-1C65-BC5A-5FD4E4068A9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2055384221"/>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x Picture Gallery">
    <p:spTree>
      <p:nvGrpSpPr>
        <p:cNvPr id="1" name=""/>
        <p:cNvGrpSpPr/>
        <p:nvPr/>
      </p:nvGrpSpPr>
      <p:grpSpPr>
        <a:xfrm>
          <a:off x="0" y="0"/>
          <a:ext cx="0" cy="0"/>
          <a:chOff x="0" y="0"/>
          <a:chExt cx="0" cy="0"/>
        </a:xfrm>
      </p:grpSpPr>
      <p:sp>
        <p:nvSpPr>
          <p:cNvPr id="8" name="Picture Placeholder 7"/>
          <p:cNvSpPr>
            <a:spLocks noGrp="1"/>
          </p:cNvSpPr>
          <p:nvPr>
            <p:ph type="pic" sz="quarter" idx="11" hasCustomPrompt="1"/>
          </p:nvPr>
        </p:nvSpPr>
        <p:spPr>
          <a:xfrm>
            <a:off x="3357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9" name="Picture Placeholder 7"/>
          <p:cNvSpPr>
            <a:spLocks noGrp="1"/>
          </p:cNvSpPr>
          <p:nvPr>
            <p:ph type="pic" sz="quarter" idx="12" hasCustomPrompt="1"/>
          </p:nvPr>
        </p:nvSpPr>
        <p:spPr>
          <a:xfrm>
            <a:off x="3924437" y="1690688"/>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0" name="Picture Placeholder 7"/>
          <p:cNvSpPr>
            <a:spLocks noGrp="1"/>
          </p:cNvSpPr>
          <p:nvPr>
            <p:ph type="pic" sz="quarter" idx="13" hasCustomPrompt="1"/>
          </p:nvPr>
        </p:nvSpPr>
        <p:spPr>
          <a:xfrm>
            <a:off x="8580556" y="1690688"/>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 name="Title 1"/>
          <p:cNvSpPr>
            <a:spLocks noGrp="1"/>
          </p:cNvSpPr>
          <p:nvPr>
            <p:ph type="title" hasCustomPrompt="1"/>
          </p:nvPr>
        </p:nvSpPr>
        <p:spPr/>
        <p:txBody>
          <a:bodyPr/>
          <a:lstStyle/>
          <a:p>
            <a:r>
              <a:rPr lang="en-US" dirty="0"/>
              <a:t>CLICK TO EDIT TITLE</a:t>
            </a:r>
          </a:p>
        </p:txBody>
      </p:sp>
      <p:sp>
        <p:nvSpPr>
          <p:cNvPr id="7" name="Picture Placeholder 7">
            <a:extLst>
              <a:ext uri="{FF2B5EF4-FFF2-40B4-BE49-F238E27FC236}">
                <a16:creationId xmlns:a16="http://schemas.microsoft.com/office/drawing/2014/main" id="{E10DC94B-F063-2243-A82D-16ADBAF8AD50}"/>
              </a:ext>
            </a:extLst>
          </p:cNvPr>
          <p:cNvSpPr>
            <a:spLocks noGrp="1"/>
          </p:cNvSpPr>
          <p:nvPr>
            <p:ph type="pic" sz="quarter" idx="14" hasCustomPrompt="1"/>
          </p:nvPr>
        </p:nvSpPr>
        <p:spPr>
          <a:xfrm>
            <a:off x="335757" y="3929449"/>
            <a:ext cx="4292326"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Picture Placeholder 7">
            <a:extLst>
              <a:ext uri="{FF2B5EF4-FFF2-40B4-BE49-F238E27FC236}">
                <a16:creationId xmlns:a16="http://schemas.microsoft.com/office/drawing/2014/main" id="{DDAF7424-F60C-6A47-AB76-59580353DE81}"/>
              </a:ext>
            </a:extLst>
          </p:cNvPr>
          <p:cNvSpPr>
            <a:spLocks noGrp="1"/>
          </p:cNvSpPr>
          <p:nvPr>
            <p:ph type="pic" sz="quarter" idx="15" hasCustomPrompt="1"/>
          </p:nvPr>
        </p:nvSpPr>
        <p:spPr>
          <a:xfrm>
            <a:off x="499187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13" name="Picture Placeholder 7">
            <a:extLst>
              <a:ext uri="{FF2B5EF4-FFF2-40B4-BE49-F238E27FC236}">
                <a16:creationId xmlns:a16="http://schemas.microsoft.com/office/drawing/2014/main" id="{49621BFD-9F1D-1E4A-A859-9E916E1EF074}"/>
              </a:ext>
            </a:extLst>
          </p:cNvPr>
          <p:cNvSpPr>
            <a:spLocks noGrp="1"/>
          </p:cNvSpPr>
          <p:nvPr>
            <p:ph type="pic" sz="quarter" idx="16" hasCustomPrompt="1"/>
          </p:nvPr>
        </p:nvSpPr>
        <p:spPr>
          <a:xfrm>
            <a:off x="8580555" y="3929449"/>
            <a:ext cx="3224888" cy="1952369"/>
          </a:xfrm>
          <a:prstGeom prst="rect">
            <a:avLst/>
          </a:prstGeom>
        </p:spPr>
        <p:txBody>
          <a:bodyPr>
            <a:normAutofit/>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sz="2000">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a:t>Click Icon to add picture</a:t>
            </a:r>
          </a:p>
          <a:p>
            <a:endParaRPr lang="en-US"/>
          </a:p>
        </p:txBody>
      </p:sp>
      <p:sp>
        <p:nvSpPr>
          <p:cNvPr id="21" name="Slide Number Placeholder 20">
            <a:extLst>
              <a:ext uri="{FF2B5EF4-FFF2-40B4-BE49-F238E27FC236}">
                <a16:creationId xmlns:a16="http://schemas.microsoft.com/office/drawing/2014/main" id="{ABA7123A-ECE0-244E-9B1F-9369CDAA40B4}"/>
              </a:ext>
            </a:extLst>
          </p:cNvPr>
          <p:cNvSpPr>
            <a:spLocks noGrp="1"/>
          </p:cNvSpPr>
          <p:nvPr>
            <p:ph type="sldNum" sz="quarter" idx="18"/>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61680050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Full Slide Image With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
        <p:nvSpPr>
          <p:cNvPr id="12" name="Slide Number Placeholder 11">
            <a:extLst>
              <a:ext uri="{FF2B5EF4-FFF2-40B4-BE49-F238E27FC236}">
                <a16:creationId xmlns:a16="http://schemas.microsoft.com/office/drawing/2014/main" id="{34867995-5DA7-0E46-92C1-17D3FB360190}"/>
              </a:ext>
            </a:extLst>
          </p:cNvPr>
          <p:cNvSpPr>
            <a:spLocks noGrp="1"/>
          </p:cNvSpPr>
          <p:nvPr>
            <p:ph type="sldNum" sz="quarter" idx="12"/>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158329105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Full Slide Image No Footer">
    <p:spTree>
      <p:nvGrpSpPr>
        <p:cNvPr id="1" name=""/>
        <p:cNvGrpSpPr/>
        <p:nvPr/>
      </p:nvGrpSpPr>
      <p:grpSpPr>
        <a:xfrm>
          <a:off x="0" y="0"/>
          <a:ext cx="0" cy="0"/>
          <a:chOff x="0" y="0"/>
          <a:chExt cx="0" cy="0"/>
        </a:xfrm>
      </p:grpSpPr>
      <p:sp>
        <p:nvSpPr>
          <p:cNvPr id="5" name="Picture Placeholder 4"/>
          <p:cNvSpPr>
            <a:spLocks noGrp="1"/>
          </p:cNvSpPr>
          <p:nvPr>
            <p:ph type="pic" sz="quarter" idx="10" hasCustomPrompt="1"/>
          </p:nvPr>
        </p:nvSpPr>
        <p:spPr>
          <a:xfrm>
            <a:off x="0" y="0"/>
            <a:ext cx="12192000" cy="6858000"/>
          </a:xfrm>
          <a:prstGeom prst="rect">
            <a:avLst/>
          </a:prstGeom>
        </p:spPr>
        <p:txBody>
          <a:bodyPr/>
          <a:lstStyle>
            <a:lvl1pPr marL="228600" marR="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solidFill>
                  <a:schemeClr val="bg1">
                    <a:lumMod val="65000"/>
                  </a:schemeClr>
                </a:solidFill>
              </a:defRPr>
            </a:lvl1pPr>
          </a:lstStyle>
          <a:p>
            <a:pPr marL="228600" marR="0" lvl="0" indent="-228600" algn="l" defTabSz="914400" rtl="0" eaLnBrk="1" fontAlgn="auto" latinLnBrk="0" hangingPunct="1">
              <a:lnSpc>
                <a:spcPct val="120000"/>
              </a:lnSpc>
              <a:spcBef>
                <a:spcPts val="0"/>
              </a:spcBef>
              <a:spcAft>
                <a:spcPts val="500"/>
              </a:spcAft>
              <a:buClr>
                <a:schemeClr val="accent1"/>
              </a:buClr>
              <a:buSzPct val="110000"/>
              <a:buFont typeface="Arial" panose="020B0604020202020204" pitchFamily="34" charset="0"/>
              <a:buChar char="•"/>
              <a:tabLst/>
              <a:defRPr/>
            </a:pPr>
            <a:r>
              <a:rPr lang="en-US" dirty="0"/>
              <a:t>Click Icon to add picture</a:t>
            </a:r>
          </a:p>
          <a:p>
            <a:endParaRPr lang="en-US" dirty="0"/>
          </a:p>
        </p:txBody>
      </p:sp>
    </p:spTree>
    <p:extLst>
      <p:ext uri="{BB962C8B-B14F-4D97-AF65-F5344CB8AC3E}">
        <p14:creationId xmlns:p14="http://schemas.microsoft.com/office/powerpoint/2010/main" val="1627257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Questions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50540"/>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ohiosafetycongress.com</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QUESTIONS?</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A screenshot of a video game&#10;&#10;Description automatically generated with medium confidence">
            <a:extLst>
              <a:ext uri="{FF2B5EF4-FFF2-40B4-BE49-F238E27FC236}">
                <a16:creationId xmlns:a16="http://schemas.microsoft.com/office/drawing/2014/main" id="{709E4408-6A1A-E54B-7BB1-3CBEED5F61C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3363" y="5040360"/>
            <a:ext cx="2685274" cy="1178348"/>
          </a:xfrm>
          <a:prstGeom prst="rect">
            <a:avLst/>
          </a:prstGeom>
        </p:spPr>
      </p:pic>
    </p:spTree>
    <p:extLst>
      <p:ext uri="{BB962C8B-B14F-4D97-AF65-F5344CB8AC3E}">
        <p14:creationId xmlns:p14="http://schemas.microsoft.com/office/powerpoint/2010/main" val="287142079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hank You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9487" y="3244334"/>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o</a:t>
            </a:r>
            <a:r>
              <a:rPr lang="en-US" sz="1800" b="0">
                <a:solidFill>
                  <a:srgbClr val="002060"/>
                </a:solidFill>
                <a:latin typeface="Source Sans 3" panose="020B0503030403020204" pitchFamily="34" charset="0"/>
                <a:ea typeface="Open Sans" panose="020B0606030504020204" pitchFamily="34" charset="0"/>
                <a:cs typeface="Open Sans" panose="020B0606030504020204" pitchFamily="34" charset="0"/>
              </a:rPr>
              <a:t>hiosafetycongress</a:t>
            </a: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.com</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2" name="Picture 1" descr="A screenshot of a video game&#10;&#10;Description automatically generated with medium confidence">
            <a:extLst>
              <a:ext uri="{FF2B5EF4-FFF2-40B4-BE49-F238E27FC236}">
                <a16:creationId xmlns:a16="http://schemas.microsoft.com/office/drawing/2014/main" id="{B6B03A3F-1A04-8A02-F411-59C78EEECCB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753363" y="5040360"/>
            <a:ext cx="2685274" cy="1178348"/>
          </a:xfrm>
          <a:prstGeom prst="rect">
            <a:avLst/>
          </a:prstGeom>
        </p:spPr>
      </p:pic>
    </p:spTree>
    <p:extLst>
      <p:ext uri="{BB962C8B-B14F-4D97-AF65-F5344CB8AC3E}">
        <p14:creationId xmlns:p14="http://schemas.microsoft.com/office/powerpoint/2010/main" val="135263167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hank You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userDrawn="1"/>
        </p:nvSpPr>
        <p:spPr>
          <a:xfrm>
            <a:off x="0" y="5040360"/>
            <a:ext cx="12192000" cy="181764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11" name="TextBox 10">
            <a:extLst>
              <a:ext uri="{FF2B5EF4-FFF2-40B4-BE49-F238E27FC236}">
                <a16:creationId xmlns:a16="http://schemas.microsoft.com/office/drawing/2014/main" id="{8EE42633-3F03-C648-8455-266D21A2E86C}"/>
              </a:ext>
            </a:extLst>
          </p:cNvPr>
          <p:cNvSpPr txBox="1"/>
          <p:nvPr userDrawn="1"/>
        </p:nvSpPr>
        <p:spPr>
          <a:xfrm>
            <a:off x="3870251" y="3244334"/>
            <a:ext cx="4433026" cy="369332"/>
          </a:xfrm>
          <a:prstGeom prst="rect">
            <a:avLst/>
          </a:prstGeom>
          <a:noFill/>
        </p:spPr>
        <p:txBody>
          <a:bodyPr wrap="square" rtlCol="0">
            <a:spAutoFit/>
          </a:bodyPr>
          <a:lstStyle/>
          <a:p>
            <a:pPr algn="ctr"/>
            <a:r>
              <a:rPr lang="en-US" sz="18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BWC.OHIO.GOV</a:t>
            </a:r>
          </a:p>
        </p:txBody>
      </p:sp>
      <p:sp>
        <p:nvSpPr>
          <p:cNvPr id="12" name="TextBox 11">
            <a:extLst>
              <a:ext uri="{FF2B5EF4-FFF2-40B4-BE49-F238E27FC236}">
                <a16:creationId xmlns:a16="http://schemas.microsoft.com/office/drawing/2014/main" id="{EB00BAA9-C1C4-3B4F-885F-F222E9FA0514}"/>
              </a:ext>
            </a:extLst>
          </p:cNvPr>
          <p:cNvSpPr txBox="1"/>
          <p:nvPr userDrawn="1"/>
        </p:nvSpPr>
        <p:spPr>
          <a:xfrm>
            <a:off x="2532743" y="1817640"/>
            <a:ext cx="7126514" cy="1107996"/>
          </a:xfrm>
          <a:prstGeom prst="rect">
            <a:avLst/>
          </a:prstGeom>
          <a:noFill/>
        </p:spPr>
        <p:txBody>
          <a:bodyPr wrap="square" rtlCol="0">
            <a:spAutoFit/>
          </a:bodyPr>
          <a:lstStyle/>
          <a:p>
            <a:pPr algn="ctr"/>
            <a:r>
              <a:rPr lang="en-US" sz="6600" b="1" dirty="0">
                <a:solidFill>
                  <a:srgbClr val="002060"/>
                </a:solidFill>
                <a:latin typeface="Source Sans 3" panose="020B0503030403020204" pitchFamily="34" charset="0"/>
              </a:rPr>
              <a:t>THANK YOU</a:t>
            </a:r>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userDrawn="1"/>
        </p:nvCxnSpPr>
        <p:spPr>
          <a:xfrm>
            <a:off x="4477657" y="3027236"/>
            <a:ext cx="3236686"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pic>
        <p:nvPicPr>
          <p:cNvPr id="4" name="Picture 3" descr="Ohio Bureau of Workers' Compensation Logo">
            <a:extLst>
              <a:ext uri="{FF2B5EF4-FFF2-40B4-BE49-F238E27FC236}">
                <a16:creationId xmlns:a16="http://schemas.microsoft.com/office/drawing/2014/main" id="{E3FF46F9-16C2-AFF4-7AC5-4D4CEAD511C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611297" y="5366411"/>
            <a:ext cx="3103046" cy="723957"/>
          </a:xfrm>
          <a:prstGeom prst="rect">
            <a:avLst/>
          </a:prstGeom>
        </p:spPr>
      </p:pic>
    </p:spTree>
    <p:extLst>
      <p:ext uri="{BB962C8B-B14F-4D97-AF65-F5344CB8AC3E}">
        <p14:creationId xmlns:p14="http://schemas.microsoft.com/office/powerpoint/2010/main" val="371232426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3EB1EFE4-2208-BBD8-3630-49AEEA5AAEA4}"/>
              </a:ext>
            </a:extLst>
          </p:cNvPr>
          <p:cNvSpPr>
            <a:spLocks noGrp="1"/>
          </p:cNvSpPr>
          <p:nvPr>
            <p:ph type="dt" sz="half" idx="10"/>
          </p:nvPr>
        </p:nvSpPr>
        <p:spPr/>
        <p:txBody>
          <a:bodyPr/>
          <a:lstStyle>
            <a:lvl1pPr>
              <a:defRPr/>
            </a:lvl1pPr>
          </a:lstStyle>
          <a:p>
            <a:pPr>
              <a:defRPr/>
            </a:pPr>
            <a:fld id="{D6001E47-4F2A-42FE-B670-A582DF4C0C40}" type="datetimeFigureOut">
              <a:rPr lang="en-US"/>
              <a:pPr>
                <a:defRPr/>
              </a:pPr>
              <a:t>11/8/2023</a:t>
            </a:fld>
            <a:endParaRPr lang="en-US" dirty="0"/>
          </a:p>
        </p:txBody>
      </p:sp>
      <p:sp>
        <p:nvSpPr>
          <p:cNvPr id="5" name="Footer Placeholder 4">
            <a:extLst>
              <a:ext uri="{FF2B5EF4-FFF2-40B4-BE49-F238E27FC236}">
                <a16:creationId xmlns:a16="http://schemas.microsoft.com/office/drawing/2014/main" id="{36471584-6C3B-9F52-C22F-7460C55CA8CE}"/>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4EA0D8D-5339-F0FF-BB80-4D221602AA24}"/>
              </a:ext>
            </a:extLst>
          </p:cNvPr>
          <p:cNvSpPr>
            <a:spLocks noGrp="1"/>
          </p:cNvSpPr>
          <p:nvPr>
            <p:ph type="sldNum" sz="quarter" idx="12"/>
          </p:nvPr>
        </p:nvSpPr>
        <p:spPr/>
        <p:txBody>
          <a:bodyPr/>
          <a:lstStyle>
            <a:lvl1pPr>
              <a:defRPr/>
            </a:lvl1pPr>
          </a:lstStyle>
          <a:p>
            <a:pPr>
              <a:defRPr/>
            </a:pPr>
            <a:fld id="{C575A202-B18B-43B0-9909-F135D1B6D5BA}" type="slidenum">
              <a:rPr lang="en-US" altLang="en-US"/>
              <a:pPr>
                <a:defRPr/>
              </a:pPr>
              <a:t>‹#›</a:t>
            </a:fld>
            <a:endParaRPr lang="en-US" altLang="en-US"/>
          </a:p>
        </p:txBody>
      </p:sp>
    </p:spTree>
    <p:extLst>
      <p:ext uri="{BB962C8B-B14F-4D97-AF65-F5344CB8AC3E}">
        <p14:creationId xmlns:p14="http://schemas.microsoft.com/office/powerpoint/2010/main" val="3924470499"/>
      </p:ext>
    </p:extLst>
  </p:cSld>
  <p:clrMapOvr>
    <a:masterClrMapping/>
  </p:clrMapOvr>
  <p:transition spd="slow">
    <p:dissolv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4EC1119-5019-22A2-4FA7-B594692DF8D7}"/>
              </a:ext>
            </a:extLst>
          </p:cNvPr>
          <p:cNvSpPr>
            <a:spLocks noGrp="1"/>
          </p:cNvSpPr>
          <p:nvPr>
            <p:ph type="dt" sz="half" idx="10"/>
          </p:nvPr>
        </p:nvSpPr>
        <p:spPr/>
        <p:txBody>
          <a:bodyPr/>
          <a:lstStyle>
            <a:lvl1pPr>
              <a:defRPr/>
            </a:lvl1pPr>
          </a:lstStyle>
          <a:p>
            <a:pPr>
              <a:defRPr/>
            </a:pPr>
            <a:fld id="{9A68563C-C705-40A9-B57C-30297791B15B}" type="datetimeFigureOut">
              <a:rPr lang="en-US"/>
              <a:pPr>
                <a:defRPr/>
              </a:pPr>
              <a:t>11/8/2023</a:t>
            </a:fld>
            <a:endParaRPr lang="en-US" dirty="0"/>
          </a:p>
        </p:txBody>
      </p:sp>
      <p:sp>
        <p:nvSpPr>
          <p:cNvPr id="5" name="Footer Placeholder 4">
            <a:extLst>
              <a:ext uri="{FF2B5EF4-FFF2-40B4-BE49-F238E27FC236}">
                <a16:creationId xmlns:a16="http://schemas.microsoft.com/office/drawing/2014/main" id="{45D6C853-4FBE-30E5-B73F-E63D13DAB1E9}"/>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9A85D014-822E-FD52-B10E-A372CD86021C}"/>
              </a:ext>
            </a:extLst>
          </p:cNvPr>
          <p:cNvSpPr>
            <a:spLocks noGrp="1"/>
          </p:cNvSpPr>
          <p:nvPr>
            <p:ph type="sldNum" sz="quarter" idx="12"/>
          </p:nvPr>
        </p:nvSpPr>
        <p:spPr/>
        <p:txBody>
          <a:bodyPr/>
          <a:lstStyle>
            <a:lvl1pPr>
              <a:defRPr/>
            </a:lvl1pPr>
          </a:lstStyle>
          <a:p>
            <a:pPr>
              <a:defRPr/>
            </a:pPr>
            <a:fld id="{8AC5A718-49D6-49A0-BB78-EEF0C40CECE5}" type="slidenum">
              <a:rPr lang="en-US" altLang="en-US"/>
              <a:pPr>
                <a:defRPr/>
              </a:pPr>
              <a:t>‹#›</a:t>
            </a:fld>
            <a:endParaRPr lang="en-US" altLang="en-US"/>
          </a:p>
        </p:txBody>
      </p:sp>
    </p:spTree>
    <p:extLst>
      <p:ext uri="{BB962C8B-B14F-4D97-AF65-F5344CB8AC3E}">
        <p14:creationId xmlns:p14="http://schemas.microsoft.com/office/powerpoint/2010/main" val="1654539684"/>
      </p:ext>
    </p:extLst>
  </p:cSld>
  <p:clrMapOvr>
    <a:masterClrMapping/>
  </p:clrMapOvr>
  <p:transition spd="slow">
    <p:dissolv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5350008-5AE1-AD7F-EE49-11C13F712FA6}"/>
              </a:ext>
            </a:extLst>
          </p:cNvPr>
          <p:cNvSpPr>
            <a:spLocks noGrp="1"/>
          </p:cNvSpPr>
          <p:nvPr>
            <p:ph type="dt" sz="half" idx="10"/>
          </p:nvPr>
        </p:nvSpPr>
        <p:spPr/>
        <p:txBody>
          <a:bodyPr/>
          <a:lstStyle>
            <a:lvl1pPr>
              <a:defRPr/>
            </a:lvl1pPr>
          </a:lstStyle>
          <a:p>
            <a:pPr>
              <a:defRPr/>
            </a:pPr>
            <a:fld id="{AD5182E2-2DDF-4DAD-9752-C39D76B4AEAD}" type="datetimeFigureOut">
              <a:rPr lang="en-US"/>
              <a:pPr>
                <a:defRPr/>
              </a:pPr>
              <a:t>11/8/2023</a:t>
            </a:fld>
            <a:endParaRPr lang="en-US" dirty="0"/>
          </a:p>
        </p:txBody>
      </p:sp>
      <p:sp>
        <p:nvSpPr>
          <p:cNvPr id="5" name="Footer Placeholder 4">
            <a:extLst>
              <a:ext uri="{FF2B5EF4-FFF2-40B4-BE49-F238E27FC236}">
                <a16:creationId xmlns:a16="http://schemas.microsoft.com/office/drawing/2014/main" id="{3CFF9C56-CF8F-E7CF-3565-96C4827EEF0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1DCA9549-875B-3F72-82AD-247D7A95AEC1}"/>
              </a:ext>
            </a:extLst>
          </p:cNvPr>
          <p:cNvSpPr>
            <a:spLocks noGrp="1"/>
          </p:cNvSpPr>
          <p:nvPr>
            <p:ph type="sldNum" sz="quarter" idx="12"/>
          </p:nvPr>
        </p:nvSpPr>
        <p:spPr/>
        <p:txBody>
          <a:bodyPr/>
          <a:lstStyle>
            <a:lvl1pPr>
              <a:defRPr/>
            </a:lvl1pPr>
          </a:lstStyle>
          <a:p>
            <a:pPr>
              <a:defRPr/>
            </a:pPr>
            <a:fld id="{2FC1C123-C92E-4195-A921-C1693AD2CFAC}" type="slidenum">
              <a:rPr lang="en-US" altLang="en-US"/>
              <a:pPr>
                <a:defRPr/>
              </a:pPr>
              <a:t>‹#›</a:t>
            </a:fld>
            <a:endParaRPr lang="en-US" altLang="en-US"/>
          </a:p>
        </p:txBody>
      </p:sp>
    </p:spTree>
    <p:extLst>
      <p:ext uri="{BB962C8B-B14F-4D97-AF65-F5344CB8AC3E}">
        <p14:creationId xmlns:p14="http://schemas.microsoft.com/office/powerpoint/2010/main" val="1455645658"/>
      </p:ext>
    </p:extLst>
  </p:cSld>
  <p:clrMapOvr>
    <a:masterClrMapping/>
  </p:clrMapOvr>
  <p:transition spd="slow">
    <p:dissolv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51CFA59-DA29-945E-A44B-D1878B680B62}"/>
              </a:ext>
            </a:extLst>
          </p:cNvPr>
          <p:cNvSpPr>
            <a:spLocks noGrp="1"/>
          </p:cNvSpPr>
          <p:nvPr>
            <p:ph type="dt" sz="half" idx="10"/>
          </p:nvPr>
        </p:nvSpPr>
        <p:spPr/>
        <p:txBody>
          <a:bodyPr/>
          <a:lstStyle>
            <a:lvl1pPr>
              <a:defRPr/>
            </a:lvl1pPr>
          </a:lstStyle>
          <a:p>
            <a:pPr>
              <a:defRPr/>
            </a:pPr>
            <a:fld id="{2A91009D-BA4C-4D2F-870E-AE13DE94265D}" type="datetimeFigureOut">
              <a:rPr lang="en-US"/>
              <a:pPr>
                <a:defRPr/>
              </a:pPr>
              <a:t>11/8/2023</a:t>
            </a:fld>
            <a:endParaRPr lang="en-US" dirty="0"/>
          </a:p>
        </p:txBody>
      </p:sp>
      <p:sp>
        <p:nvSpPr>
          <p:cNvPr id="6" name="Footer Placeholder 4">
            <a:extLst>
              <a:ext uri="{FF2B5EF4-FFF2-40B4-BE49-F238E27FC236}">
                <a16:creationId xmlns:a16="http://schemas.microsoft.com/office/drawing/2014/main" id="{C2EDE437-E5F0-37C6-6DE6-69E5B734F8E7}"/>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0B0134AE-8AC2-C74F-BD51-A6026DAB0E47}"/>
              </a:ext>
            </a:extLst>
          </p:cNvPr>
          <p:cNvSpPr>
            <a:spLocks noGrp="1"/>
          </p:cNvSpPr>
          <p:nvPr>
            <p:ph type="sldNum" sz="quarter" idx="12"/>
          </p:nvPr>
        </p:nvSpPr>
        <p:spPr/>
        <p:txBody>
          <a:bodyPr/>
          <a:lstStyle>
            <a:lvl1pPr>
              <a:defRPr/>
            </a:lvl1pPr>
          </a:lstStyle>
          <a:p>
            <a:pPr>
              <a:defRPr/>
            </a:pPr>
            <a:fld id="{5066980B-2926-484A-9217-9F622BE5DFF8}" type="slidenum">
              <a:rPr lang="en-US" altLang="en-US"/>
              <a:pPr>
                <a:defRPr/>
              </a:pPr>
              <a:t>‹#›</a:t>
            </a:fld>
            <a:endParaRPr lang="en-US" altLang="en-US"/>
          </a:p>
        </p:txBody>
      </p:sp>
    </p:spTree>
    <p:extLst>
      <p:ext uri="{BB962C8B-B14F-4D97-AF65-F5344CB8AC3E}">
        <p14:creationId xmlns:p14="http://schemas.microsoft.com/office/powerpoint/2010/main" val="394014226"/>
      </p:ext>
    </p:extLst>
  </p:cSld>
  <p:clrMapOvr>
    <a:masterClrMapping/>
  </p:clrMapOvr>
  <p:transition spd="slow">
    <p:dissolv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Closing Slide DEV">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B019F13-D402-C2BE-894F-DC9D2CEE2060}"/>
              </a:ext>
            </a:extLst>
          </p:cNvPr>
          <p:cNvSpPr txBox="1"/>
          <p:nvPr userDrawn="1"/>
        </p:nvSpPr>
        <p:spPr>
          <a:xfrm>
            <a:off x="4064001" y="6289964"/>
            <a:ext cx="3916218" cy="369332"/>
          </a:xfrm>
          <a:prstGeom prst="rect">
            <a:avLst/>
          </a:prstGeom>
          <a:noFill/>
        </p:spPr>
        <p:txBody>
          <a:bodyPr wrap="square" rtlCol="0">
            <a:spAutoFit/>
          </a:bodyPr>
          <a:lstStyle/>
          <a:p>
            <a:pPr algn="ctr"/>
            <a:r>
              <a:rPr lang="en-US" dirty="0">
                <a:solidFill>
                  <a:srgbClr val="0E3F75"/>
                </a:solidFill>
                <a:latin typeface="Source Sans 3" panose="020B0503030403020204" pitchFamily="34" charset="0"/>
              </a:rPr>
              <a:t>BWC.Ohio.gov</a:t>
            </a:r>
          </a:p>
        </p:txBody>
      </p:sp>
      <p:pic>
        <p:nvPicPr>
          <p:cNvPr id="4" name="Picture 3" descr="A picture containing text&#10;&#10;Description automatically generated">
            <a:extLst>
              <a:ext uri="{FF2B5EF4-FFF2-40B4-BE49-F238E27FC236}">
                <a16:creationId xmlns:a16="http://schemas.microsoft.com/office/drawing/2014/main" id="{D62E6AE7-F445-0A38-7505-13BB506B9F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2519075169"/>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0BD2B60F-3380-91BD-CF0F-A3A907F98C6C}"/>
              </a:ext>
            </a:extLst>
          </p:cNvPr>
          <p:cNvSpPr>
            <a:spLocks noGrp="1"/>
          </p:cNvSpPr>
          <p:nvPr>
            <p:ph type="dt" sz="half" idx="10"/>
          </p:nvPr>
        </p:nvSpPr>
        <p:spPr/>
        <p:txBody>
          <a:bodyPr/>
          <a:lstStyle>
            <a:lvl1pPr>
              <a:defRPr/>
            </a:lvl1pPr>
          </a:lstStyle>
          <a:p>
            <a:pPr>
              <a:defRPr/>
            </a:pPr>
            <a:fld id="{64DEECA9-25BF-4B91-BE72-AE8C7CE037D9}" type="datetimeFigureOut">
              <a:rPr lang="en-US"/>
              <a:pPr>
                <a:defRPr/>
              </a:pPr>
              <a:t>11/8/2023</a:t>
            </a:fld>
            <a:endParaRPr lang="en-US" dirty="0"/>
          </a:p>
        </p:txBody>
      </p:sp>
      <p:sp>
        <p:nvSpPr>
          <p:cNvPr id="8" name="Footer Placeholder 4">
            <a:extLst>
              <a:ext uri="{FF2B5EF4-FFF2-40B4-BE49-F238E27FC236}">
                <a16:creationId xmlns:a16="http://schemas.microsoft.com/office/drawing/2014/main" id="{AD2065CE-9DFC-F620-AC75-880B1C8C9DC2}"/>
              </a:ext>
            </a:extLst>
          </p:cNvPr>
          <p:cNvSpPr>
            <a:spLocks noGrp="1"/>
          </p:cNvSpPr>
          <p:nvPr>
            <p:ph type="ftr" sz="quarter" idx="11"/>
          </p:nvPr>
        </p:nvSpPr>
        <p:spPr/>
        <p:txBody>
          <a:bodyPr/>
          <a:lstStyle>
            <a:lvl1pPr>
              <a:defRPr/>
            </a:lvl1pPr>
          </a:lstStyle>
          <a:p>
            <a:pPr>
              <a:defRPr/>
            </a:pPr>
            <a:endParaRPr lang="en-US"/>
          </a:p>
        </p:txBody>
      </p:sp>
      <p:sp>
        <p:nvSpPr>
          <p:cNvPr id="9" name="Slide Number Placeholder 5">
            <a:extLst>
              <a:ext uri="{FF2B5EF4-FFF2-40B4-BE49-F238E27FC236}">
                <a16:creationId xmlns:a16="http://schemas.microsoft.com/office/drawing/2014/main" id="{23C9A700-58D5-FFA7-28CD-52017565BDFA}"/>
              </a:ext>
            </a:extLst>
          </p:cNvPr>
          <p:cNvSpPr>
            <a:spLocks noGrp="1"/>
          </p:cNvSpPr>
          <p:nvPr>
            <p:ph type="sldNum" sz="quarter" idx="12"/>
          </p:nvPr>
        </p:nvSpPr>
        <p:spPr/>
        <p:txBody>
          <a:bodyPr/>
          <a:lstStyle>
            <a:lvl1pPr>
              <a:defRPr/>
            </a:lvl1pPr>
          </a:lstStyle>
          <a:p>
            <a:pPr>
              <a:defRPr/>
            </a:pPr>
            <a:fld id="{99AAF4CF-77BB-4F1C-9E7F-B5F38613CED3}" type="slidenum">
              <a:rPr lang="en-US" altLang="en-US"/>
              <a:pPr>
                <a:defRPr/>
              </a:pPr>
              <a:t>‹#›</a:t>
            </a:fld>
            <a:endParaRPr lang="en-US" altLang="en-US"/>
          </a:p>
        </p:txBody>
      </p:sp>
    </p:spTree>
    <p:extLst>
      <p:ext uri="{BB962C8B-B14F-4D97-AF65-F5344CB8AC3E}">
        <p14:creationId xmlns:p14="http://schemas.microsoft.com/office/powerpoint/2010/main" val="394036270"/>
      </p:ext>
    </p:extLst>
  </p:cSld>
  <p:clrMapOvr>
    <a:masterClrMapping/>
  </p:clrMapOvr>
  <p:transition spd="slow">
    <p:dissolv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6CB91B83-DE4C-ECFF-7AE5-EECDAA1F8024}"/>
              </a:ext>
            </a:extLst>
          </p:cNvPr>
          <p:cNvSpPr>
            <a:spLocks noGrp="1"/>
          </p:cNvSpPr>
          <p:nvPr>
            <p:ph type="dt" sz="half" idx="10"/>
          </p:nvPr>
        </p:nvSpPr>
        <p:spPr/>
        <p:txBody>
          <a:bodyPr/>
          <a:lstStyle>
            <a:lvl1pPr>
              <a:defRPr/>
            </a:lvl1pPr>
          </a:lstStyle>
          <a:p>
            <a:pPr>
              <a:defRPr/>
            </a:pPr>
            <a:fld id="{591FDF93-3161-43AA-80EB-55EB3F4455B1}" type="datetimeFigureOut">
              <a:rPr lang="en-US"/>
              <a:pPr>
                <a:defRPr/>
              </a:pPr>
              <a:t>11/8/2023</a:t>
            </a:fld>
            <a:endParaRPr lang="en-US" dirty="0"/>
          </a:p>
        </p:txBody>
      </p:sp>
      <p:sp>
        <p:nvSpPr>
          <p:cNvPr id="4" name="Footer Placeholder 4">
            <a:extLst>
              <a:ext uri="{FF2B5EF4-FFF2-40B4-BE49-F238E27FC236}">
                <a16:creationId xmlns:a16="http://schemas.microsoft.com/office/drawing/2014/main" id="{11D78E15-188B-2D8E-FBAB-3276178048EB}"/>
              </a:ext>
            </a:extLst>
          </p:cNvPr>
          <p:cNvSpPr>
            <a:spLocks noGrp="1"/>
          </p:cNvSpPr>
          <p:nvPr>
            <p:ph type="ftr" sz="quarter" idx="11"/>
          </p:nvPr>
        </p:nvSpPr>
        <p:spPr/>
        <p:txBody>
          <a:bodyPr/>
          <a:lstStyle>
            <a:lvl1pPr>
              <a:defRPr/>
            </a:lvl1pPr>
          </a:lstStyle>
          <a:p>
            <a:pPr>
              <a:defRPr/>
            </a:pPr>
            <a:endParaRPr lang="en-US"/>
          </a:p>
        </p:txBody>
      </p:sp>
      <p:sp>
        <p:nvSpPr>
          <p:cNvPr id="5" name="Slide Number Placeholder 5">
            <a:extLst>
              <a:ext uri="{FF2B5EF4-FFF2-40B4-BE49-F238E27FC236}">
                <a16:creationId xmlns:a16="http://schemas.microsoft.com/office/drawing/2014/main" id="{91E4F34B-0859-0FA5-ED5D-7AF67CE4A61C}"/>
              </a:ext>
            </a:extLst>
          </p:cNvPr>
          <p:cNvSpPr>
            <a:spLocks noGrp="1"/>
          </p:cNvSpPr>
          <p:nvPr>
            <p:ph type="sldNum" sz="quarter" idx="12"/>
          </p:nvPr>
        </p:nvSpPr>
        <p:spPr/>
        <p:txBody>
          <a:bodyPr/>
          <a:lstStyle>
            <a:lvl1pPr>
              <a:defRPr/>
            </a:lvl1pPr>
          </a:lstStyle>
          <a:p>
            <a:pPr>
              <a:defRPr/>
            </a:pPr>
            <a:fld id="{86720F81-7800-4E7E-B7B9-859A9758267B}" type="slidenum">
              <a:rPr lang="en-US" altLang="en-US"/>
              <a:pPr>
                <a:defRPr/>
              </a:pPr>
              <a:t>‹#›</a:t>
            </a:fld>
            <a:endParaRPr lang="en-US" altLang="en-US"/>
          </a:p>
        </p:txBody>
      </p:sp>
    </p:spTree>
    <p:extLst>
      <p:ext uri="{BB962C8B-B14F-4D97-AF65-F5344CB8AC3E}">
        <p14:creationId xmlns:p14="http://schemas.microsoft.com/office/powerpoint/2010/main" val="3313596369"/>
      </p:ext>
    </p:extLst>
  </p:cSld>
  <p:clrMapOvr>
    <a:masterClrMapping/>
  </p:clrMapOvr>
  <p:transition spd="slow">
    <p:dissolv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8AB33570-4C80-316D-382D-2C7B4D01E0A9}"/>
              </a:ext>
            </a:extLst>
          </p:cNvPr>
          <p:cNvSpPr>
            <a:spLocks noGrp="1"/>
          </p:cNvSpPr>
          <p:nvPr>
            <p:ph type="dt" sz="half" idx="10"/>
          </p:nvPr>
        </p:nvSpPr>
        <p:spPr/>
        <p:txBody>
          <a:bodyPr/>
          <a:lstStyle>
            <a:lvl1pPr>
              <a:defRPr/>
            </a:lvl1pPr>
          </a:lstStyle>
          <a:p>
            <a:pPr>
              <a:defRPr/>
            </a:pPr>
            <a:fld id="{43987A76-053B-422E-B1B7-94C758490AA0}" type="datetimeFigureOut">
              <a:rPr lang="en-US"/>
              <a:pPr>
                <a:defRPr/>
              </a:pPr>
              <a:t>11/8/2023</a:t>
            </a:fld>
            <a:endParaRPr lang="en-US" dirty="0"/>
          </a:p>
        </p:txBody>
      </p:sp>
      <p:sp>
        <p:nvSpPr>
          <p:cNvPr id="3" name="Footer Placeholder 4">
            <a:extLst>
              <a:ext uri="{FF2B5EF4-FFF2-40B4-BE49-F238E27FC236}">
                <a16:creationId xmlns:a16="http://schemas.microsoft.com/office/drawing/2014/main" id="{D5A58F41-3EF7-9618-4B3F-E7080A6BE85A}"/>
              </a:ext>
            </a:extLst>
          </p:cNvPr>
          <p:cNvSpPr>
            <a:spLocks noGrp="1"/>
          </p:cNvSpPr>
          <p:nvPr>
            <p:ph type="ftr" sz="quarter" idx="11"/>
          </p:nvPr>
        </p:nvSpPr>
        <p:spPr/>
        <p:txBody>
          <a:bodyPr/>
          <a:lstStyle>
            <a:lvl1pPr>
              <a:defRPr/>
            </a:lvl1pPr>
          </a:lstStyle>
          <a:p>
            <a:pPr>
              <a:defRPr/>
            </a:pPr>
            <a:endParaRPr lang="en-US"/>
          </a:p>
        </p:txBody>
      </p:sp>
      <p:sp>
        <p:nvSpPr>
          <p:cNvPr id="4" name="Slide Number Placeholder 5">
            <a:extLst>
              <a:ext uri="{FF2B5EF4-FFF2-40B4-BE49-F238E27FC236}">
                <a16:creationId xmlns:a16="http://schemas.microsoft.com/office/drawing/2014/main" id="{DFC07FA2-49B4-DE02-5DEF-2EE71DB888C1}"/>
              </a:ext>
            </a:extLst>
          </p:cNvPr>
          <p:cNvSpPr>
            <a:spLocks noGrp="1"/>
          </p:cNvSpPr>
          <p:nvPr>
            <p:ph type="sldNum" sz="quarter" idx="12"/>
          </p:nvPr>
        </p:nvSpPr>
        <p:spPr/>
        <p:txBody>
          <a:bodyPr/>
          <a:lstStyle>
            <a:lvl1pPr>
              <a:defRPr/>
            </a:lvl1pPr>
          </a:lstStyle>
          <a:p>
            <a:pPr>
              <a:defRPr/>
            </a:pPr>
            <a:fld id="{E87F5757-EE1F-4037-8023-279331A9918A}" type="slidenum">
              <a:rPr lang="en-US" altLang="en-US"/>
              <a:pPr>
                <a:defRPr/>
              </a:pPr>
              <a:t>‹#›</a:t>
            </a:fld>
            <a:endParaRPr lang="en-US" altLang="en-US"/>
          </a:p>
        </p:txBody>
      </p:sp>
    </p:spTree>
    <p:extLst>
      <p:ext uri="{BB962C8B-B14F-4D97-AF65-F5344CB8AC3E}">
        <p14:creationId xmlns:p14="http://schemas.microsoft.com/office/powerpoint/2010/main" val="3100468158"/>
      </p:ext>
    </p:extLst>
  </p:cSld>
  <p:clrMapOvr>
    <a:masterClrMapping/>
  </p:clrMapOvr>
  <p:transition spd="slow">
    <p:dissolv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2C1A1E1-7AD2-37AF-D12D-68DB998CE7B7}"/>
              </a:ext>
            </a:extLst>
          </p:cNvPr>
          <p:cNvSpPr>
            <a:spLocks noGrp="1"/>
          </p:cNvSpPr>
          <p:nvPr>
            <p:ph type="dt" sz="half" idx="10"/>
          </p:nvPr>
        </p:nvSpPr>
        <p:spPr/>
        <p:txBody>
          <a:bodyPr/>
          <a:lstStyle>
            <a:lvl1pPr>
              <a:defRPr/>
            </a:lvl1pPr>
          </a:lstStyle>
          <a:p>
            <a:pPr>
              <a:defRPr/>
            </a:pPr>
            <a:fld id="{516D2387-F52B-4018-BDA3-F90D95E2653B}" type="datetimeFigureOut">
              <a:rPr lang="en-US"/>
              <a:pPr>
                <a:defRPr/>
              </a:pPr>
              <a:t>11/8/2023</a:t>
            </a:fld>
            <a:endParaRPr lang="en-US" dirty="0"/>
          </a:p>
        </p:txBody>
      </p:sp>
      <p:sp>
        <p:nvSpPr>
          <p:cNvPr id="6" name="Footer Placeholder 4">
            <a:extLst>
              <a:ext uri="{FF2B5EF4-FFF2-40B4-BE49-F238E27FC236}">
                <a16:creationId xmlns:a16="http://schemas.microsoft.com/office/drawing/2014/main" id="{7DA4791D-919C-69A7-0FC7-FCCF885CA0DF}"/>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2E4119FC-697D-6BD7-01A1-EDB003B56250}"/>
              </a:ext>
            </a:extLst>
          </p:cNvPr>
          <p:cNvSpPr>
            <a:spLocks noGrp="1"/>
          </p:cNvSpPr>
          <p:nvPr>
            <p:ph type="sldNum" sz="quarter" idx="12"/>
          </p:nvPr>
        </p:nvSpPr>
        <p:spPr/>
        <p:txBody>
          <a:bodyPr/>
          <a:lstStyle>
            <a:lvl1pPr>
              <a:defRPr/>
            </a:lvl1pPr>
          </a:lstStyle>
          <a:p>
            <a:pPr>
              <a:defRPr/>
            </a:pPr>
            <a:fld id="{2DD501E7-F6A1-4CF6-93E4-2D2388F01B5B}" type="slidenum">
              <a:rPr lang="en-US" altLang="en-US"/>
              <a:pPr>
                <a:defRPr/>
              </a:pPr>
              <a:t>‹#›</a:t>
            </a:fld>
            <a:endParaRPr lang="en-US" altLang="en-US"/>
          </a:p>
        </p:txBody>
      </p:sp>
    </p:spTree>
    <p:extLst>
      <p:ext uri="{BB962C8B-B14F-4D97-AF65-F5344CB8AC3E}">
        <p14:creationId xmlns:p14="http://schemas.microsoft.com/office/powerpoint/2010/main" val="159181363"/>
      </p:ext>
    </p:extLst>
  </p:cSld>
  <p:clrMapOvr>
    <a:masterClrMapping/>
  </p:clrMapOvr>
  <p:transition spd="slow">
    <p:dissolv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6AA43FE-A26A-3A65-16BE-0EAA60C88C3D}"/>
              </a:ext>
            </a:extLst>
          </p:cNvPr>
          <p:cNvSpPr>
            <a:spLocks noGrp="1"/>
          </p:cNvSpPr>
          <p:nvPr>
            <p:ph type="dt" sz="half" idx="10"/>
          </p:nvPr>
        </p:nvSpPr>
        <p:spPr/>
        <p:txBody>
          <a:bodyPr/>
          <a:lstStyle>
            <a:lvl1pPr>
              <a:defRPr/>
            </a:lvl1pPr>
          </a:lstStyle>
          <a:p>
            <a:pPr>
              <a:defRPr/>
            </a:pPr>
            <a:fld id="{EFE75B3E-218B-4E51-AD66-B4C96CD0BEBA}" type="datetimeFigureOut">
              <a:rPr lang="en-US"/>
              <a:pPr>
                <a:defRPr/>
              </a:pPr>
              <a:t>11/8/2023</a:t>
            </a:fld>
            <a:endParaRPr lang="en-US" dirty="0"/>
          </a:p>
        </p:txBody>
      </p:sp>
      <p:sp>
        <p:nvSpPr>
          <p:cNvPr id="6" name="Footer Placeholder 4">
            <a:extLst>
              <a:ext uri="{FF2B5EF4-FFF2-40B4-BE49-F238E27FC236}">
                <a16:creationId xmlns:a16="http://schemas.microsoft.com/office/drawing/2014/main" id="{0C0A2A22-B2BD-1AA4-ED26-8FECDA3F3E6A}"/>
              </a:ext>
            </a:extLst>
          </p:cNvPr>
          <p:cNvSpPr>
            <a:spLocks noGrp="1"/>
          </p:cNvSpPr>
          <p:nvPr>
            <p:ph type="ftr" sz="quarter" idx="11"/>
          </p:nvPr>
        </p:nvSpPr>
        <p:spPr/>
        <p:txBody>
          <a:bodyPr/>
          <a:lstStyle>
            <a:lvl1pPr>
              <a:defRPr/>
            </a:lvl1pPr>
          </a:lstStyle>
          <a:p>
            <a:pPr>
              <a:defRPr/>
            </a:pPr>
            <a:endParaRPr lang="en-US"/>
          </a:p>
        </p:txBody>
      </p:sp>
      <p:sp>
        <p:nvSpPr>
          <p:cNvPr id="7" name="Slide Number Placeholder 5">
            <a:extLst>
              <a:ext uri="{FF2B5EF4-FFF2-40B4-BE49-F238E27FC236}">
                <a16:creationId xmlns:a16="http://schemas.microsoft.com/office/drawing/2014/main" id="{7D8A4C70-3A9A-102E-D31F-EB8A1ADD802E}"/>
              </a:ext>
            </a:extLst>
          </p:cNvPr>
          <p:cNvSpPr>
            <a:spLocks noGrp="1"/>
          </p:cNvSpPr>
          <p:nvPr>
            <p:ph type="sldNum" sz="quarter" idx="12"/>
          </p:nvPr>
        </p:nvSpPr>
        <p:spPr/>
        <p:txBody>
          <a:bodyPr/>
          <a:lstStyle>
            <a:lvl1pPr>
              <a:defRPr/>
            </a:lvl1pPr>
          </a:lstStyle>
          <a:p>
            <a:pPr>
              <a:defRPr/>
            </a:pPr>
            <a:fld id="{48327E74-100E-44E8-B017-676B6B5E31C8}" type="slidenum">
              <a:rPr lang="en-US" altLang="en-US"/>
              <a:pPr>
                <a:defRPr/>
              </a:pPr>
              <a:t>‹#›</a:t>
            </a:fld>
            <a:endParaRPr lang="en-US" altLang="en-US"/>
          </a:p>
        </p:txBody>
      </p:sp>
    </p:spTree>
    <p:extLst>
      <p:ext uri="{BB962C8B-B14F-4D97-AF65-F5344CB8AC3E}">
        <p14:creationId xmlns:p14="http://schemas.microsoft.com/office/powerpoint/2010/main" val="2251151529"/>
      </p:ext>
    </p:extLst>
  </p:cSld>
  <p:clrMapOvr>
    <a:masterClrMapping/>
  </p:clrMapOvr>
  <p:transition spd="slow">
    <p:dissolv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35D0F92-2618-00E2-02FC-1B9879CD1624}"/>
              </a:ext>
            </a:extLst>
          </p:cNvPr>
          <p:cNvSpPr>
            <a:spLocks noGrp="1"/>
          </p:cNvSpPr>
          <p:nvPr>
            <p:ph type="dt" sz="half" idx="10"/>
          </p:nvPr>
        </p:nvSpPr>
        <p:spPr/>
        <p:txBody>
          <a:bodyPr/>
          <a:lstStyle>
            <a:lvl1pPr>
              <a:defRPr/>
            </a:lvl1pPr>
          </a:lstStyle>
          <a:p>
            <a:pPr>
              <a:defRPr/>
            </a:pPr>
            <a:fld id="{CF788571-5BD0-42BB-ACFE-1C9DE9B991E4}" type="datetimeFigureOut">
              <a:rPr lang="en-US"/>
              <a:pPr>
                <a:defRPr/>
              </a:pPr>
              <a:t>11/8/2023</a:t>
            </a:fld>
            <a:endParaRPr lang="en-US" dirty="0"/>
          </a:p>
        </p:txBody>
      </p:sp>
      <p:sp>
        <p:nvSpPr>
          <p:cNvPr id="5" name="Footer Placeholder 4">
            <a:extLst>
              <a:ext uri="{FF2B5EF4-FFF2-40B4-BE49-F238E27FC236}">
                <a16:creationId xmlns:a16="http://schemas.microsoft.com/office/drawing/2014/main" id="{F8FDB272-4BEF-C8B7-498B-311B49907A02}"/>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61E220B5-805D-03DD-573C-8FDFD612B46E}"/>
              </a:ext>
            </a:extLst>
          </p:cNvPr>
          <p:cNvSpPr>
            <a:spLocks noGrp="1"/>
          </p:cNvSpPr>
          <p:nvPr>
            <p:ph type="sldNum" sz="quarter" idx="12"/>
          </p:nvPr>
        </p:nvSpPr>
        <p:spPr/>
        <p:txBody>
          <a:bodyPr/>
          <a:lstStyle>
            <a:lvl1pPr>
              <a:defRPr/>
            </a:lvl1pPr>
          </a:lstStyle>
          <a:p>
            <a:pPr>
              <a:defRPr/>
            </a:pPr>
            <a:fld id="{763C6D4A-9C4A-4C62-8187-E8E37C6FC81A}" type="slidenum">
              <a:rPr lang="en-US" altLang="en-US"/>
              <a:pPr>
                <a:defRPr/>
              </a:pPr>
              <a:t>‹#›</a:t>
            </a:fld>
            <a:endParaRPr lang="en-US" altLang="en-US"/>
          </a:p>
        </p:txBody>
      </p:sp>
    </p:spTree>
    <p:extLst>
      <p:ext uri="{BB962C8B-B14F-4D97-AF65-F5344CB8AC3E}">
        <p14:creationId xmlns:p14="http://schemas.microsoft.com/office/powerpoint/2010/main" val="2425264787"/>
      </p:ext>
    </p:extLst>
  </p:cSld>
  <p:clrMapOvr>
    <a:masterClrMapping/>
  </p:clrMapOvr>
  <p:transition spd="slow">
    <p:dissolv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B7CC026-4942-DDDF-415C-5DFD09805161}"/>
              </a:ext>
            </a:extLst>
          </p:cNvPr>
          <p:cNvSpPr>
            <a:spLocks noGrp="1"/>
          </p:cNvSpPr>
          <p:nvPr>
            <p:ph type="dt" sz="half" idx="10"/>
          </p:nvPr>
        </p:nvSpPr>
        <p:spPr/>
        <p:txBody>
          <a:bodyPr/>
          <a:lstStyle>
            <a:lvl1pPr>
              <a:defRPr/>
            </a:lvl1pPr>
          </a:lstStyle>
          <a:p>
            <a:pPr>
              <a:defRPr/>
            </a:pPr>
            <a:fld id="{879B10BD-7142-404D-8565-D2773DBCFD6B}" type="datetimeFigureOut">
              <a:rPr lang="en-US"/>
              <a:pPr>
                <a:defRPr/>
              </a:pPr>
              <a:t>11/8/2023</a:t>
            </a:fld>
            <a:endParaRPr lang="en-US" dirty="0"/>
          </a:p>
        </p:txBody>
      </p:sp>
      <p:sp>
        <p:nvSpPr>
          <p:cNvPr id="5" name="Footer Placeholder 4">
            <a:extLst>
              <a:ext uri="{FF2B5EF4-FFF2-40B4-BE49-F238E27FC236}">
                <a16:creationId xmlns:a16="http://schemas.microsoft.com/office/drawing/2014/main" id="{997A78B3-5EA8-8F41-DBD9-4916157FE898}"/>
              </a:ext>
            </a:extLst>
          </p:cNvPr>
          <p:cNvSpPr>
            <a:spLocks noGrp="1"/>
          </p:cNvSpPr>
          <p:nvPr>
            <p:ph type="ftr" sz="quarter" idx="11"/>
          </p:nvPr>
        </p:nvSpPr>
        <p:spPr/>
        <p:txBody>
          <a:bodyPr/>
          <a:lstStyle>
            <a:lvl1pPr>
              <a:defRPr/>
            </a:lvl1pPr>
          </a:lstStyle>
          <a:p>
            <a:pPr>
              <a:defRPr/>
            </a:pPr>
            <a:endParaRPr lang="en-US"/>
          </a:p>
        </p:txBody>
      </p:sp>
      <p:sp>
        <p:nvSpPr>
          <p:cNvPr id="6" name="Slide Number Placeholder 5">
            <a:extLst>
              <a:ext uri="{FF2B5EF4-FFF2-40B4-BE49-F238E27FC236}">
                <a16:creationId xmlns:a16="http://schemas.microsoft.com/office/drawing/2014/main" id="{DDF6C164-B1EF-2D55-2D05-37C927861267}"/>
              </a:ext>
            </a:extLst>
          </p:cNvPr>
          <p:cNvSpPr>
            <a:spLocks noGrp="1"/>
          </p:cNvSpPr>
          <p:nvPr>
            <p:ph type="sldNum" sz="quarter" idx="12"/>
          </p:nvPr>
        </p:nvSpPr>
        <p:spPr/>
        <p:txBody>
          <a:bodyPr/>
          <a:lstStyle>
            <a:lvl1pPr>
              <a:defRPr/>
            </a:lvl1pPr>
          </a:lstStyle>
          <a:p>
            <a:pPr>
              <a:defRPr/>
            </a:pPr>
            <a:fld id="{09F6D83C-934A-49D3-92A5-9CC5FFC2C213}" type="slidenum">
              <a:rPr lang="en-US" altLang="en-US"/>
              <a:pPr>
                <a:defRPr/>
              </a:pPr>
              <a:t>‹#›</a:t>
            </a:fld>
            <a:endParaRPr lang="en-US" altLang="en-US"/>
          </a:p>
        </p:txBody>
      </p:sp>
    </p:spTree>
    <p:extLst>
      <p:ext uri="{BB962C8B-B14F-4D97-AF65-F5344CB8AC3E}">
        <p14:creationId xmlns:p14="http://schemas.microsoft.com/office/powerpoint/2010/main" val="3578661516"/>
      </p:ext>
    </p:extLst>
  </p:cSld>
  <p:clrMapOvr>
    <a:masterClrMapping/>
  </p:clrMapOvr>
  <p:transition spd="slow">
    <p:dissolv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742950"/>
            <a:ext cx="10363200" cy="5505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Date Placeholder 2">
            <a:extLst>
              <a:ext uri="{FF2B5EF4-FFF2-40B4-BE49-F238E27FC236}">
                <a16:creationId xmlns:a16="http://schemas.microsoft.com/office/drawing/2014/main" id="{89B3C1B7-38E7-287D-E24B-1ADD2DBA697E}"/>
              </a:ext>
            </a:extLst>
          </p:cNvPr>
          <p:cNvSpPr>
            <a:spLocks noGrp="1" noChangeArrowheads="1"/>
          </p:cNvSpPr>
          <p:nvPr>
            <p:ph type="dt" sz="half" idx="10"/>
          </p:nvPr>
        </p:nvSpPr>
        <p:spPr/>
        <p:txBody>
          <a:bodyPr/>
          <a:lstStyle>
            <a:lvl1pPr>
              <a:defRPr/>
            </a:lvl1pPr>
          </a:lstStyle>
          <a:p>
            <a:pPr>
              <a:defRPr/>
            </a:pPr>
            <a:endParaRPr lang="en-US"/>
          </a:p>
        </p:txBody>
      </p:sp>
      <p:sp>
        <p:nvSpPr>
          <p:cNvPr id="4" name="Footer Placeholder 3">
            <a:extLst>
              <a:ext uri="{FF2B5EF4-FFF2-40B4-BE49-F238E27FC236}">
                <a16:creationId xmlns:a16="http://schemas.microsoft.com/office/drawing/2014/main" id="{1692A73A-0C0A-998D-FE4A-1B2178596994}"/>
              </a:ext>
            </a:extLst>
          </p:cNvPr>
          <p:cNvSpPr>
            <a:spLocks noGrp="1" noChangeArrowheads="1"/>
          </p:cNvSpPr>
          <p:nvPr>
            <p:ph type="ftr" sz="quarter" idx="11"/>
          </p:nvPr>
        </p:nvSpPr>
        <p:spPr/>
        <p:txBody>
          <a:bodyPr/>
          <a:lstStyle>
            <a:lvl1pPr>
              <a:defRPr/>
            </a:lvl1pPr>
          </a:lstStyle>
          <a:p>
            <a:pPr>
              <a:defRPr/>
            </a:pPr>
            <a:endParaRPr lang="en-US"/>
          </a:p>
        </p:txBody>
      </p:sp>
      <p:sp>
        <p:nvSpPr>
          <p:cNvPr id="5" name="Slide Number Placeholder 4">
            <a:extLst>
              <a:ext uri="{FF2B5EF4-FFF2-40B4-BE49-F238E27FC236}">
                <a16:creationId xmlns:a16="http://schemas.microsoft.com/office/drawing/2014/main" id="{28A25B2A-2924-5A0D-2017-FE4E9F3AC748}"/>
              </a:ext>
            </a:extLst>
          </p:cNvPr>
          <p:cNvSpPr>
            <a:spLocks noGrp="1" noChangeArrowheads="1"/>
          </p:cNvSpPr>
          <p:nvPr>
            <p:ph type="sldNum" sz="quarter" idx="12"/>
          </p:nvPr>
        </p:nvSpPr>
        <p:spPr/>
        <p:txBody>
          <a:bodyPr/>
          <a:lstStyle>
            <a:lvl1pPr>
              <a:defRPr/>
            </a:lvl1pPr>
          </a:lstStyle>
          <a:p>
            <a:pPr>
              <a:defRPr/>
            </a:pPr>
            <a:fld id="{A630F609-E7E3-4063-9756-6CC89898EE39}" type="slidenum">
              <a:rPr lang="en-US" altLang="en-US"/>
              <a:pPr>
                <a:defRPr/>
              </a:pPr>
              <a:t>‹#›</a:t>
            </a:fld>
            <a:endParaRPr lang="en-US" altLang="en-US"/>
          </a:p>
        </p:txBody>
      </p:sp>
    </p:spTree>
    <p:extLst>
      <p:ext uri="{BB962C8B-B14F-4D97-AF65-F5344CB8AC3E}">
        <p14:creationId xmlns:p14="http://schemas.microsoft.com/office/powerpoint/2010/main" val="3784013929"/>
      </p:ext>
    </p:extLst>
  </p:cSld>
  <p:clrMapOvr>
    <a:masterClrMapping/>
  </p:clrMapOvr>
  <p:transition spd="slow">
    <p:dissolv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Closing Slide HEAR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CD42B658-2D5A-774F-A585-ED75BF68BE55}"/>
              </a:ext>
            </a:extLst>
          </p:cNvPr>
          <p:cNvSpPr txBox="1"/>
          <p:nvPr userDrawn="1"/>
        </p:nvSpPr>
        <p:spPr>
          <a:xfrm>
            <a:off x="3879487" y="6104321"/>
            <a:ext cx="4433026" cy="461665"/>
          </a:xfrm>
          <a:prstGeom prst="rect">
            <a:avLst/>
          </a:prstGeom>
          <a:noFill/>
        </p:spPr>
        <p:txBody>
          <a:bodyPr wrap="square" rtlCol="0">
            <a:spAutoFit/>
          </a:bodyPr>
          <a:lstStyle/>
          <a:p>
            <a:pPr algn="ctr"/>
            <a:r>
              <a:rPr lang="en-US" sz="2400" b="0" dirty="0">
                <a:solidFill>
                  <a:srgbClr val="002060"/>
                </a:solidFill>
                <a:latin typeface="Source Sans 3" panose="020B0503030403020204" pitchFamily="34" charset="0"/>
                <a:ea typeface="Open Sans" panose="020B0606030504020204" pitchFamily="34" charset="0"/>
                <a:cs typeface="Open Sans" panose="020B0606030504020204" pitchFamily="34" charset="0"/>
              </a:rPr>
              <a:t>OHIO.ORG</a:t>
            </a:r>
          </a:p>
        </p:txBody>
      </p:sp>
    </p:spTree>
    <p:extLst>
      <p:ext uri="{BB962C8B-B14F-4D97-AF65-F5344CB8AC3E}">
        <p14:creationId xmlns:p14="http://schemas.microsoft.com/office/powerpoint/2010/main" val="430888547"/>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extLst>
    <p:ext uri="{DCECCB84-F9BA-43D5-87BE-67443E8EF086}">
      <p15:sldGuideLst xmlns:p15="http://schemas.microsoft.com/office/powerpoint/2012/main">
        <p15:guide id="1" orient="horz" pos="1344">
          <p15:clr>
            <a:srgbClr val="FBAE40"/>
          </p15:clr>
        </p15:guide>
        <p15:guide id="2" orient="horz" pos="2496">
          <p15:clr>
            <a:srgbClr val="FBAE40"/>
          </p15:clr>
        </p15:guide>
        <p15:guide id="3" pos="6288">
          <p15:clr>
            <a:srgbClr val="FBAE40"/>
          </p15:clr>
        </p15:guide>
        <p15:guide id="4" pos="1392">
          <p15:clr>
            <a:srgbClr val="FBAE40"/>
          </p15:clr>
        </p15:guide>
        <p15:guide id="5" pos="1680">
          <p15:clr>
            <a:srgbClr val="FBAE40"/>
          </p15:clr>
        </p15:guide>
        <p15:guide id="6" pos="6000">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Presentation Intro Slide DE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095D5F13-E17F-7F4B-B90E-02AA9844EE68}"/>
              </a:ext>
            </a:extLst>
          </p:cNvPr>
          <p:cNvSpPr/>
          <p:nvPr/>
        </p:nvSpPr>
        <p:spPr>
          <a:xfrm>
            <a:off x="0" y="5040360"/>
            <a:ext cx="12192000" cy="18176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cxnSp>
        <p:nvCxnSpPr>
          <p:cNvPr id="14" name="Straight Connector 13">
            <a:extLst>
              <a:ext uri="{FF2B5EF4-FFF2-40B4-BE49-F238E27FC236}">
                <a16:creationId xmlns:a16="http://schemas.microsoft.com/office/drawing/2014/main" id="{F201B720-2471-8549-925A-3799CDB9719D}"/>
              </a:ext>
            </a:extLst>
          </p:cNvPr>
          <p:cNvCxnSpPr>
            <a:cxnSpLocks/>
          </p:cNvCxnSpPr>
          <p:nvPr/>
        </p:nvCxnSpPr>
        <p:spPr>
          <a:xfrm>
            <a:off x="2338648" y="1864885"/>
            <a:ext cx="7514705" cy="0"/>
          </a:xfrm>
          <a:prstGeom prst="line">
            <a:avLst/>
          </a:prstGeom>
          <a:ln w="25400">
            <a:solidFill>
              <a:schemeClr val="accent1"/>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9C8D9A76-764D-4243-BE8A-AFC03BBA7113}"/>
              </a:ext>
            </a:extLst>
          </p:cNvPr>
          <p:cNvSpPr>
            <a:spLocks noGrp="1"/>
          </p:cNvSpPr>
          <p:nvPr>
            <p:ph type="body" sz="quarter" idx="10" hasCustomPrompt="1"/>
          </p:nvPr>
        </p:nvSpPr>
        <p:spPr>
          <a:xfrm>
            <a:off x="2338649" y="2139210"/>
            <a:ext cx="7514704" cy="2500702"/>
          </a:xfrm>
          <a:prstGeom prst="rect">
            <a:avLst/>
          </a:prstGeom>
        </p:spPr>
        <p:txBody>
          <a:bodyPr/>
          <a:lstStyle>
            <a:lvl1pPr marL="0" indent="0" algn="ctr">
              <a:buNone/>
              <a:defRPr>
                <a:latin typeface="Source Sans 3" panose="020B0503030403020204" pitchFamily="34" charset="0"/>
              </a:defRPr>
            </a:lvl1pPr>
            <a:lvl2pPr marL="548640" indent="0">
              <a:buNone/>
              <a:defRPr/>
            </a:lvl2pPr>
          </a:lstStyle>
          <a:p>
            <a:pPr lvl="0"/>
            <a:r>
              <a:rPr lang="en-US" dirty="0"/>
              <a:t>Vestibulum ante ipsum </a:t>
            </a:r>
            <a:r>
              <a:rPr lang="en-US" dirty="0" err="1"/>
              <a:t>primis</a:t>
            </a:r>
            <a:r>
              <a:rPr lang="en-US" dirty="0"/>
              <a:t> in </a:t>
            </a:r>
            <a:r>
              <a:rPr lang="en-US" dirty="0" err="1"/>
              <a:t>faucibus</a:t>
            </a:r>
            <a:r>
              <a:rPr lang="en-US" dirty="0"/>
              <a:t> </a:t>
            </a:r>
            <a:r>
              <a:rPr lang="en-US" dirty="0" err="1"/>
              <a:t>orci</a:t>
            </a:r>
            <a:r>
              <a:rPr lang="en-US" dirty="0"/>
              <a:t> </a:t>
            </a:r>
            <a:r>
              <a:rPr lang="en-US" dirty="0" err="1"/>
              <a:t>luctus</a:t>
            </a:r>
            <a:r>
              <a:rPr lang="en-US" dirty="0"/>
              <a:t> et </a:t>
            </a:r>
            <a:r>
              <a:rPr lang="en-US" dirty="0" err="1"/>
              <a:t>ultrices</a:t>
            </a:r>
            <a:r>
              <a:rPr lang="en-US" dirty="0"/>
              <a:t> </a:t>
            </a:r>
            <a:r>
              <a:rPr lang="en-US" dirty="0" err="1"/>
              <a:t>posuere</a:t>
            </a:r>
            <a:r>
              <a:rPr lang="en-US" dirty="0"/>
              <a:t> </a:t>
            </a:r>
            <a:r>
              <a:rPr lang="en-US" dirty="0" err="1"/>
              <a:t>cubilia</a:t>
            </a:r>
            <a:r>
              <a:rPr lang="en-US" dirty="0"/>
              <a:t> Curae; </a:t>
            </a:r>
            <a:r>
              <a:rPr lang="en-US" dirty="0" err="1"/>
              <a:t>Fusce</a:t>
            </a:r>
            <a:r>
              <a:rPr lang="en-US" dirty="0"/>
              <a:t> id </a:t>
            </a:r>
            <a:r>
              <a:rPr lang="en-US" dirty="0" err="1"/>
              <a:t>purus</a:t>
            </a:r>
            <a:r>
              <a:rPr lang="en-US" dirty="0"/>
              <a:t>. </a:t>
            </a:r>
            <a:r>
              <a:rPr lang="en-US" dirty="0" err="1"/>
              <a:t>Phasellus</a:t>
            </a:r>
            <a:r>
              <a:rPr lang="en-US" dirty="0"/>
              <a:t> </a:t>
            </a:r>
            <a:r>
              <a:rPr lang="en-US" dirty="0" err="1"/>
              <a:t>blandit</a:t>
            </a:r>
            <a:r>
              <a:rPr lang="en-US" dirty="0"/>
              <a:t> </a:t>
            </a:r>
            <a:r>
              <a:rPr lang="en-US" dirty="0" err="1"/>
              <a:t>leo</a:t>
            </a:r>
            <a:r>
              <a:rPr lang="en-US" dirty="0"/>
              <a:t> </a:t>
            </a:r>
            <a:r>
              <a:rPr lang="en-US" dirty="0" err="1"/>
              <a:t>ut</a:t>
            </a:r>
            <a:r>
              <a:rPr lang="en-US" dirty="0"/>
              <a:t> </a:t>
            </a:r>
            <a:r>
              <a:rPr lang="en-US" dirty="0" err="1"/>
              <a:t>odio</a:t>
            </a:r>
            <a:r>
              <a:rPr lang="en-US" dirty="0"/>
              <a:t>.</a:t>
            </a:r>
          </a:p>
        </p:txBody>
      </p:sp>
      <p:pic>
        <p:nvPicPr>
          <p:cNvPr id="2" name="Picture 1" descr="Ohio Bureau of Workers' Compensation Logo">
            <a:extLst>
              <a:ext uri="{FF2B5EF4-FFF2-40B4-BE49-F238E27FC236}">
                <a16:creationId xmlns:a16="http://schemas.microsoft.com/office/drawing/2014/main" id="{621E2ABE-0563-D687-6A39-79C79837750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44477" y="5366411"/>
            <a:ext cx="3103046" cy="723957"/>
          </a:xfrm>
          <a:prstGeom prst="rect">
            <a:avLst/>
          </a:prstGeom>
        </p:spPr>
      </p:pic>
      <p:sp>
        <p:nvSpPr>
          <p:cNvPr id="15" name="Title Placeholder 6">
            <a:extLst>
              <a:ext uri="{FF2B5EF4-FFF2-40B4-BE49-F238E27FC236}">
                <a16:creationId xmlns:a16="http://schemas.microsoft.com/office/drawing/2014/main" id="{1BC007B7-6D96-5BCC-6209-90A7E75F293B}"/>
              </a:ext>
            </a:extLst>
          </p:cNvPr>
          <p:cNvSpPr>
            <a:spLocks noGrp="1"/>
          </p:cNvSpPr>
          <p:nvPr>
            <p:ph type="title" hasCustomPrompt="1"/>
          </p:nvPr>
        </p:nvSpPr>
        <p:spPr>
          <a:xfrm>
            <a:off x="381000" y="830506"/>
            <a:ext cx="11430000" cy="982861"/>
          </a:xfrm>
          <a:prstGeom prst="rect">
            <a:avLst/>
          </a:prstGeom>
        </p:spPr>
        <p:txBody>
          <a:bodyPr vert="horz" lIns="91440" tIns="45720" rIns="91440" bIns="45720" rtlCol="0" anchor="t">
            <a:normAutofit/>
          </a:bodyPr>
          <a:lstStyle>
            <a:lvl1pPr algn="ctr">
              <a:defRPr sz="6000"/>
            </a:lvl1pPr>
          </a:lstStyle>
          <a:p>
            <a:r>
              <a:rPr lang="en-US" dirty="0"/>
              <a:t>PRESENTATION TITLE</a:t>
            </a:r>
          </a:p>
        </p:txBody>
      </p:sp>
    </p:spTree>
    <p:extLst>
      <p:ext uri="{BB962C8B-B14F-4D97-AF65-F5344CB8AC3E}">
        <p14:creationId xmlns:p14="http://schemas.microsoft.com/office/powerpoint/2010/main" val="883251195"/>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resenter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2" name="Text Placeholder 21">
            <a:extLst>
              <a:ext uri="{FF2B5EF4-FFF2-40B4-BE49-F238E27FC236}">
                <a16:creationId xmlns:a16="http://schemas.microsoft.com/office/drawing/2014/main" id="{54C5D952-7020-4B33-84F7-CBC1B869BB00}"/>
              </a:ext>
            </a:extLst>
          </p:cNvPr>
          <p:cNvSpPr>
            <a:spLocks noGrp="1"/>
          </p:cNvSpPr>
          <p:nvPr>
            <p:ph type="body" sz="quarter" idx="15" hasCustomPrompt="1"/>
          </p:nvPr>
        </p:nvSpPr>
        <p:spPr>
          <a:xfrm>
            <a:off x="386810" y="1114428"/>
            <a:ext cx="5219169" cy="830263"/>
          </a:xfrm>
          <a:prstGeom prst="rect">
            <a:avLst/>
          </a:prstGeom>
        </p:spPr>
        <p:txBody>
          <a:bodyPr>
            <a:normAutofit/>
          </a:bodyPr>
          <a:lstStyle>
            <a:lvl1pPr marL="0" indent="0">
              <a:buNone/>
              <a:defRPr sz="2400">
                <a:solidFill>
                  <a:schemeClr val="tx1"/>
                </a:solidFill>
                <a:latin typeface="Source Sans 3" panose="020B0503030403020204" pitchFamily="34" charset="0"/>
              </a:defRPr>
            </a:lvl1pPr>
          </a:lstStyle>
          <a:p>
            <a:pPr lvl="0"/>
            <a:r>
              <a:rPr lang="en-US" dirty="0"/>
              <a:t>Click to edit subtitle</a:t>
            </a:r>
          </a:p>
        </p:txBody>
      </p:sp>
      <p:sp>
        <p:nvSpPr>
          <p:cNvPr id="28" name="Text Placeholder 27">
            <a:extLst>
              <a:ext uri="{FF2B5EF4-FFF2-40B4-BE49-F238E27FC236}">
                <a16:creationId xmlns:a16="http://schemas.microsoft.com/office/drawing/2014/main" id="{D3068A40-1D69-47F3-AA7E-9CA2BC3F3834}"/>
              </a:ext>
            </a:extLst>
          </p:cNvPr>
          <p:cNvSpPr>
            <a:spLocks noGrp="1"/>
          </p:cNvSpPr>
          <p:nvPr>
            <p:ph type="body" sz="quarter" idx="16" hasCustomPrompt="1"/>
          </p:nvPr>
        </p:nvSpPr>
        <p:spPr>
          <a:xfrm>
            <a:off x="381001" y="4511176"/>
            <a:ext cx="5235550" cy="1336426"/>
          </a:xfrm>
          <a:prstGeom prst="rect">
            <a:avLst/>
          </a:prstGeom>
        </p:spPr>
        <p:txBody>
          <a:bodyPr>
            <a:normAutofit/>
          </a:bodyPr>
          <a:lstStyle>
            <a:lvl1pPr marL="0" indent="0">
              <a:buNone/>
              <a:defRPr sz="2000" b="0">
                <a:latin typeface="Source Sans 3" panose="020B0503030403020204" pitchFamily="34" charset="0"/>
              </a:defRPr>
            </a:lvl1pPr>
          </a:lstStyle>
          <a:p>
            <a:pPr lvl="0"/>
            <a:r>
              <a:rPr lang="en-US" dirty="0"/>
              <a:t>Click to add additional info</a:t>
            </a:r>
          </a:p>
        </p:txBody>
      </p:sp>
      <p:sp>
        <p:nvSpPr>
          <p:cNvPr id="11" name="Text Placeholder 21">
            <a:extLst>
              <a:ext uri="{FF2B5EF4-FFF2-40B4-BE49-F238E27FC236}">
                <a16:creationId xmlns:a16="http://schemas.microsoft.com/office/drawing/2014/main" id="{842910E7-43EF-44FD-A4C0-9AECABD8CC5F}"/>
              </a:ext>
            </a:extLst>
          </p:cNvPr>
          <p:cNvSpPr>
            <a:spLocks noGrp="1"/>
          </p:cNvSpPr>
          <p:nvPr>
            <p:ph type="body" sz="quarter" idx="17" hasCustomPrompt="1"/>
          </p:nvPr>
        </p:nvSpPr>
        <p:spPr>
          <a:xfrm>
            <a:off x="381001" y="3507165"/>
            <a:ext cx="5240310" cy="624860"/>
          </a:xfrm>
          <a:prstGeom prst="rect">
            <a:avLst/>
          </a:prstGeom>
        </p:spPr>
        <p:txBody>
          <a:bodyPr>
            <a:normAutofit/>
          </a:bodyPr>
          <a:lstStyle>
            <a:lvl1pPr marL="0" indent="0">
              <a:buNone/>
              <a:defRPr sz="2000">
                <a:solidFill>
                  <a:schemeClr val="bg1">
                    <a:lumMod val="65000"/>
                  </a:schemeClr>
                </a:solidFill>
                <a:latin typeface="Source Sans 3" panose="020B0503030403020204" pitchFamily="34" charset="0"/>
                <a:ea typeface="Source Serif Pro" panose="02040603050405020204" pitchFamily="18" charset="0"/>
              </a:defRPr>
            </a:lvl1pPr>
          </a:lstStyle>
          <a:p>
            <a:pPr lvl="0"/>
            <a:r>
              <a:rPr lang="en-US" dirty="0"/>
              <a:t>Title of presenter</a:t>
            </a:r>
          </a:p>
        </p:txBody>
      </p:sp>
      <p:sp>
        <p:nvSpPr>
          <p:cNvPr id="19" name="Text Placeholder 19">
            <a:extLst>
              <a:ext uri="{FF2B5EF4-FFF2-40B4-BE49-F238E27FC236}">
                <a16:creationId xmlns:a16="http://schemas.microsoft.com/office/drawing/2014/main" id="{E1D283C1-F316-43F0-BDE2-800E11D4BF38}"/>
              </a:ext>
            </a:extLst>
          </p:cNvPr>
          <p:cNvSpPr>
            <a:spLocks noGrp="1"/>
          </p:cNvSpPr>
          <p:nvPr>
            <p:ph type="body" sz="quarter" idx="14" hasCustomPrompt="1"/>
          </p:nvPr>
        </p:nvSpPr>
        <p:spPr>
          <a:xfrm>
            <a:off x="376240" y="2556086"/>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First Name</a:t>
            </a:r>
          </a:p>
        </p:txBody>
      </p:sp>
      <p:sp>
        <p:nvSpPr>
          <p:cNvPr id="21" name="Text Placeholder 19">
            <a:extLst>
              <a:ext uri="{FF2B5EF4-FFF2-40B4-BE49-F238E27FC236}">
                <a16:creationId xmlns:a16="http://schemas.microsoft.com/office/drawing/2014/main" id="{C1223FDD-7488-4253-8BC8-8FEC76158AD1}"/>
              </a:ext>
            </a:extLst>
          </p:cNvPr>
          <p:cNvSpPr>
            <a:spLocks noGrp="1"/>
          </p:cNvSpPr>
          <p:nvPr>
            <p:ph type="body" sz="quarter" idx="20" hasCustomPrompt="1"/>
          </p:nvPr>
        </p:nvSpPr>
        <p:spPr>
          <a:xfrm>
            <a:off x="376240" y="3027689"/>
            <a:ext cx="5240310" cy="479092"/>
          </a:xfrm>
          <a:prstGeom prst="rect">
            <a:avLst/>
          </a:prstGeom>
        </p:spPr>
        <p:txBody>
          <a:bodyPr>
            <a:noAutofit/>
          </a:bodyPr>
          <a:lstStyle>
            <a:lvl1pPr marL="0" indent="0">
              <a:spcBef>
                <a:spcPts val="0"/>
              </a:spcBef>
              <a:buFontTx/>
              <a:buNone/>
              <a:defRPr sz="2800" b="1" cap="all" baseline="0">
                <a:solidFill>
                  <a:srgbClr val="002060"/>
                </a:solidFill>
                <a:latin typeface="Source Sans 3" panose="020B0503030403020204" pitchFamily="34" charset="0"/>
              </a:defRPr>
            </a:lvl1pPr>
          </a:lstStyle>
          <a:p>
            <a:pPr lvl="0"/>
            <a:r>
              <a:rPr lang="en-US" dirty="0"/>
              <a:t>Last Name</a:t>
            </a:r>
          </a:p>
        </p:txBody>
      </p:sp>
      <p:sp>
        <p:nvSpPr>
          <p:cNvPr id="5" name="Picture Placeholder 4">
            <a:extLst>
              <a:ext uri="{FF2B5EF4-FFF2-40B4-BE49-F238E27FC236}">
                <a16:creationId xmlns:a16="http://schemas.microsoft.com/office/drawing/2014/main" id="{FA81CFAB-6E89-DB44-BE09-32E905D91A5B}"/>
              </a:ext>
            </a:extLst>
          </p:cNvPr>
          <p:cNvSpPr>
            <a:spLocks noGrp="1"/>
          </p:cNvSpPr>
          <p:nvPr>
            <p:ph type="pic" sz="quarter" idx="21"/>
          </p:nvPr>
        </p:nvSpPr>
        <p:spPr>
          <a:xfrm>
            <a:off x="5825484" y="1114428"/>
            <a:ext cx="5985516" cy="4701756"/>
          </a:xfrm>
          <a:prstGeom prst="rect">
            <a:avLst/>
          </a:prstGeom>
        </p:spPr>
        <p:txBody>
          <a:bodyPr>
            <a:normAutofit/>
          </a:bodyPr>
          <a:lstStyle>
            <a:lvl1pPr>
              <a:defRPr sz="2000">
                <a:solidFill>
                  <a:schemeClr val="bg1">
                    <a:lumMod val="65000"/>
                  </a:schemeClr>
                </a:solidFill>
                <a:latin typeface="Source Sans 3" panose="020B0503030403020204" pitchFamily="34" charset="0"/>
              </a:defRPr>
            </a:lvl1pPr>
          </a:lstStyle>
          <a:p>
            <a:r>
              <a:rPr lang="en-US"/>
              <a:t>Click icon to add picture</a:t>
            </a:r>
            <a:endParaRPr lang="en-US" dirty="0"/>
          </a:p>
        </p:txBody>
      </p:sp>
      <p:sp>
        <p:nvSpPr>
          <p:cNvPr id="23" name="Title 22">
            <a:extLst>
              <a:ext uri="{FF2B5EF4-FFF2-40B4-BE49-F238E27FC236}">
                <a16:creationId xmlns:a16="http://schemas.microsoft.com/office/drawing/2014/main" id="{D518BF1B-32A6-9D47-93A2-A5E48DB86C49}"/>
              </a:ext>
            </a:extLst>
          </p:cNvPr>
          <p:cNvSpPr>
            <a:spLocks noGrp="1"/>
          </p:cNvSpPr>
          <p:nvPr>
            <p:ph type="title" hasCustomPrompt="1"/>
          </p:nvPr>
        </p:nvSpPr>
        <p:spPr>
          <a:xfrm>
            <a:off x="386810" y="503033"/>
            <a:ext cx="10515600" cy="569913"/>
          </a:xfrm>
        </p:spPr>
        <p:txBody>
          <a:bodyPr/>
          <a:lstStyle>
            <a:lvl1pPr>
              <a:defRPr>
                <a:latin typeface="Source Sans 3" panose="020B0503030403020204" pitchFamily="34" charset="0"/>
              </a:defRPr>
            </a:lvl1pPr>
          </a:lstStyle>
          <a:p>
            <a:r>
              <a:rPr lang="en-US" dirty="0"/>
              <a:t>Click to edit presentation title</a:t>
            </a:r>
          </a:p>
        </p:txBody>
      </p:sp>
      <p:sp>
        <p:nvSpPr>
          <p:cNvPr id="24" name="Footer Placeholder 23">
            <a:extLst>
              <a:ext uri="{FF2B5EF4-FFF2-40B4-BE49-F238E27FC236}">
                <a16:creationId xmlns:a16="http://schemas.microsoft.com/office/drawing/2014/main" id="{0EBDA6E4-77F4-A64D-89B8-E757AE4EAEAD}"/>
              </a:ext>
            </a:extLst>
          </p:cNvPr>
          <p:cNvSpPr>
            <a:spLocks noGrp="1"/>
          </p:cNvSpPr>
          <p:nvPr>
            <p:ph type="ftr" sz="quarter" idx="22"/>
          </p:nvPr>
        </p:nvSpPr>
        <p:spPr>
          <a:xfrm>
            <a:off x="205902" y="6356350"/>
            <a:ext cx="7935098" cy="365125"/>
          </a:xfrm>
          <a:prstGeom prst="rect">
            <a:avLst/>
          </a:prstGeom>
        </p:spPr>
        <p:txBody>
          <a:bodyPr/>
          <a:lstStyle>
            <a:lvl1pPr>
              <a:defRPr/>
            </a:lvl1pPr>
          </a:lstStyle>
          <a:p>
            <a:r>
              <a:rPr lang="en-US"/>
              <a:t>      </a:t>
            </a:r>
          </a:p>
        </p:txBody>
      </p:sp>
      <p:sp>
        <p:nvSpPr>
          <p:cNvPr id="25" name="Slide Number Placeholder 24">
            <a:extLst>
              <a:ext uri="{FF2B5EF4-FFF2-40B4-BE49-F238E27FC236}">
                <a16:creationId xmlns:a16="http://schemas.microsoft.com/office/drawing/2014/main" id="{0D96C5DD-3C5E-0B4F-829A-6F347372DF45}"/>
              </a:ext>
            </a:extLst>
          </p:cNvPr>
          <p:cNvSpPr>
            <a:spLocks noGrp="1"/>
          </p:cNvSpPr>
          <p:nvPr>
            <p:ph type="sldNum" sz="quarter" idx="23"/>
          </p:nvPr>
        </p:nvSpPr>
        <p:spPr/>
        <p:txBody>
          <a:bodyPr/>
          <a:lstStyle/>
          <a:p>
            <a:fld id="{383B7B7A-CDDA-7C44-B1B0-1F1E45567B3B}" type="slidenum">
              <a:rPr lang="en-US" smtClean="0"/>
              <a:pPr/>
              <a:t>‹#›</a:t>
            </a:fld>
            <a:endParaRPr lang="en-US"/>
          </a:p>
        </p:txBody>
      </p:sp>
    </p:spTree>
    <p:extLst>
      <p:ext uri="{BB962C8B-B14F-4D97-AF65-F5344CB8AC3E}">
        <p14:creationId xmlns:p14="http://schemas.microsoft.com/office/powerpoint/2010/main" val="2615919694"/>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3.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slideLayout" Target="../slideLayouts/slideLayout5.xml"/><Relationship Id="rId1" Type="http://schemas.openxmlformats.org/officeDocument/2006/relationships/slideLayout" Target="../slideLayouts/slideLayout4.xml"/><Relationship Id="rId6" Type="http://schemas.openxmlformats.org/officeDocument/2006/relationships/image" Target="../media/image1.jpg"/><Relationship Id="rId5" Type="http://schemas.openxmlformats.org/officeDocument/2006/relationships/theme" Target="../theme/theme3.xml"/><Relationship Id="rId4" Type="http://schemas.openxmlformats.org/officeDocument/2006/relationships/slideLayout" Target="../slideLayouts/slideLayout7.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5.xml"/><Relationship Id="rId13" Type="http://schemas.openxmlformats.org/officeDocument/2006/relationships/slideLayout" Target="../slideLayouts/slideLayout20.xml"/><Relationship Id="rId18" Type="http://schemas.openxmlformats.org/officeDocument/2006/relationships/slideLayout" Target="../slideLayouts/slideLayout25.xml"/><Relationship Id="rId3" Type="http://schemas.openxmlformats.org/officeDocument/2006/relationships/slideLayout" Target="../slideLayouts/slideLayout10.xml"/><Relationship Id="rId21" Type="http://schemas.openxmlformats.org/officeDocument/2006/relationships/slideLayout" Target="../slideLayouts/slideLayout28.xml"/><Relationship Id="rId7" Type="http://schemas.openxmlformats.org/officeDocument/2006/relationships/slideLayout" Target="../slideLayouts/slideLayout14.xml"/><Relationship Id="rId12" Type="http://schemas.openxmlformats.org/officeDocument/2006/relationships/slideLayout" Target="../slideLayouts/slideLayout19.xml"/><Relationship Id="rId17" Type="http://schemas.openxmlformats.org/officeDocument/2006/relationships/slideLayout" Target="../slideLayouts/slideLayout24.xml"/><Relationship Id="rId25" Type="http://schemas.openxmlformats.org/officeDocument/2006/relationships/image" Target="../media/image4.png"/><Relationship Id="rId2" Type="http://schemas.openxmlformats.org/officeDocument/2006/relationships/slideLayout" Target="../slideLayouts/slideLayout9.xml"/><Relationship Id="rId16" Type="http://schemas.openxmlformats.org/officeDocument/2006/relationships/slideLayout" Target="../slideLayouts/slideLayout23.xml"/><Relationship Id="rId20" Type="http://schemas.openxmlformats.org/officeDocument/2006/relationships/slideLayout" Target="../slideLayouts/slideLayout27.xml"/><Relationship Id="rId1" Type="http://schemas.openxmlformats.org/officeDocument/2006/relationships/slideLayout" Target="../slideLayouts/slideLayout8.xml"/><Relationship Id="rId6" Type="http://schemas.openxmlformats.org/officeDocument/2006/relationships/slideLayout" Target="../slideLayouts/slideLayout13.xml"/><Relationship Id="rId11" Type="http://schemas.openxmlformats.org/officeDocument/2006/relationships/slideLayout" Target="../slideLayouts/slideLayout18.xml"/><Relationship Id="rId24" Type="http://schemas.openxmlformats.org/officeDocument/2006/relationships/theme" Target="../theme/theme4.xml"/><Relationship Id="rId5" Type="http://schemas.openxmlformats.org/officeDocument/2006/relationships/slideLayout" Target="../slideLayouts/slideLayout12.xml"/><Relationship Id="rId15" Type="http://schemas.openxmlformats.org/officeDocument/2006/relationships/slideLayout" Target="../slideLayouts/slideLayout22.xml"/><Relationship Id="rId23" Type="http://schemas.openxmlformats.org/officeDocument/2006/relationships/slideLayout" Target="../slideLayouts/slideLayout30.xml"/><Relationship Id="rId10" Type="http://schemas.openxmlformats.org/officeDocument/2006/relationships/slideLayout" Target="../slideLayouts/slideLayout17.xml"/><Relationship Id="rId19" Type="http://schemas.openxmlformats.org/officeDocument/2006/relationships/slideLayout" Target="../slideLayouts/slideLayout26.xml"/><Relationship Id="rId4" Type="http://schemas.openxmlformats.org/officeDocument/2006/relationships/slideLayout" Target="../slideLayouts/slideLayout11.xml"/><Relationship Id="rId9" Type="http://schemas.openxmlformats.org/officeDocument/2006/relationships/slideLayout" Target="../slideLayouts/slideLayout16.xml"/><Relationship Id="rId14" Type="http://schemas.openxmlformats.org/officeDocument/2006/relationships/slideLayout" Target="../slideLayouts/slideLayout21.xml"/><Relationship Id="rId22" Type="http://schemas.openxmlformats.org/officeDocument/2006/relationships/slideLayout" Target="../slideLayouts/slideLayout29.xml"/></Relationships>
</file>

<file path=ppt/slideMasters/_rels/slideMaster5.xml.rels><?xml version="1.0" encoding="UTF-8" standalone="yes"?>
<Relationships xmlns="http://schemas.openxmlformats.org/package/2006/relationships"><Relationship Id="rId3" Type="http://schemas.openxmlformats.org/officeDocument/2006/relationships/theme" Target="../theme/theme5.xml"/><Relationship Id="rId2" Type="http://schemas.openxmlformats.org/officeDocument/2006/relationships/slideLayout" Target="../slideLayouts/slideLayout32.xml"/><Relationship Id="rId1" Type="http://schemas.openxmlformats.org/officeDocument/2006/relationships/slideLayout" Target="../slideLayouts/slideLayout31.xml"/><Relationship Id="rId5" Type="http://schemas.openxmlformats.org/officeDocument/2006/relationships/image" Target="../media/image7.png"/><Relationship Id="rId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18" Type="http://schemas.openxmlformats.org/officeDocument/2006/relationships/slideLayout" Target="../slideLayouts/slideLayout50.xml"/><Relationship Id="rId3" Type="http://schemas.openxmlformats.org/officeDocument/2006/relationships/slideLayout" Target="../slideLayouts/slideLayout35.xml"/><Relationship Id="rId21" Type="http://schemas.openxmlformats.org/officeDocument/2006/relationships/slideLayout" Target="../slideLayouts/slideLayout53.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17" Type="http://schemas.openxmlformats.org/officeDocument/2006/relationships/slideLayout" Target="../slideLayouts/slideLayout49.xml"/><Relationship Id="rId25" Type="http://schemas.openxmlformats.org/officeDocument/2006/relationships/image" Target="../media/image4.png"/><Relationship Id="rId2" Type="http://schemas.openxmlformats.org/officeDocument/2006/relationships/slideLayout" Target="../slideLayouts/slideLayout34.xml"/><Relationship Id="rId16" Type="http://schemas.openxmlformats.org/officeDocument/2006/relationships/slideLayout" Target="../slideLayouts/slideLayout48.xml"/><Relationship Id="rId20" Type="http://schemas.openxmlformats.org/officeDocument/2006/relationships/slideLayout" Target="../slideLayouts/slideLayout52.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24" Type="http://schemas.openxmlformats.org/officeDocument/2006/relationships/theme" Target="../theme/theme6.xml"/><Relationship Id="rId5" Type="http://schemas.openxmlformats.org/officeDocument/2006/relationships/slideLayout" Target="../slideLayouts/slideLayout37.xml"/><Relationship Id="rId15" Type="http://schemas.openxmlformats.org/officeDocument/2006/relationships/slideLayout" Target="../slideLayouts/slideLayout47.xml"/><Relationship Id="rId23" Type="http://schemas.openxmlformats.org/officeDocument/2006/relationships/slideLayout" Target="../slideLayouts/slideLayout55.xml"/><Relationship Id="rId10" Type="http://schemas.openxmlformats.org/officeDocument/2006/relationships/slideLayout" Target="../slideLayouts/slideLayout42.xml"/><Relationship Id="rId19" Type="http://schemas.openxmlformats.org/officeDocument/2006/relationships/slideLayout" Target="../slideLayouts/slideLayout51.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slideLayout" Target="../slideLayouts/slideLayout46.xml"/><Relationship Id="rId22" Type="http://schemas.openxmlformats.org/officeDocument/2006/relationships/slideLayout" Target="../slideLayouts/slideLayout54.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theme" Target="../theme/theme7.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image" Target="../media/image9.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1678" y="382385"/>
            <a:ext cx="10178322" cy="1492132"/>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p:cNvSpPr>
            <a:spLocks noGrp="1"/>
          </p:cNvSpPr>
          <p:nvPr>
            <p:ph type="body" idx="1"/>
          </p:nvPr>
        </p:nvSpPr>
        <p:spPr>
          <a:xfrm>
            <a:off x="1251678" y="2286001"/>
            <a:ext cx="10178322" cy="3593591"/>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1678" y="6375679"/>
            <a:ext cx="2329722" cy="348462"/>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9334D819-9F07-4261-B09B-9E467E5D9002}" type="datetimeFigureOut">
              <a:rPr lang="en-US" dirty="0"/>
              <a:pPr/>
              <a:t>11/8/2023</a:t>
            </a:fld>
            <a:endParaRPr lang="en-US"/>
          </a:p>
        </p:txBody>
      </p:sp>
      <p:sp>
        <p:nvSpPr>
          <p:cNvPr id="5" name="Footer Placeholder 4"/>
          <p:cNvSpPr>
            <a:spLocks noGrp="1"/>
          </p:cNvSpPr>
          <p:nvPr>
            <p:ph type="ftr" sz="quarter" idx="3"/>
          </p:nvPr>
        </p:nvSpPr>
        <p:spPr>
          <a:xfrm>
            <a:off x="4038600" y="6375679"/>
            <a:ext cx="4114800" cy="345796"/>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US"/>
          </a:p>
        </p:txBody>
      </p:sp>
      <p:sp>
        <p:nvSpPr>
          <p:cNvPr id="6" name="Slide Number Placeholder 5"/>
          <p:cNvSpPr>
            <a:spLocks noGrp="1"/>
          </p:cNvSpPr>
          <p:nvPr>
            <p:ph type="sldNum" sz="quarter" idx="4"/>
          </p:nvPr>
        </p:nvSpPr>
        <p:spPr>
          <a:xfrm>
            <a:off x="8610601" y="6375679"/>
            <a:ext cx="2819399" cy="345796"/>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71766878-3199-4EAB-94E7-2D6D11070E14}" type="slidenum">
              <a:rPr lang="en-US" dirty="0"/>
              <a:pPr/>
              <a:t>‹#›</a:t>
            </a:fld>
            <a:endParaRPr lang="en-US"/>
          </a:p>
        </p:txBody>
      </p:sp>
      <p:sp>
        <p:nvSpPr>
          <p:cNvPr id="11" name="Freeform 6" title="Left scallop edge"/>
          <p:cNvSpPr/>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sp>
      <p:sp>
        <p:nvSpPr>
          <p:cNvPr id="12" name="Rectangle 11" title="right edge border"/>
          <p:cNvSpPr/>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Tree>
    <p:extLst>
      <p:ext uri="{BB962C8B-B14F-4D97-AF65-F5344CB8AC3E}">
        <p14:creationId xmlns:p14="http://schemas.microsoft.com/office/powerpoint/2010/main" val="1088453302"/>
      </p:ext>
    </p:extLst>
  </p:cSld>
  <p:clrMap bg1="lt1" tx1="dk1" bg2="lt2" tx2="dk2" accent1="accent1" accent2="accent2" accent3="accent3" accent4="accent4" accent5="accent5" accent6="accent6" hlink="hlink" folHlink="folHlink"/>
  <p:sldLayoutIdLst>
    <p:sldLayoutId id="2147483778" r:id="rId1"/>
    <p:sldLayoutId id="2147483777" r:id="rId2"/>
  </p:sldLayoutIdLst>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txStyles>
    <p:titleStyle>
      <a:lvl1pPr algn="l" defTabSz="914400" rtl="0" eaLnBrk="1" latinLnBrk="0" hangingPunct="1">
        <a:lnSpc>
          <a:spcPct val="90000"/>
        </a:lnSpc>
        <a:spcBef>
          <a:spcPct val="0"/>
        </a:spcBef>
        <a:buNone/>
        <a:defRPr sz="5100" kern="1200" cap="all" spc="200" baseline="0">
          <a:solidFill>
            <a:schemeClr val="tx2"/>
          </a:solidFill>
          <a:latin typeface="+mj-lt"/>
          <a:ea typeface="+mj-ea"/>
          <a:cs typeface="+mj-cs"/>
        </a:defRPr>
      </a:lvl1pPr>
    </p:titleStyle>
    <p:bodyStyle>
      <a:lvl1pPr marL="228600" indent="-228600" algn="l" defTabSz="914400" rtl="0" eaLnBrk="1" latinLnBrk="0" hangingPunct="1">
        <a:lnSpc>
          <a:spcPct val="110000"/>
        </a:lnSpc>
        <a:spcBef>
          <a:spcPts val="700"/>
        </a:spcBef>
        <a:buClr>
          <a:schemeClr val="tx2"/>
        </a:buClr>
        <a:buFont typeface="Arial" panose="020B0604020202020204" pitchFamily="34" charset="0"/>
        <a:buChar char="•"/>
        <a:defRPr sz="20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110000"/>
        </a:lnSpc>
        <a:spcBef>
          <a:spcPts val="700"/>
        </a:spcBef>
        <a:buClr>
          <a:schemeClr val="tx2"/>
        </a:buClr>
        <a:buFont typeface="Gill Sans MT" panose="020B0502020104020203" pitchFamily="34" charset="0"/>
        <a:buChar char="–"/>
        <a:defRPr sz="18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110000"/>
        </a:lnSpc>
        <a:spcBef>
          <a:spcPts val="700"/>
        </a:spcBef>
        <a:buClr>
          <a:schemeClr val="tx2"/>
        </a:buClr>
        <a:buFont typeface="Arial" panose="020B0604020202020204" pitchFamily="34" charset="0"/>
        <a:buChar char="•"/>
        <a:defRPr sz="16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110000"/>
        </a:lnSpc>
        <a:spcBef>
          <a:spcPts val="700"/>
        </a:spcBef>
        <a:buClr>
          <a:schemeClr val="tx2"/>
        </a:buClr>
        <a:buFont typeface="Gill Sans MT" panose="020B0502020104020203" pitchFamily="34" charset="0"/>
        <a:buChar char="–"/>
        <a:defRPr sz="1400" kern="1200" baseline="0">
          <a:solidFill>
            <a:schemeClr val="tx1">
              <a:lumMod val="65000"/>
              <a:lumOff val="35000"/>
            </a:schemeClr>
          </a:solidFill>
          <a:latin typeface="+mn-lt"/>
          <a:ea typeface="+mn-ea"/>
          <a:cs typeface="+mn-cs"/>
        </a:defRPr>
      </a:lvl8pPr>
      <a:lvl9pPr marL="3886200" indent="-228600" algn="l" defTabSz="914400" rtl="0" eaLnBrk="1" latinLnBrk="0" hangingPunct="1">
        <a:lnSpc>
          <a:spcPct val="110000"/>
        </a:lnSpc>
        <a:spcBef>
          <a:spcPts val="700"/>
        </a:spcBef>
        <a:buClr>
          <a:schemeClr val="tx2"/>
        </a:buClr>
        <a:buFont typeface="Arial" panose="020B0604020202020204" pitchFamily="34" charset="0"/>
        <a:buChar char="•"/>
        <a:defRPr sz="1400" kern="1200" baseline="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792">
          <p15:clr>
            <a:srgbClr val="F26B43"/>
          </p15:clr>
        </p15:guide>
        <p15:guide id="2" pos="7200">
          <p15:clr>
            <a:srgbClr val="F26B43"/>
          </p15:clr>
        </p15:guide>
        <p15:guide id="3" orient="horz" pos="4008">
          <p15:clr>
            <a:srgbClr val="F26B43"/>
          </p15:clr>
        </p15:guide>
        <p15:guide id="4" orient="horz" pos="1440">
          <p15:clr>
            <a:srgbClr val="F26B43"/>
          </p15:clr>
        </p15:guide>
        <p15:guide id="5" orient="horz" pos="3720">
          <p15:clr>
            <a:srgbClr val="F26B43"/>
          </p15:clr>
        </p15:guide>
        <p15:guide id="6" orient="horz" pos="240">
          <p15:clr>
            <a:srgbClr val="F26B43"/>
          </p15:clr>
        </p15:guide>
        <p15:guide id="7" pos="528">
          <p15:clr>
            <a:srgbClr val="F26B43"/>
          </p15:clr>
        </p15:guide>
        <p15:guide id="8" orient="horz" pos="4042">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D975E66-F74C-1EA7-064E-8B8E403A72B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379210C-F5D1-5956-33C3-87F8512DC7B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FDC164E-9149-E798-4B81-12AFD9393B7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D975868-78E9-4902-B85E-D3D1CDA9109A}" type="datetimeFigureOut">
              <a:rPr lang="en-US" smtClean="0"/>
              <a:t>11/8/2023</a:t>
            </a:fld>
            <a:endParaRPr lang="en-US"/>
          </a:p>
        </p:txBody>
      </p:sp>
      <p:sp>
        <p:nvSpPr>
          <p:cNvPr id="5" name="Footer Placeholder 4">
            <a:extLst>
              <a:ext uri="{FF2B5EF4-FFF2-40B4-BE49-F238E27FC236}">
                <a16:creationId xmlns:a16="http://schemas.microsoft.com/office/drawing/2014/main" id="{54615D2B-1DFB-A0C3-5936-775FD74E345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DFBD49D-024E-6858-2D3F-8A84AC4D05B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4CE8856-4BDA-46B3-A01A-AE163280A504}" type="slidenum">
              <a:rPr lang="en-US" smtClean="0"/>
              <a:t>‹#›</a:t>
            </a:fld>
            <a:endParaRPr lang="en-US"/>
          </a:p>
        </p:txBody>
      </p:sp>
    </p:spTree>
    <p:extLst>
      <p:ext uri="{BB962C8B-B14F-4D97-AF65-F5344CB8AC3E}">
        <p14:creationId xmlns:p14="http://schemas.microsoft.com/office/powerpoint/2010/main" val="344932511"/>
      </p:ext>
    </p:extLst>
  </p:cSld>
  <p:clrMap bg1="lt1" tx1="dk1" bg2="lt2" tx2="dk2" accent1="accent1" accent2="accent2" accent3="accent3" accent4="accent4" accent5="accent5" accent6="accent6" hlink="hlink" folHlink="folHlink"/>
  <p:sldLayoutIdLst>
    <p:sldLayoutId id="2147483780" r:id="rId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pic>
        <p:nvPicPr>
          <p:cNvPr id="2" name="Picture 1" descr="Ohio Bureau of Workers' Compensation Logo">
            <a:extLst>
              <a:ext uri="{FF2B5EF4-FFF2-40B4-BE49-F238E27FC236}">
                <a16:creationId xmlns:a16="http://schemas.microsoft.com/office/drawing/2014/main" id="{5140F4AC-94BE-5FB4-7C2D-289C9FF58D83}"/>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3503265" y="1090570"/>
            <a:ext cx="5216343" cy="4580388"/>
          </a:xfrm>
          <a:prstGeom prst="rect">
            <a:avLst/>
          </a:prstGeom>
        </p:spPr>
      </p:pic>
    </p:spTree>
    <p:extLst>
      <p:ext uri="{BB962C8B-B14F-4D97-AF65-F5344CB8AC3E}">
        <p14:creationId xmlns:p14="http://schemas.microsoft.com/office/powerpoint/2010/main" val="561497245"/>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Lst>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hymenaeos</a:t>
            </a:r>
            <a:r>
              <a:rPr lang="en-US" dirty="0"/>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dirty="0"/>
              <a:t>CLICK TO EDIT TITLE</a:t>
            </a:r>
          </a:p>
        </p:txBody>
      </p:sp>
      <p:sp>
        <p:nvSpPr>
          <p:cNvPr id="15" name="Rectangle 14">
            <a:extLst>
              <a:ext uri="{FF2B5EF4-FFF2-40B4-BE49-F238E27FC236}">
                <a16:creationId xmlns:a16="http://schemas.microsoft.com/office/drawing/2014/main" id="{FDDB4D39-9FA5-5C46-845E-A393FCAF090C}"/>
              </a:ext>
            </a:extLst>
          </p:cNvPr>
          <p:cNvSpPr/>
          <p:nvPr/>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Rectangle 15">
            <a:extLst>
              <a:ext uri="{FF2B5EF4-FFF2-40B4-BE49-F238E27FC236}">
                <a16:creationId xmlns:a16="http://schemas.microsoft.com/office/drawing/2014/main" id="{7A51A58E-E2B6-4F4D-91A6-034B810B725B}"/>
              </a:ext>
            </a:extLst>
          </p:cNvPr>
          <p:cNvSpPr/>
          <p:nvPr/>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1933737238"/>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 id="2147483681" r:id="rId12"/>
    <p:sldLayoutId id="2147483682" r:id="rId13"/>
    <p:sldLayoutId id="2147483683" r:id="rId14"/>
    <p:sldLayoutId id="2147483684" r:id="rId15"/>
    <p:sldLayoutId id="2147483685" r:id="rId16"/>
    <p:sldLayoutId id="2147483686" r:id="rId17"/>
    <p:sldLayoutId id="2147483687" r:id="rId18"/>
    <p:sldLayoutId id="2147483688" r:id="rId19"/>
    <p:sldLayoutId id="2147483689" r:id="rId20"/>
    <p:sldLayoutId id="2147483690" r:id="rId21"/>
    <p:sldLayoutId id="2147483691" r:id="rId22"/>
    <p:sldLayoutId id="2147483709" r:id="rId23"/>
  </p:sldLayoutIdLst>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hf hdr="0" dt="0"/>
  <p:txStyles>
    <p:titleStyle>
      <a:lvl1pPr algn="l" defTabSz="914400" rtl="0" eaLnBrk="1" latinLnBrk="0" hangingPunct="1">
        <a:lnSpc>
          <a:spcPct val="90000"/>
        </a:lnSpc>
        <a:spcBef>
          <a:spcPct val="0"/>
        </a:spcBef>
        <a:buNone/>
        <a:defRPr sz="3600" b="1" kern="1200" cap="all" baseline="0">
          <a:solidFill>
            <a:srgbClr val="002060"/>
          </a:solidFill>
          <a:latin typeface="Source Sans 3" panose="020B0503030403020204" pitchFamily="34" charset="0"/>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Source Sans 3" panose="020B0503030403020204" pitchFamily="34" charset="0"/>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5" name="Picture 4" descr="A screenshot of a video game&#10;&#10;Description automatically generated with medium confidence">
            <a:extLst>
              <a:ext uri="{FF2B5EF4-FFF2-40B4-BE49-F238E27FC236}">
                <a16:creationId xmlns:a16="http://schemas.microsoft.com/office/drawing/2014/main" id="{3DDFBC34-BBAD-CAF0-31B7-A4A2EB9F06EF}"/>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3345780" y="2114394"/>
            <a:ext cx="5500439" cy="2411347"/>
          </a:xfrm>
          <a:prstGeom prst="rect">
            <a:avLst/>
          </a:prstGeom>
        </p:spPr>
      </p:pic>
    </p:spTree>
    <p:extLst>
      <p:ext uri="{BB962C8B-B14F-4D97-AF65-F5344CB8AC3E}">
        <p14:creationId xmlns:p14="http://schemas.microsoft.com/office/powerpoint/2010/main" val="2553513328"/>
      </p:ext>
    </p:extLst>
  </p:cSld>
  <p:clrMap bg1="lt1" tx1="dk1" bg2="lt2" tx2="dk2" accent1="accent1" accent2="accent2" accent3="accent3" accent4="accent4" accent5="accent5" accent6="accent6" hlink="hlink" folHlink="folHlink"/>
  <p:sldLayoutIdLst>
    <p:sldLayoutId id="2147483716" r:id="rId1"/>
    <p:sldLayoutId id="2147483717" r:id="rId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E12B7E9-3BA4-484E-9D9D-392D6666B3F1}"/>
              </a:ext>
            </a:extLst>
          </p:cNvPr>
          <p:cNvSpPr>
            <a:spLocks noGrp="1"/>
          </p:cNvSpPr>
          <p:nvPr>
            <p:ph type="body" idx="1"/>
          </p:nvPr>
        </p:nvSpPr>
        <p:spPr>
          <a:xfrm>
            <a:off x="380999" y="1658247"/>
            <a:ext cx="11430001" cy="4235926"/>
          </a:xfrm>
          <a:prstGeom prst="rect">
            <a:avLst/>
          </a:prstGeom>
        </p:spPr>
        <p:txBody>
          <a:bodyPr vert="horz" lIns="91440" tIns="45720" rIns="91440" bIns="45720" rtlCol="0">
            <a:normAutofit/>
          </a:bodyPr>
          <a:lstStyle/>
          <a:p>
            <a:r>
              <a:rPr lang="en-US" dirty="0"/>
              <a:t>First Level</a:t>
            </a:r>
          </a:p>
          <a:p>
            <a:pPr lvl="1"/>
            <a:r>
              <a:rPr lang="en-US" dirty="0"/>
              <a:t>Second Level</a:t>
            </a:r>
          </a:p>
          <a:p>
            <a:pPr lvl="2"/>
            <a:r>
              <a:rPr lang="en-US" dirty="0"/>
              <a:t>Third Level</a:t>
            </a:r>
          </a:p>
          <a:p>
            <a:pPr lvl="3"/>
            <a:r>
              <a:rPr lang="en-US" dirty="0"/>
              <a:t>Fourth Level</a:t>
            </a:r>
          </a:p>
          <a:p>
            <a:pPr lvl="4"/>
            <a:r>
              <a:rPr lang="en-US" dirty="0"/>
              <a:t>Fifth Level</a:t>
            </a:r>
          </a:p>
          <a:p>
            <a:pPr lvl="0"/>
            <a:r>
              <a:rPr lang="en-US" dirty="0"/>
              <a:t>Maecenas </a:t>
            </a:r>
            <a:r>
              <a:rPr lang="en-US" dirty="0" err="1"/>
              <a:t>nec</a:t>
            </a:r>
            <a:r>
              <a:rPr lang="en-US" dirty="0"/>
              <a:t> </a:t>
            </a:r>
            <a:r>
              <a:rPr lang="en-US" dirty="0" err="1"/>
              <a:t>odio</a:t>
            </a:r>
            <a:r>
              <a:rPr lang="en-US" dirty="0"/>
              <a:t> et ante </a:t>
            </a:r>
            <a:r>
              <a:rPr lang="en-US" dirty="0" err="1"/>
              <a:t>tincidunt</a:t>
            </a:r>
            <a:r>
              <a:rPr lang="en-US" dirty="0"/>
              <a:t> tempus. </a:t>
            </a:r>
            <a:r>
              <a:rPr lang="en-US" dirty="0" err="1"/>
              <a:t>Nullam</a:t>
            </a:r>
            <a:r>
              <a:rPr lang="en-US" dirty="0"/>
              <a:t> dictum </a:t>
            </a:r>
            <a:r>
              <a:rPr lang="en-US" dirty="0" err="1"/>
              <a:t>felis</a:t>
            </a:r>
            <a:r>
              <a:rPr lang="en-US" dirty="0"/>
              <a:t> </a:t>
            </a:r>
            <a:r>
              <a:rPr lang="en-US" dirty="0" err="1"/>
              <a:t>eu</a:t>
            </a:r>
            <a:r>
              <a:rPr lang="en-US" dirty="0"/>
              <a:t> </a:t>
            </a:r>
            <a:r>
              <a:rPr lang="en-US" dirty="0" err="1"/>
              <a:t>pede</a:t>
            </a:r>
            <a:r>
              <a:rPr lang="en-US" dirty="0"/>
              <a:t> </a:t>
            </a:r>
            <a:r>
              <a:rPr lang="en-US" dirty="0" err="1"/>
              <a:t>mollis</a:t>
            </a:r>
            <a:r>
              <a:rPr lang="en-US" dirty="0"/>
              <a:t> </a:t>
            </a:r>
            <a:r>
              <a:rPr lang="en-US" dirty="0" err="1"/>
              <a:t>pretium</a:t>
            </a:r>
            <a:r>
              <a:rPr lang="en-US" dirty="0"/>
              <a:t>. Class </a:t>
            </a:r>
            <a:r>
              <a:rPr lang="en-US" dirty="0" err="1"/>
              <a:t>aptent</a:t>
            </a:r>
            <a:r>
              <a:rPr lang="en-US" dirty="0"/>
              <a:t> </a:t>
            </a:r>
            <a:r>
              <a:rPr lang="en-US" dirty="0" err="1"/>
              <a:t>taciti</a:t>
            </a:r>
            <a:r>
              <a:rPr lang="en-US" dirty="0"/>
              <a:t> </a:t>
            </a:r>
            <a:r>
              <a:rPr lang="en-US" dirty="0" err="1"/>
              <a:t>sociosqu</a:t>
            </a:r>
            <a:r>
              <a:rPr lang="en-US" dirty="0"/>
              <a:t> ad </a:t>
            </a:r>
            <a:r>
              <a:rPr lang="en-US" dirty="0" err="1"/>
              <a:t>litora</a:t>
            </a:r>
            <a:r>
              <a:rPr lang="en-US" dirty="0"/>
              <a:t> </a:t>
            </a:r>
            <a:r>
              <a:rPr lang="en-US" dirty="0" err="1"/>
              <a:t>torquent</a:t>
            </a:r>
            <a:r>
              <a:rPr lang="en-US" dirty="0"/>
              <a:t> per </a:t>
            </a:r>
            <a:r>
              <a:rPr lang="en-US" dirty="0" err="1"/>
              <a:t>conubia</a:t>
            </a:r>
            <a:r>
              <a:rPr lang="en-US" dirty="0"/>
              <a:t> nostra, per </a:t>
            </a:r>
            <a:r>
              <a:rPr lang="en-US" dirty="0" err="1"/>
              <a:t>inceptos</a:t>
            </a:r>
            <a:r>
              <a:rPr lang="en-US" dirty="0"/>
              <a:t> </a:t>
            </a:r>
            <a:r>
              <a:rPr lang="en-US" dirty="0" err="1"/>
              <a:t>hymenaeos</a:t>
            </a:r>
            <a:r>
              <a:rPr lang="en-US" dirty="0"/>
              <a:t>.</a:t>
            </a:r>
          </a:p>
        </p:txBody>
      </p:sp>
      <p:sp>
        <p:nvSpPr>
          <p:cNvPr id="7" name="Title Placeholder 6">
            <a:extLst>
              <a:ext uri="{FF2B5EF4-FFF2-40B4-BE49-F238E27FC236}">
                <a16:creationId xmlns:a16="http://schemas.microsoft.com/office/drawing/2014/main" id="{9D996841-33AB-1041-B0F1-02114E0F8E16}"/>
              </a:ext>
            </a:extLst>
          </p:cNvPr>
          <p:cNvSpPr>
            <a:spLocks noGrp="1"/>
          </p:cNvSpPr>
          <p:nvPr>
            <p:ph type="title"/>
          </p:nvPr>
        </p:nvSpPr>
        <p:spPr>
          <a:xfrm>
            <a:off x="381000" y="365125"/>
            <a:ext cx="11430000" cy="982861"/>
          </a:xfrm>
          <a:prstGeom prst="rect">
            <a:avLst/>
          </a:prstGeom>
        </p:spPr>
        <p:txBody>
          <a:bodyPr vert="horz" lIns="91440" tIns="45720" rIns="91440" bIns="45720" rtlCol="0" anchor="t">
            <a:normAutofit/>
          </a:bodyPr>
          <a:lstStyle/>
          <a:p>
            <a:r>
              <a:rPr lang="en-US" dirty="0"/>
              <a:t>CLICK TO EDIT TITLE</a:t>
            </a:r>
          </a:p>
        </p:txBody>
      </p:sp>
      <p:sp>
        <p:nvSpPr>
          <p:cNvPr id="15" name="Rectangle 14">
            <a:extLst>
              <a:ext uri="{FF2B5EF4-FFF2-40B4-BE49-F238E27FC236}">
                <a16:creationId xmlns:a16="http://schemas.microsoft.com/office/drawing/2014/main" id="{FDDB4D39-9FA5-5C46-845E-A393FCAF090C}"/>
              </a:ext>
            </a:extLst>
          </p:cNvPr>
          <p:cNvSpPr/>
          <p:nvPr userDrawn="1"/>
        </p:nvSpPr>
        <p:spPr>
          <a:xfrm>
            <a:off x="381000" y="-36206"/>
            <a:ext cx="987552" cy="9107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1"/>
          </a:p>
        </p:txBody>
      </p:sp>
      <p:sp>
        <p:nvSpPr>
          <p:cNvPr id="16" name="Rectangle 15">
            <a:extLst>
              <a:ext uri="{FF2B5EF4-FFF2-40B4-BE49-F238E27FC236}">
                <a16:creationId xmlns:a16="http://schemas.microsoft.com/office/drawing/2014/main" id="{7A51A58E-E2B6-4F4D-91A6-034B810B725B}"/>
              </a:ext>
            </a:extLst>
          </p:cNvPr>
          <p:cNvSpPr/>
          <p:nvPr userDrawn="1"/>
        </p:nvSpPr>
        <p:spPr>
          <a:xfrm>
            <a:off x="0" y="6172200"/>
            <a:ext cx="12192000"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a:p>
        </p:txBody>
      </p:sp>
      <p:sp>
        <p:nvSpPr>
          <p:cNvPr id="21" name="Slide Number Placeholder 20">
            <a:extLst>
              <a:ext uri="{FF2B5EF4-FFF2-40B4-BE49-F238E27FC236}">
                <a16:creationId xmlns:a16="http://schemas.microsoft.com/office/drawing/2014/main" id="{A93BE12D-B4D3-5E43-9B6B-11CE556E3DC1}"/>
              </a:ext>
            </a:extLst>
          </p:cNvPr>
          <p:cNvSpPr>
            <a:spLocks noGrp="1"/>
          </p:cNvSpPr>
          <p:nvPr>
            <p:ph type="sldNum" sz="quarter" idx="4"/>
          </p:nvPr>
        </p:nvSpPr>
        <p:spPr>
          <a:xfrm>
            <a:off x="9067800" y="6356350"/>
            <a:ext cx="2743200" cy="365125"/>
          </a:xfrm>
          <a:prstGeom prst="rect">
            <a:avLst/>
          </a:prstGeom>
        </p:spPr>
        <p:txBody>
          <a:bodyPr vert="horz" lIns="91440" tIns="45720" rIns="91440" bIns="45720" rtlCol="0" anchor="ctr"/>
          <a:lstStyle>
            <a:lvl1pPr algn="r">
              <a:defRPr sz="1200" b="1">
                <a:solidFill>
                  <a:schemeClr val="bg1">
                    <a:lumMod val="9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383B7B7A-CDDA-7C44-B1B0-1F1E45567B3B}" type="slidenum">
              <a:rPr lang="en-US" smtClean="0"/>
              <a:pPr/>
              <a:t>‹#›</a:t>
            </a:fld>
            <a:endParaRPr lang="en-US"/>
          </a:p>
        </p:txBody>
      </p:sp>
      <p:pic>
        <p:nvPicPr>
          <p:cNvPr id="8" name="Picture 7" descr="Logo&#10;&#10;Description automatically generated">
            <a:extLst>
              <a:ext uri="{FF2B5EF4-FFF2-40B4-BE49-F238E27FC236}">
                <a16:creationId xmlns:a16="http://schemas.microsoft.com/office/drawing/2014/main" id="{5079F368-1518-0DA1-C2A3-B61875C71656}"/>
              </a:ext>
            </a:extLst>
          </p:cNvPr>
          <p:cNvPicPr>
            <a:picLocks noChangeAspect="1"/>
          </p:cNvPicPr>
          <p:nvPr userDrawn="1"/>
        </p:nvPicPr>
        <p:blipFill>
          <a:blip r:embed="rId25">
            <a:extLst>
              <a:ext uri="{28A0092B-C50C-407E-A947-70E740481C1C}">
                <a14:useLocalDpi xmlns:a14="http://schemas.microsoft.com/office/drawing/2010/main" val="0"/>
              </a:ext>
            </a:extLst>
          </a:blip>
          <a:stretch>
            <a:fillRect/>
          </a:stretch>
        </p:blipFill>
        <p:spPr>
          <a:xfrm>
            <a:off x="98853" y="6361099"/>
            <a:ext cx="474847" cy="376776"/>
          </a:xfrm>
          <a:prstGeom prst="rect">
            <a:avLst/>
          </a:prstGeom>
        </p:spPr>
      </p:pic>
    </p:spTree>
    <p:extLst>
      <p:ext uri="{BB962C8B-B14F-4D97-AF65-F5344CB8AC3E}">
        <p14:creationId xmlns:p14="http://schemas.microsoft.com/office/powerpoint/2010/main" val="2054358812"/>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 id="2147483732" r:id="rId14"/>
    <p:sldLayoutId id="2147483733" r:id="rId15"/>
    <p:sldLayoutId id="2147483734" r:id="rId16"/>
    <p:sldLayoutId id="2147483735" r:id="rId17"/>
    <p:sldLayoutId id="2147483736" r:id="rId18"/>
    <p:sldLayoutId id="2147483737" r:id="rId19"/>
    <p:sldLayoutId id="2147483738" r:id="rId20"/>
    <p:sldLayoutId id="2147483739" r:id="rId21"/>
    <p:sldLayoutId id="2147483740" r:id="rId22"/>
    <p:sldLayoutId id="2147483741" r:id="rId23"/>
  </p:sldLayoutIdLst>
  <p:hf hdr="0" dt="0"/>
  <p:txStyles>
    <p:titleStyle>
      <a:lvl1pPr algn="l" defTabSz="914400" rtl="0" eaLnBrk="1" latinLnBrk="0" hangingPunct="1">
        <a:lnSpc>
          <a:spcPct val="90000"/>
        </a:lnSpc>
        <a:spcBef>
          <a:spcPct val="0"/>
        </a:spcBef>
        <a:buNone/>
        <a:defRPr sz="3600" b="1" kern="1200" cap="all" baseline="0">
          <a:solidFill>
            <a:srgbClr val="002060"/>
          </a:solidFill>
          <a:latin typeface="Source Sans 3" panose="020B0503030403020204" pitchFamily="34" charset="0"/>
          <a:ea typeface="+mj-ea"/>
          <a:cs typeface="+mj-cs"/>
        </a:defRPr>
      </a:lvl1pPr>
    </p:titleStyle>
    <p:body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Source Sans 3" panose="020B0503030403020204" pitchFamily="34" charset="0"/>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D27912E-8FC4-38A6-063C-AA03013092A7}"/>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0FCBFBE-4C02-B282-352C-C3C08382D37D}"/>
              </a:ext>
            </a:extLst>
          </p:cNvPr>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DE234ED6-31BD-EFCE-FDA7-4A622EA28D64}"/>
              </a:ext>
            </a:extLst>
          </p:cNvPr>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fld id="{B140E208-B0DB-4AC8-AACC-A8EEA972366E}" type="datetimeFigureOut">
              <a:rPr lang="en-US"/>
              <a:pPr>
                <a:defRPr/>
              </a:pPr>
              <a:t>11/8/2023</a:t>
            </a:fld>
            <a:endParaRPr lang="en-US" dirty="0"/>
          </a:p>
        </p:txBody>
      </p:sp>
      <p:sp>
        <p:nvSpPr>
          <p:cNvPr id="5" name="Footer Placeholder 4">
            <a:extLst>
              <a:ext uri="{FF2B5EF4-FFF2-40B4-BE49-F238E27FC236}">
                <a16:creationId xmlns:a16="http://schemas.microsoft.com/office/drawing/2014/main" id="{1B7D0B6A-A12C-CD38-725B-B4AD70491880}"/>
              </a:ext>
            </a:extLst>
          </p:cNvPr>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9767B320-252E-FF0C-AD8F-5DB19DFFAA56}"/>
              </a:ext>
            </a:extLst>
          </p:cNvPr>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anose="020F0502020204030204" pitchFamily="34" charset="0"/>
              </a:defRPr>
            </a:lvl1pPr>
          </a:lstStyle>
          <a:p>
            <a:pPr>
              <a:defRPr/>
            </a:pPr>
            <a:fld id="{2A0E84BB-AD1C-4F78-967B-3DB87D7BE964}"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4676" r:id="rId1"/>
    <p:sldLayoutId id="2147484677" r:id="rId2"/>
    <p:sldLayoutId id="2147484678" r:id="rId3"/>
    <p:sldLayoutId id="2147484679" r:id="rId4"/>
    <p:sldLayoutId id="2147484680" r:id="rId5"/>
    <p:sldLayoutId id="2147484681" r:id="rId6"/>
    <p:sldLayoutId id="2147484682" r:id="rId7"/>
    <p:sldLayoutId id="2147484683" r:id="rId8"/>
    <p:sldLayoutId id="2147484684" r:id="rId9"/>
    <p:sldLayoutId id="2147484685" r:id="rId10"/>
    <p:sldLayoutId id="2147484686" r:id="rId11"/>
    <p:sldLayoutId id="2147484687" r:id="rId12"/>
  </p:sldLayoutIdLst>
  <p:transition spd="slow">
    <p:dissolve/>
  </p:transition>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mailto:Housing@ExperienceColumbus.com" TargetMode="External"/><Relationship Id="rId1" Type="http://schemas.openxmlformats.org/officeDocument/2006/relationships/slideLayout" Target="../slideLayouts/slideLayout4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57.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xml.rels><?xml version="1.0" encoding="UTF-8" standalone="yes"?>
<Relationships xmlns="http://schemas.openxmlformats.org/package/2006/relationships"><Relationship Id="rId2" Type="http://schemas.openxmlformats.org/officeDocument/2006/relationships/hyperlink" Target="http://www.solonchamber.com/slides" TargetMode="Externa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57.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5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7.xml"/></Relationships>
</file>

<file path=ppt/slides/_rels/slide45.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notesSlide" Target="../notesSlides/notesSlide10.xml"/><Relationship Id="rId1" Type="http://schemas.openxmlformats.org/officeDocument/2006/relationships/slideLayout" Target="../slideLayouts/slideLayout62.xml"/><Relationship Id="rId4" Type="http://schemas.openxmlformats.org/officeDocument/2006/relationships/image" Target="../media/image20.emf"/></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2.xml"/></Relationships>
</file>

<file path=ppt/slides/_rels/slide4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7.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7.xml"/></Relationships>
</file>

<file path=ppt/slides/_rels/slide4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7.xml"/></Relationships>
</file>

<file path=ppt/slides/_rels/slide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7.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57.xml"/></Relationships>
</file>

<file path=ppt/slides/_rels/slide53.xml.rels><?xml version="1.0" encoding="UTF-8" standalone="yes"?>
<Relationships xmlns="http://schemas.openxmlformats.org/package/2006/relationships"><Relationship Id="rId2" Type="http://schemas.openxmlformats.org/officeDocument/2006/relationships/hyperlink" Target="http://www.solonchamber.com/slides" TargetMode="Externa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7341393" y="2426964"/>
            <a:ext cx="4724750" cy="2004071"/>
          </a:xfrm>
          <a:prstGeom prst="rect">
            <a:avLst/>
          </a:prstGeom>
        </p:spPr>
      </p:pic>
      <p:pic>
        <p:nvPicPr>
          <p:cNvPr id="7" name="Picture 6" descr="Logo&#10;&#10;Description automatically generated">
            <a:extLst>
              <a:ext uri="{FF2B5EF4-FFF2-40B4-BE49-F238E27FC236}">
                <a16:creationId xmlns:a16="http://schemas.microsoft.com/office/drawing/2014/main" id="{7EC4BC99-03A8-EA4B-2C35-77A66E1C74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119593" y="1043637"/>
            <a:ext cx="2874846" cy="2939144"/>
          </a:xfrm>
          <a:prstGeom prst="rect">
            <a:avLst/>
          </a:prstGeom>
        </p:spPr>
      </p:pic>
      <p:pic>
        <p:nvPicPr>
          <p:cNvPr id="5" name="Picture 4" descr="Blue text on a black background&#10;&#10;Description automatically generated">
            <a:extLst>
              <a:ext uri="{FF2B5EF4-FFF2-40B4-BE49-F238E27FC236}">
                <a16:creationId xmlns:a16="http://schemas.microsoft.com/office/drawing/2014/main" id="{855110A4-A1C6-8FE6-1956-63979C585F9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9763" y="4431035"/>
            <a:ext cx="5858716" cy="1464679"/>
          </a:xfrm>
          <a:prstGeom prst="rect">
            <a:avLst/>
          </a:prstGeom>
        </p:spPr>
      </p:pic>
    </p:spTree>
    <p:extLst>
      <p:ext uri="{BB962C8B-B14F-4D97-AF65-F5344CB8AC3E}">
        <p14:creationId xmlns:p14="http://schemas.microsoft.com/office/powerpoint/2010/main" val="36737057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481560"/>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47BA-32B5-61F1-F697-B3B04BF9535A}"/>
              </a:ext>
            </a:extLst>
          </p:cNvPr>
          <p:cNvSpPr>
            <a:spLocks noGrp="1"/>
          </p:cNvSpPr>
          <p:nvPr>
            <p:ph type="title"/>
          </p:nvPr>
        </p:nvSpPr>
        <p:spPr/>
        <p:txBody>
          <a:bodyPr/>
          <a:lstStyle/>
          <a:p>
            <a:r>
              <a:rPr lang="en-US" dirty="0"/>
              <a:t>Important Dates – Private Employers</a:t>
            </a:r>
          </a:p>
        </p:txBody>
      </p:sp>
      <p:sp>
        <p:nvSpPr>
          <p:cNvPr id="3" name="Text Placeholder 2">
            <a:extLst>
              <a:ext uri="{FF2B5EF4-FFF2-40B4-BE49-F238E27FC236}">
                <a16:creationId xmlns:a16="http://schemas.microsoft.com/office/drawing/2014/main" id="{35FABDC0-94EA-8B2C-9823-E01C1094E517}"/>
              </a:ext>
            </a:extLst>
          </p:cNvPr>
          <p:cNvSpPr>
            <a:spLocks noGrp="1"/>
          </p:cNvSpPr>
          <p:nvPr>
            <p:ph type="body" sz="quarter" idx="12"/>
          </p:nvPr>
        </p:nvSpPr>
        <p:spPr/>
        <p:txBody>
          <a:bodyPr/>
          <a:lstStyle/>
          <a:p>
            <a:pPr marL="0" indent="0">
              <a:buNone/>
            </a:pPr>
            <a:r>
              <a:rPr lang="en-US" b="1" dirty="0"/>
              <a:t>Nov. 20</a:t>
            </a:r>
          </a:p>
          <a:p>
            <a:r>
              <a:rPr lang="en-US" b="0" i="0" dirty="0">
                <a:solidFill>
                  <a:srgbClr val="4A4A4A"/>
                </a:solidFill>
                <a:effectLst/>
                <a:latin typeface="Source Sans Pro" panose="020B0503030403020204" pitchFamily="34" charset="0"/>
              </a:rPr>
              <a:t>Group experience rating application deadline for 7/1/2024 start date</a:t>
            </a:r>
            <a:endParaRPr lang="en-US" dirty="0"/>
          </a:p>
        </p:txBody>
      </p:sp>
      <p:sp>
        <p:nvSpPr>
          <p:cNvPr id="4" name="Slide Number Placeholder 3">
            <a:extLst>
              <a:ext uri="{FF2B5EF4-FFF2-40B4-BE49-F238E27FC236}">
                <a16:creationId xmlns:a16="http://schemas.microsoft.com/office/drawing/2014/main" id="{D42A1483-F934-9B5F-09EA-718EBA3D265C}"/>
              </a:ext>
            </a:extLst>
          </p:cNvPr>
          <p:cNvSpPr>
            <a:spLocks noGrp="1"/>
          </p:cNvSpPr>
          <p:nvPr>
            <p:ph type="sldNum" sz="quarter" idx="14"/>
          </p:nvPr>
        </p:nvSpPr>
        <p:spPr/>
        <p:txBody>
          <a:bodyPr/>
          <a:lstStyle/>
          <a:p>
            <a:fld id="{77F59FA7-9E35-E641-9260-462B0A5FC689}" type="slidenum">
              <a:rPr lang="en-US" smtClean="0"/>
              <a:pPr/>
              <a:t>11</a:t>
            </a:fld>
            <a:endParaRPr lang="en-US"/>
          </a:p>
        </p:txBody>
      </p:sp>
    </p:spTree>
    <p:extLst>
      <p:ext uri="{BB962C8B-B14F-4D97-AF65-F5344CB8AC3E}">
        <p14:creationId xmlns:p14="http://schemas.microsoft.com/office/powerpoint/2010/main" val="500694917"/>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D747BA-32B5-61F1-F697-B3B04BF9535A}"/>
              </a:ext>
            </a:extLst>
          </p:cNvPr>
          <p:cNvSpPr>
            <a:spLocks noGrp="1"/>
          </p:cNvSpPr>
          <p:nvPr>
            <p:ph type="title"/>
          </p:nvPr>
        </p:nvSpPr>
        <p:spPr/>
        <p:txBody>
          <a:bodyPr/>
          <a:lstStyle/>
          <a:p>
            <a:r>
              <a:rPr lang="en-US" dirty="0"/>
              <a:t>Important Dates – Public Employers</a:t>
            </a:r>
          </a:p>
        </p:txBody>
      </p:sp>
      <p:sp>
        <p:nvSpPr>
          <p:cNvPr id="3" name="Text Placeholder 2">
            <a:extLst>
              <a:ext uri="{FF2B5EF4-FFF2-40B4-BE49-F238E27FC236}">
                <a16:creationId xmlns:a16="http://schemas.microsoft.com/office/drawing/2014/main" id="{35FABDC0-94EA-8B2C-9823-E01C1094E517}"/>
              </a:ext>
            </a:extLst>
          </p:cNvPr>
          <p:cNvSpPr>
            <a:spLocks noGrp="1"/>
          </p:cNvSpPr>
          <p:nvPr>
            <p:ph type="body" sz="quarter" idx="12"/>
          </p:nvPr>
        </p:nvSpPr>
        <p:spPr/>
        <p:txBody>
          <a:bodyPr>
            <a:normAutofit/>
          </a:bodyPr>
          <a:lstStyle/>
          <a:p>
            <a:pPr marL="0" indent="0">
              <a:buNone/>
            </a:pPr>
            <a:r>
              <a:rPr lang="en-US" b="1" dirty="0"/>
              <a:t>Nov. 15</a:t>
            </a:r>
          </a:p>
          <a:p>
            <a:r>
              <a:rPr lang="en-US" b="0" i="0" dirty="0">
                <a:solidFill>
                  <a:srgbClr val="4A4A4A"/>
                </a:solidFill>
                <a:effectLst/>
                <a:latin typeface="Source Sans Pro" panose="020B0503030403020204" pitchFamily="34" charset="0"/>
              </a:rPr>
              <a:t>Deadline for deferred payment option for PY 2024</a:t>
            </a:r>
          </a:p>
          <a:p>
            <a:r>
              <a:rPr lang="en-US" b="0" i="0" dirty="0">
                <a:solidFill>
                  <a:srgbClr val="4A4A4A"/>
                </a:solidFill>
                <a:effectLst/>
                <a:latin typeface="Source Sans Pro" panose="020B0503030403020204" pitchFamily="34" charset="0"/>
              </a:rPr>
              <a:t>Last date employer can change installment plan for PY 2024</a:t>
            </a:r>
          </a:p>
          <a:p>
            <a:pPr marL="0" indent="0">
              <a:buNone/>
            </a:pPr>
            <a:r>
              <a:rPr lang="en-US" b="1" dirty="0"/>
              <a:t>Nov. 30</a:t>
            </a:r>
          </a:p>
          <a:p>
            <a:r>
              <a:rPr lang="en-US" b="0" i="0" dirty="0">
                <a:solidFill>
                  <a:srgbClr val="4A4A4A"/>
                </a:solidFill>
                <a:effectLst/>
                <a:latin typeface="Source Sans Pro" panose="020B0503030403020204" pitchFamily="34" charset="0"/>
              </a:rPr>
              <a:t>Drug-Free Safety Program (DFSP) application deadline for 1/1/2024 start date</a:t>
            </a:r>
          </a:p>
          <a:p>
            <a:r>
              <a:rPr lang="en-US" b="0" i="0" dirty="0">
                <a:solidFill>
                  <a:srgbClr val="4A4A4A"/>
                </a:solidFill>
                <a:effectLst/>
                <a:latin typeface="Source Sans Pro" panose="020B0503030403020204" pitchFamily="34" charset="0"/>
              </a:rPr>
              <a:t>Transitional Work Bonus application deadline for 1/1/2024 start date</a:t>
            </a:r>
            <a:endParaRPr lang="en-US" dirty="0"/>
          </a:p>
        </p:txBody>
      </p:sp>
      <p:sp>
        <p:nvSpPr>
          <p:cNvPr id="4" name="Slide Number Placeholder 3">
            <a:extLst>
              <a:ext uri="{FF2B5EF4-FFF2-40B4-BE49-F238E27FC236}">
                <a16:creationId xmlns:a16="http://schemas.microsoft.com/office/drawing/2014/main" id="{D42A1483-F934-9B5F-09EA-718EBA3D265C}"/>
              </a:ext>
            </a:extLst>
          </p:cNvPr>
          <p:cNvSpPr>
            <a:spLocks noGrp="1"/>
          </p:cNvSpPr>
          <p:nvPr>
            <p:ph type="sldNum" sz="quarter" idx="14"/>
          </p:nvPr>
        </p:nvSpPr>
        <p:spPr/>
        <p:txBody>
          <a:bodyPr/>
          <a:lstStyle/>
          <a:p>
            <a:fld id="{77F59FA7-9E35-E641-9260-462B0A5FC689}" type="slidenum">
              <a:rPr lang="en-US" smtClean="0"/>
              <a:pPr/>
              <a:t>12</a:t>
            </a:fld>
            <a:endParaRPr lang="en-US"/>
          </a:p>
        </p:txBody>
      </p:sp>
    </p:spTree>
    <p:extLst>
      <p:ext uri="{BB962C8B-B14F-4D97-AF65-F5344CB8AC3E}">
        <p14:creationId xmlns:p14="http://schemas.microsoft.com/office/powerpoint/2010/main" val="543907030"/>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BC09DA-8F9A-227E-134A-61F4D5BFD845}"/>
              </a:ext>
            </a:extLst>
          </p:cNvPr>
          <p:cNvSpPr>
            <a:spLocks noGrp="1"/>
          </p:cNvSpPr>
          <p:nvPr>
            <p:ph type="title"/>
          </p:nvPr>
        </p:nvSpPr>
        <p:spPr/>
        <p:txBody>
          <a:bodyPr/>
          <a:lstStyle/>
          <a:p>
            <a:r>
              <a:rPr lang="en-US" dirty="0"/>
              <a:t>Employer Webinars</a:t>
            </a:r>
          </a:p>
        </p:txBody>
      </p:sp>
      <p:sp>
        <p:nvSpPr>
          <p:cNvPr id="3" name="Text Placeholder 2">
            <a:extLst>
              <a:ext uri="{FF2B5EF4-FFF2-40B4-BE49-F238E27FC236}">
                <a16:creationId xmlns:a16="http://schemas.microsoft.com/office/drawing/2014/main" id="{67C4CF50-4F5E-6E3A-CACD-7457F318A78C}"/>
              </a:ext>
            </a:extLst>
          </p:cNvPr>
          <p:cNvSpPr>
            <a:spLocks noGrp="1"/>
          </p:cNvSpPr>
          <p:nvPr>
            <p:ph type="body" sz="quarter" idx="12"/>
          </p:nvPr>
        </p:nvSpPr>
        <p:spPr/>
        <p:txBody>
          <a:bodyPr/>
          <a:lstStyle/>
          <a:p>
            <a:r>
              <a:rPr lang="en-US" b="0" i="0" dirty="0">
                <a:solidFill>
                  <a:srgbClr val="4A4A4A"/>
                </a:solidFill>
                <a:effectLst/>
                <a:latin typeface="Source Sans Pro" panose="020B0503030403020204" pitchFamily="34" charset="0"/>
              </a:rPr>
              <a:t>Other States Coverage and working out of state</a:t>
            </a:r>
          </a:p>
          <a:p>
            <a:r>
              <a:rPr lang="en-US" b="0" i="0" dirty="0">
                <a:solidFill>
                  <a:srgbClr val="4A4A4A"/>
                </a:solidFill>
                <a:effectLst/>
                <a:latin typeface="Source Sans Pro" panose="020B0503030403020204" pitchFamily="34" charset="0"/>
              </a:rPr>
              <a:t>Estimated Annual Premium (EAP)</a:t>
            </a:r>
          </a:p>
          <a:p>
            <a:r>
              <a:rPr lang="en-US" dirty="0">
                <a:solidFill>
                  <a:srgbClr val="4A4A4A"/>
                </a:solidFill>
                <a:latin typeface="Source Sans Pro" panose="020B0503030403020204" pitchFamily="34" charset="0"/>
              </a:rPr>
              <a:t>W</a:t>
            </a:r>
            <a:r>
              <a:rPr lang="en-US" b="0" i="0" dirty="0">
                <a:solidFill>
                  <a:srgbClr val="4A4A4A"/>
                </a:solidFill>
                <a:effectLst/>
                <a:latin typeface="Source Sans Pro" panose="020B0503030403020204" pitchFamily="34" charset="0"/>
              </a:rPr>
              <a:t>ebsite updates</a:t>
            </a:r>
          </a:p>
          <a:p>
            <a:r>
              <a:rPr lang="en-US" dirty="0">
                <a:solidFill>
                  <a:srgbClr val="4A4A4A"/>
                </a:solidFill>
                <a:latin typeface="Source Sans Pro" panose="020B0503030403020204" pitchFamily="34" charset="0"/>
              </a:rPr>
              <a:t>I</a:t>
            </a:r>
            <a:r>
              <a:rPr lang="en-US" b="0" i="0" dirty="0">
                <a:solidFill>
                  <a:srgbClr val="4A4A4A"/>
                </a:solidFill>
                <a:effectLst/>
                <a:latin typeface="Source Sans Pro" panose="020B0503030403020204" pitchFamily="34" charset="0"/>
              </a:rPr>
              <a:t>mportant dates</a:t>
            </a:r>
          </a:p>
          <a:p>
            <a:r>
              <a:rPr lang="en-US" dirty="0">
                <a:solidFill>
                  <a:srgbClr val="4A4A4A"/>
                </a:solidFill>
                <a:latin typeface="Source Sans Pro" panose="020B0503030403020204" pitchFamily="34" charset="0"/>
              </a:rPr>
              <a:t>M</a:t>
            </a:r>
            <a:r>
              <a:rPr lang="en-US" b="0" i="0" dirty="0">
                <a:solidFill>
                  <a:srgbClr val="4A4A4A"/>
                </a:solidFill>
                <a:effectLst/>
                <a:latin typeface="Source Sans Pro" panose="020B0503030403020204" pitchFamily="34" charset="0"/>
              </a:rPr>
              <a:t>onthly safety tip</a:t>
            </a:r>
            <a:endParaRPr lang="en-US" dirty="0"/>
          </a:p>
        </p:txBody>
      </p:sp>
      <p:sp>
        <p:nvSpPr>
          <p:cNvPr id="4" name="Slide Number Placeholder 3">
            <a:extLst>
              <a:ext uri="{FF2B5EF4-FFF2-40B4-BE49-F238E27FC236}">
                <a16:creationId xmlns:a16="http://schemas.microsoft.com/office/drawing/2014/main" id="{19AAC3A5-39E7-8C1D-4F11-949F4EB40240}"/>
              </a:ext>
            </a:extLst>
          </p:cNvPr>
          <p:cNvSpPr>
            <a:spLocks noGrp="1"/>
          </p:cNvSpPr>
          <p:nvPr>
            <p:ph type="sldNum" sz="quarter" idx="14"/>
          </p:nvPr>
        </p:nvSpPr>
        <p:spPr/>
        <p:txBody>
          <a:bodyPr/>
          <a:lstStyle/>
          <a:p>
            <a:fld id="{77F59FA7-9E35-E641-9260-462B0A5FC689}" type="slidenum">
              <a:rPr lang="en-US" smtClean="0"/>
              <a:pPr/>
              <a:t>13</a:t>
            </a:fld>
            <a:endParaRPr lang="en-US"/>
          </a:p>
        </p:txBody>
      </p:sp>
      <p:sp>
        <p:nvSpPr>
          <p:cNvPr id="6" name="TextBox 5">
            <a:extLst>
              <a:ext uri="{FF2B5EF4-FFF2-40B4-BE49-F238E27FC236}">
                <a16:creationId xmlns:a16="http://schemas.microsoft.com/office/drawing/2014/main" id="{BB5A254D-11ED-8161-E18A-C810D9DBD505}"/>
              </a:ext>
            </a:extLst>
          </p:cNvPr>
          <p:cNvSpPr txBox="1"/>
          <p:nvPr/>
        </p:nvSpPr>
        <p:spPr>
          <a:xfrm>
            <a:off x="1249362" y="4443195"/>
            <a:ext cx="6096000" cy="1569660"/>
          </a:xfrm>
          <a:prstGeom prst="rect">
            <a:avLst/>
          </a:prstGeom>
          <a:noFill/>
        </p:spPr>
        <p:txBody>
          <a:bodyPr wrap="square">
            <a:spAutoFit/>
          </a:bodyPr>
          <a:lstStyle/>
          <a:p>
            <a:pPr algn="l" rtl="0"/>
            <a:endParaRPr lang="en-US" sz="2400" b="0" i="0" dirty="0">
              <a:effectLst/>
              <a:latin typeface="Source Sans Pro" panose="020B0503030403020204" pitchFamily="34" charset="0"/>
            </a:endParaRPr>
          </a:p>
          <a:p>
            <a:pPr algn="l" rtl="0"/>
            <a:r>
              <a:rPr lang="en-US" sz="2400" b="0" i="0" dirty="0">
                <a:effectLst/>
                <a:latin typeface="Source Sans Pro" panose="020B0503030403020204" pitchFamily="34" charset="0"/>
              </a:rPr>
              <a:t>Tuesday, Nov. 14, 1:30 PM</a:t>
            </a:r>
          </a:p>
          <a:p>
            <a:pPr algn="l" rtl="0"/>
            <a:r>
              <a:rPr lang="en-US" sz="2400" dirty="0">
                <a:latin typeface="Source Sans Pro" panose="020B0503030403020204" pitchFamily="34" charset="0"/>
              </a:rPr>
              <a:t>Thursday, Nov. 30, 11:30 AM</a:t>
            </a:r>
            <a:endParaRPr lang="en-US" sz="2400" b="0" i="0" dirty="0">
              <a:effectLst/>
              <a:latin typeface="Source Sans Pro" panose="020B0503030403020204" pitchFamily="34" charset="0"/>
            </a:endParaRPr>
          </a:p>
          <a:p>
            <a:pPr algn="l" rtl="0"/>
            <a:r>
              <a:rPr lang="en-US" sz="2400" b="0" i="0" dirty="0">
                <a:effectLst/>
                <a:latin typeface="Source Sans Pro" panose="020B0503030403020204" pitchFamily="34" charset="0"/>
              </a:rPr>
              <a:t> </a:t>
            </a:r>
          </a:p>
        </p:txBody>
      </p:sp>
    </p:spTree>
    <p:extLst>
      <p:ext uri="{BB962C8B-B14F-4D97-AF65-F5344CB8AC3E}">
        <p14:creationId xmlns:p14="http://schemas.microsoft.com/office/powerpoint/2010/main" val="2643946310"/>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FB18F-2C7F-E4AD-FB36-DDD5931CE33F}"/>
              </a:ext>
            </a:extLst>
          </p:cNvPr>
          <p:cNvSpPr>
            <a:spLocks noGrp="1"/>
          </p:cNvSpPr>
          <p:nvPr>
            <p:ph type="title"/>
          </p:nvPr>
        </p:nvSpPr>
        <p:spPr/>
        <p:txBody>
          <a:bodyPr/>
          <a:lstStyle/>
          <a:p>
            <a:r>
              <a:rPr lang="en-US" dirty="0"/>
              <a:t>Webinars</a:t>
            </a:r>
          </a:p>
        </p:txBody>
      </p:sp>
      <p:sp>
        <p:nvSpPr>
          <p:cNvPr id="8" name="Rectangle 7">
            <a:extLst>
              <a:ext uri="{FF2B5EF4-FFF2-40B4-BE49-F238E27FC236}">
                <a16:creationId xmlns:a16="http://schemas.microsoft.com/office/drawing/2014/main" id="{8345CFC8-1085-2E9F-C46B-1066E9A84716}"/>
              </a:ext>
            </a:extLst>
          </p:cNvPr>
          <p:cNvSpPr/>
          <p:nvPr/>
        </p:nvSpPr>
        <p:spPr>
          <a:xfrm>
            <a:off x="-1" y="5958052"/>
            <a:ext cx="12192001" cy="8999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Each individual attending should register in the BWC Learning Center</a:t>
            </a:r>
          </a:p>
        </p:txBody>
      </p:sp>
      <p:sp>
        <p:nvSpPr>
          <p:cNvPr id="4" name="TextBox 3">
            <a:extLst>
              <a:ext uri="{FF2B5EF4-FFF2-40B4-BE49-F238E27FC236}">
                <a16:creationId xmlns:a16="http://schemas.microsoft.com/office/drawing/2014/main" id="{FF86414B-B80E-E397-1FC6-1DDB2CEAF1D4}"/>
              </a:ext>
            </a:extLst>
          </p:cNvPr>
          <p:cNvSpPr txBox="1"/>
          <p:nvPr/>
        </p:nvSpPr>
        <p:spPr>
          <a:xfrm>
            <a:off x="1004711" y="1942868"/>
            <a:ext cx="10363200" cy="2718693"/>
          </a:xfrm>
          <a:prstGeom prst="rect">
            <a:avLst/>
          </a:prstGeom>
          <a:noFill/>
        </p:spPr>
        <p:txBody>
          <a:bodyPr wrap="square">
            <a:spAutoFit/>
          </a:bodyPr>
          <a:lstStyle/>
          <a:p>
            <a:pPr marR="0" lvl="0">
              <a:spcBef>
                <a:spcPts val="0"/>
              </a:spcBef>
              <a:spcAft>
                <a:spcPts val="0"/>
              </a:spcAft>
              <a:buSzPts val="1000"/>
              <a:tabLst>
                <a:tab pos="457200" algn="l"/>
              </a:tabLst>
            </a:pPr>
            <a:r>
              <a:rPr lang="en-US" sz="2400" dirty="0">
                <a:solidFill>
                  <a:srgbClr val="444444"/>
                </a:solidFill>
                <a:effectLst/>
                <a:latin typeface="Source Sans 3" panose="020B0503030403020204" pitchFamily="34" charset="0"/>
                <a:ea typeface="Times New Roman" panose="02020603050405020304" pitchFamily="18" charset="0"/>
              </a:rPr>
              <a:t>  </a:t>
            </a:r>
            <a:endParaRPr lang="en-US" sz="2400" dirty="0">
              <a:solidFill>
                <a:srgbClr val="444444"/>
              </a:solidFill>
              <a:effectLst/>
              <a:latin typeface="Source Sans 3" panose="020B0503030403020204" pitchFamily="34" charset="0"/>
              <a:ea typeface="Calibri" panose="020F0502020204030204" pitchFamily="34" charset="0"/>
            </a:endParaRPr>
          </a:p>
          <a:p>
            <a:pPr marR="0" lvl="0">
              <a:spcBef>
                <a:spcPts val="0"/>
              </a:spcBef>
              <a:spcAft>
                <a:spcPts val="750"/>
              </a:spcAft>
              <a:buSzPts val="1000"/>
              <a:tabLst>
                <a:tab pos="457200" algn="l"/>
              </a:tabLst>
            </a:pPr>
            <a:endParaRPr lang="en-US" sz="2400" dirty="0">
              <a:solidFill>
                <a:srgbClr val="444444"/>
              </a:solidFill>
              <a:effectLst/>
              <a:latin typeface="Source Sans 3" panose="020B0503030403020204" pitchFamily="34" charset="0"/>
              <a:ea typeface="Times New Roman" panose="02020603050405020304" pitchFamily="18" charset="0"/>
            </a:endParaRPr>
          </a:p>
          <a:p>
            <a:pPr marR="0" lvl="0">
              <a:spcBef>
                <a:spcPts val="0"/>
              </a:spcBef>
              <a:spcAft>
                <a:spcPts val="750"/>
              </a:spcAft>
              <a:buSzPts val="1000"/>
              <a:tabLst>
                <a:tab pos="457200" algn="l"/>
              </a:tabLst>
            </a:pPr>
            <a:r>
              <a:rPr lang="en-US" sz="2400" dirty="0">
                <a:solidFill>
                  <a:srgbClr val="444444"/>
                </a:solidFill>
                <a:effectLst/>
                <a:latin typeface="Source Sans 3" panose="020B0503030403020204" pitchFamily="34" charset="0"/>
                <a:ea typeface="Times New Roman" panose="02020603050405020304" pitchFamily="18" charset="0"/>
              </a:rPr>
              <a:t>Certified Safety Professional certification basics (10:30-11:30)  	   Wed Nov 29</a:t>
            </a:r>
          </a:p>
          <a:p>
            <a:pPr marR="0" lvl="0">
              <a:spcBef>
                <a:spcPts val="0"/>
              </a:spcBef>
              <a:spcAft>
                <a:spcPts val="750"/>
              </a:spcAft>
              <a:buSzPts val="1000"/>
              <a:tabLst>
                <a:tab pos="457200" algn="l"/>
              </a:tabLst>
            </a:pPr>
            <a:endParaRPr lang="en-US" sz="2400" dirty="0">
              <a:solidFill>
                <a:srgbClr val="444444"/>
              </a:solidFill>
              <a:latin typeface="Source Sans 3" panose="020B0503030403020204" pitchFamily="34" charset="0"/>
              <a:ea typeface="Times New Roman" panose="02020603050405020304" pitchFamily="18" charset="0"/>
            </a:endParaRPr>
          </a:p>
          <a:p>
            <a:pPr marR="0" lvl="0">
              <a:spcBef>
                <a:spcPts val="0"/>
              </a:spcBef>
              <a:spcAft>
                <a:spcPts val="750"/>
              </a:spcAft>
              <a:buSzPts val="1000"/>
              <a:tabLst>
                <a:tab pos="457200" algn="l"/>
              </a:tabLst>
            </a:pPr>
            <a:r>
              <a:rPr lang="en-US" sz="2400" dirty="0">
                <a:solidFill>
                  <a:srgbClr val="444444"/>
                </a:solidFill>
                <a:effectLst/>
                <a:latin typeface="Source Sans 3" panose="020B0503030403020204" pitchFamily="34" charset="0"/>
                <a:ea typeface="Times New Roman" panose="02020603050405020304" pitchFamily="18" charset="0"/>
              </a:rPr>
              <a:t>												</a:t>
            </a:r>
            <a:endParaRPr lang="en-US" sz="2400" dirty="0">
              <a:solidFill>
                <a:srgbClr val="444444"/>
              </a:solidFill>
              <a:latin typeface="Source Sans 3" panose="020B0503030403020204" pitchFamily="34" charset="0"/>
              <a:ea typeface="Calibri" panose="020F0502020204030204" pitchFamily="34" charset="0"/>
            </a:endParaRPr>
          </a:p>
          <a:p>
            <a:pPr marR="0" lvl="0">
              <a:spcBef>
                <a:spcPts val="0"/>
              </a:spcBef>
              <a:spcAft>
                <a:spcPts val="750"/>
              </a:spcAft>
              <a:buSzPts val="1000"/>
              <a:tabLst>
                <a:tab pos="457200" algn="l"/>
              </a:tabLst>
            </a:pPr>
            <a:r>
              <a:rPr lang="en-US" sz="2400" dirty="0">
                <a:solidFill>
                  <a:srgbClr val="444444"/>
                </a:solidFill>
                <a:effectLst/>
                <a:latin typeface="Source Sans 3" panose="020B0503030403020204" pitchFamily="34" charset="0"/>
                <a:ea typeface="Calibri" panose="020F0502020204030204" pitchFamily="34" charset="0"/>
              </a:rPr>
              <a:t>The Domino Effect of Safety Culture (11 am- noon)   		                    Wed Dec. 6</a:t>
            </a:r>
          </a:p>
        </p:txBody>
      </p:sp>
    </p:spTree>
    <p:extLst>
      <p:ext uri="{BB962C8B-B14F-4D97-AF65-F5344CB8AC3E}">
        <p14:creationId xmlns:p14="http://schemas.microsoft.com/office/powerpoint/2010/main" val="2793153736"/>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3FB18F-2C7F-E4AD-FB36-DDD5931CE33F}"/>
              </a:ext>
            </a:extLst>
          </p:cNvPr>
          <p:cNvSpPr>
            <a:spLocks noGrp="1"/>
          </p:cNvSpPr>
          <p:nvPr>
            <p:ph type="title"/>
          </p:nvPr>
        </p:nvSpPr>
        <p:spPr/>
        <p:txBody>
          <a:bodyPr/>
          <a:lstStyle/>
          <a:p>
            <a:r>
              <a:rPr lang="en-US" dirty="0"/>
              <a:t>Virtual Classes</a:t>
            </a:r>
          </a:p>
        </p:txBody>
      </p:sp>
      <p:sp>
        <p:nvSpPr>
          <p:cNvPr id="8" name="Rectangle 7">
            <a:extLst>
              <a:ext uri="{FF2B5EF4-FFF2-40B4-BE49-F238E27FC236}">
                <a16:creationId xmlns:a16="http://schemas.microsoft.com/office/drawing/2014/main" id="{8345CFC8-1085-2E9F-C46B-1066E9A84716}"/>
              </a:ext>
            </a:extLst>
          </p:cNvPr>
          <p:cNvSpPr/>
          <p:nvPr/>
        </p:nvSpPr>
        <p:spPr>
          <a:xfrm>
            <a:off x="-1" y="5958052"/>
            <a:ext cx="12192001" cy="8999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Each individual attending should register in the BWC Learning Center</a:t>
            </a:r>
          </a:p>
        </p:txBody>
      </p:sp>
      <p:sp>
        <p:nvSpPr>
          <p:cNvPr id="4" name="TextBox 3">
            <a:extLst>
              <a:ext uri="{FF2B5EF4-FFF2-40B4-BE49-F238E27FC236}">
                <a16:creationId xmlns:a16="http://schemas.microsoft.com/office/drawing/2014/main" id="{042AFA24-EAF7-8A91-6712-B3639C26E148}"/>
              </a:ext>
            </a:extLst>
          </p:cNvPr>
          <p:cNvSpPr txBox="1"/>
          <p:nvPr/>
        </p:nvSpPr>
        <p:spPr>
          <a:xfrm>
            <a:off x="993421" y="446219"/>
            <a:ext cx="10817579" cy="5611793"/>
          </a:xfrm>
          <a:prstGeom prst="rect">
            <a:avLst/>
          </a:prstGeom>
          <a:noFill/>
        </p:spPr>
        <p:txBody>
          <a:bodyPr wrap="square">
            <a:spAutoFit/>
          </a:bodyPr>
          <a:lstStyle/>
          <a:p>
            <a:pPr marR="0" lvl="0">
              <a:spcBef>
                <a:spcPts val="0"/>
              </a:spcBef>
              <a:spcAft>
                <a:spcPts val="0"/>
              </a:spcAft>
              <a:buSzPts val="1000"/>
              <a:tabLst>
                <a:tab pos="457200" algn="l"/>
              </a:tabLst>
            </a:pPr>
            <a:endParaRPr lang="en-US" sz="2400" dirty="0">
              <a:solidFill>
                <a:srgbClr val="444444"/>
              </a:solidFill>
              <a:effectLst/>
              <a:latin typeface="Source Sans 3" panose="020B0503030403020204" pitchFamily="34" charset="0"/>
              <a:ea typeface="Times New Roman" panose="02020603050405020304" pitchFamily="18" charset="0"/>
            </a:endParaRPr>
          </a:p>
          <a:p>
            <a:pPr marR="0" lvl="0">
              <a:spcBef>
                <a:spcPts val="0"/>
              </a:spcBef>
              <a:spcAft>
                <a:spcPts val="0"/>
              </a:spcAft>
              <a:buSzPts val="1000"/>
              <a:tabLst>
                <a:tab pos="457200" algn="l"/>
              </a:tabLst>
            </a:pPr>
            <a:endParaRPr lang="en-US" sz="2400" dirty="0">
              <a:solidFill>
                <a:srgbClr val="444444"/>
              </a:solidFill>
              <a:effectLst/>
              <a:latin typeface="Source Sans 3" panose="020B0503030403020204" pitchFamily="34" charset="0"/>
              <a:ea typeface="Times New Roman" panose="02020603050405020304" pitchFamily="18" charset="0"/>
            </a:endParaRPr>
          </a:p>
          <a:p>
            <a:pPr marR="0" lvl="0">
              <a:spcBef>
                <a:spcPts val="0"/>
              </a:spcBef>
              <a:spcAft>
                <a:spcPts val="0"/>
              </a:spcAft>
              <a:buSzPts val="1000"/>
              <a:tabLst>
                <a:tab pos="457200" algn="l"/>
              </a:tabLst>
            </a:pPr>
            <a:r>
              <a:rPr lang="en-US" sz="2400" dirty="0">
                <a:solidFill>
                  <a:srgbClr val="444444"/>
                </a:solidFill>
                <a:effectLst/>
                <a:latin typeface="Source Sans 3" panose="020B0503030403020204" pitchFamily="34" charset="0"/>
                <a:ea typeface="Times New Roman" panose="02020603050405020304" pitchFamily="18" charset="0"/>
              </a:rPr>
              <a:t>Hazardous waste operations and emergency resp. series </a:t>
            </a:r>
          </a:p>
          <a:p>
            <a:pPr marR="0" lvl="0">
              <a:spcBef>
                <a:spcPts val="0"/>
              </a:spcBef>
              <a:spcAft>
                <a:spcPts val="0"/>
              </a:spcAft>
              <a:buSzPts val="1000"/>
              <a:tabLst>
                <a:tab pos="457200" algn="l"/>
              </a:tabLst>
            </a:pPr>
            <a:r>
              <a:rPr lang="en-US" sz="2400" dirty="0">
                <a:solidFill>
                  <a:srgbClr val="444444"/>
                </a:solidFill>
                <a:effectLst/>
                <a:latin typeface="Source Sans 3" panose="020B0503030403020204" pitchFamily="34" charset="0"/>
                <a:ea typeface="Times New Roman" panose="02020603050405020304" pitchFamily="18" charset="0"/>
              </a:rPr>
              <a:t>Module 2: Chemical and toxicological terminology 						Nov. 13</a:t>
            </a:r>
            <a:endParaRPr lang="en-US" sz="2400" dirty="0">
              <a:solidFill>
                <a:srgbClr val="444444"/>
              </a:solidFill>
              <a:effectLst/>
              <a:latin typeface="Source Sans 3" panose="020B0503030403020204" pitchFamily="34" charset="0"/>
              <a:ea typeface="Calibri" panose="020F0502020204030204" pitchFamily="34" charset="0"/>
            </a:endParaRPr>
          </a:p>
          <a:p>
            <a:pPr marR="0" lvl="0">
              <a:spcBef>
                <a:spcPts val="0"/>
              </a:spcBef>
              <a:spcAft>
                <a:spcPts val="750"/>
              </a:spcAft>
              <a:buSzPts val="1000"/>
              <a:tabLst>
                <a:tab pos="457200" algn="l"/>
              </a:tabLst>
            </a:pPr>
            <a:endParaRPr lang="en-US" sz="2400" dirty="0">
              <a:solidFill>
                <a:srgbClr val="444444"/>
              </a:solidFill>
              <a:effectLst/>
              <a:latin typeface="Source Sans 3" panose="020B0503030403020204" pitchFamily="34" charset="0"/>
              <a:ea typeface="Times New Roman" panose="02020603050405020304" pitchFamily="18" charset="0"/>
            </a:endParaRPr>
          </a:p>
          <a:p>
            <a:pPr marR="0" lvl="0">
              <a:spcBef>
                <a:spcPts val="0"/>
              </a:spcBef>
              <a:spcAft>
                <a:spcPts val="750"/>
              </a:spcAft>
              <a:buSzPts val="1000"/>
              <a:tabLst>
                <a:tab pos="457200" algn="l"/>
              </a:tabLst>
            </a:pPr>
            <a:r>
              <a:rPr lang="en-US" sz="2400" dirty="0">
                <a:solidFill>
                  <a:srgbClr val="444444"/>
                </a:solidFill>
                <a:effectLst/>
                <a:latin typeface="Source Sans 3" panose="020B0503030403020204" pitchFamily="34" charset="0"/>
                <a:ea typeface="Times New Roman" panose="02020603050405020304" pitchFamily="18" charset="0"/>
              </a:rPr>
              <a:t>Controlling workers' compensation costs 									Nov. 13-14</a:t>
            </a:r>
          </a:p>
          <a:p>
            <a:pPr marR="0" lvl="0">
              <a:spcBef>
                <a:spcPts val="0"/>
              </a:spcBef>
              <a:spcAft>
                <a:spcPts val="750"/>
              </a:spcAft>
              <a:buSzPts val="1000"/>
              <a:tabLst>
                <a:tab pos="457200" algn="l"/>
              </a:tabLst>
            </a:pPr>
            <a:endParaRPr lang="en-US" sz="2400" dirty="0">
              <a:solidFill>
                <a:srgbClr val="444444"/>
              </a:solidFill>
              <a:latin typeface="Source Sans 3" panose="020B0503030403020204" pitchFamily="34" charset="0"/>
              <a:ea typeface="Calibri" panose="020F0502020204030204" pitchFamily="34" charset="0"/>
            </a:endParaRPr>
          </a:p>
          <a:p>
            <a:pPr marR="0" lvl="0">
              <a:spcBef>
                <a:spcPts val="0"/>
              </a:spcBef>
              <a:spcAft>
                <a:spcPts val="750"/>
              </a:spcAft>
              <a:buSzPts val="1000"/>
              <a:tabLst>
                <a:tab pos="457200" algn="l"/>
              </a:tabLst>
            </a:pPr>
            <a:r>
              <a:rPr lang="en-US" sz="2400" dirty="0"/>
              <a:t>Electrical safety maintenance (NFPA70B)									Dec. 4-6</a:t>
            </a:r>
          </a:p>
          <a:p>
            <a:pPr marR="0" lvl="0">
              <a:spcBef>
                <a:spcPts val="0"/>
              </a:spcBef>
              <a:spcAft>
                <a:spcPts val="750"/>
              </a:spcAft>
              <a:buSzPts val="1000"/>
              <a:tabLst>
                <a:tab pos="457200" algn="l"/>
              </a:tabLst>
            </a:pPr>
            <a:endParaRPr lang="en-US" sz="2400" dirty="0">
              <a:solidFill>
                <a:srgbClr val="444444"/>
              </a:solidFill>
              <a:effectLst/>
              <a:latin typeface="Source Sans 3" panose="020B0503030403020204" pitchFamily="34" charset="0"/>
              <a:ea typeface="Calibri" panose="020F0502020204030204" pitchFamily="34" charset="0"/>
            </a:endParaRPr>
          </a:p>
          <a:p>
            <a:pPr marR="0" lvl="0">
              <a:spcBef>
                <a:spcPts val="0"/>
              </a:spcBef>
              <a:spcAft>
                <a:spcPts val="750"/>
              </a:spcAft>
              <a:buSzPts val="1000"/>
              <a:tabLst>
                <a:tab pos="457200" algn="l"/>
              </a:tabLst>
            </a:pPr>
            <a:r>
              <a:rPr lang="en-US" sz="2400" dirty="0"/>
              <a:t>Hazardous waste operations and emergency response series module 3: Respiratory protection and PPE  </a:t>
            </a:r>
            <a:r>
              <a:rPr lang="en-US" sz="2400" dirty="0">
                <a:solidFill>
                  <a:srgbClr val="444444"/>
                </a:solidFill>
                <a:latin typeface="Source Sans 3" panose="020B0503030403020204" pitchFamily="34" charset="0"/>
              </a:rPr>
              <a:t>													Dec.   11</a:t>
            </a:r>
          </a:p>
          <a:p>
            <a:pPr marR="0" lvl="0">
              <a:spcBef>
                <a:spcPts val="0"/>
              </a:spcBef>
              <a:spcAft>
                <a:spcPts val="750"/>
              </a:spcAft>
              <a:buSzPts val="1000"/>
              <a:tabLst>
                <a:tab pos="457200" algn="l"/>
              </a:tabLst>
            </a:pPr>
            <a:endParaRPr lang="en-US" sz="2400" dirty="0">
              <a:solidFill>
                <a:srgbClr val="444444"/>
              </a:solidFill>
              <a:effectLst/>
              <a:latin typeface="Source Sans 3" panose="020B0503030403020204" pitchFamily="34" charset="0"/>
              <a:ea typeface="Calibri" panose="020F0502020204030204" pitchFamily="34" charset="0"/>
            </a:endParaRPr>
          </a:p>
          <a:p>
            <a:pPr marR="0" lvl="0">
              <a:spcBef>
                <a:spcPts val="0"/>
              </a:spcBef>
              <a:spcAft>
                <a:spcPts val="750"/>
              </a:spcAft>
              <a:buSzPts val="1000"/>
              <a:tabLst>
                <a:tab pos="457200" algn="l"/>
              </a:tabLst>
            </a:pPr>
            <a:r>
              <a:rPr lang="en-US" sz="2400" dirty="0"/>
              <a:t>Respirators: Do we need them?</a:t>
            </a:r>
            <a:r>
              <a:rPr lang="en-US" sz="2400" dirty="0">
                <a:solidFill>
                  <a:srgbClr val="444444"/>
                </a:solidFill>
                <a:latin typeface="Source Sans 3" panose="020B0503030403020204" pitchFamily="34" charset="0"/>
              </a:rPr>
              <a:t>												Dec. 13</a:t>
            </a:r>
            <a:endParaRPr lang="en-US" sz="2400" dirty="0">
              <a:solidFill>
                <a:srgbClr val="444444"/>
              </a:solidFill>
              <a:effectLst/>
              <a:latin typeface="Source Sans 3" panose="020B0503030403020204" pitchFamily="34" charset="0"/>
              <a:ea typeface="Calibri" panose="020F0502020204030204" pitchFamily="34" charset="0"/>
            </a:endParaRPr>
          </a:p>
        </p:txBody>
      </p:sp>
    </p:spTree>
    <p:extLst>
      <p:ext uri="{BB962C8B-B14F-4D97-AF65-F5344CB8AC3E}">
        <p14:creationId xmlns:p14="http://schemas.microsoft.com/office/powerpoint/2010/main" val="4184093558"/>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B408E4-90C6-D2FF-CC35-4F2B11ED486F}"/>
              </a:ext>
            </a:extLst>
          </p:cNvPr>
          <p:cNvSpPr>
            <a:spLocks noGrp="1"/>
          </p:cNvSpPr>
          <p:nvPr>
            <p:ph type="title"/>
          </p:nvPr>
        </p:nvSpPr>
        <p:spPr/>
        <p:txBody>
          <a:bodyPr/>
          <a:lstStyle/>
          <a:p>
            <a:r>
              <a:rPr lang="en-US" dirty="0"/>
              <a:t>In-Person Classes</a:t>
            </a:r>
          </a:p>
        </p:txBody>
      </p:sp>
      <p:sp>
        <p:nvSpPr>
          <p:cNvPr id="8" name="Rectangle 7">
            <a:extLst>
              <a:ext uri="{FF2B5EF4-FFF2-40B4-BE49-F238E27FC236}">
                <a16:creationId xmlns:a16="http://schemas.microsoft.com/office/drawing/2014/main" id="{E3A084E0-BA17-E76B-2DD3-EBE96B0433E4}"/>
              </a:ext>
            </a:extLst>
          </p:cNvPr>
          <p:cNvSpPr/>
          <p:nvPr/>
        </p:nvSpPr>
        <p:spPr>
          <a:xfrm>
            <a:off x="-1" y="5958052"/>
            <a:ext cx="12154835" cy="899948"/>
          </a:xfrm>
          <a:prstGeom prst="rect">
            <a:avLst/>
          </a:prstGeom>
          <a:solidFill>
            <a:schemeClr val="accent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b="1" dirty="0">
                <a:solidFill>
                  <a:schemeClr val="bg1"/>
                </a:solidFill>
              </a:rPr>
              <a:t>Each individual attending should register in the BWC Learning Center</a:t>
            </a:r>
          </a:p>
        </p:txBody>
      </p:sp>
      <p:sp>
        <p:nvSpPr>
          <p:cNvPr id="4" name="TextBox 3">
            <a:extLst>
              <a:ext uri="{FF2B5EF4-FFF2-40B4-BE49-F238E27FC236}">
                <a16:creationId xmlns:a16="http://schemas.microsoft.com/office/drawing/2014/main" id="{BC04C646-3C04-BCA5-63FB-C0D4E90DE072}"/>
              </a:ext>
            </a:extLst>
          </p:cNvPr>
          <p:cNvSpPr txBox="1"/>
          <p:nvPr/>
        </p:nvSpPr>
        <p:spPr>
          <a:xfrm>
            <a:off x="1140177" y="1873956"/>
            <a:ext cx="10670823" cy="3046988"/>
          </a:xfrm>
          <a:prstGeom prst="rect">
            <a:avLst/>
          </a:prstGeom>
          <a:noFill/>
        </p:spPr>
        <p:txBody>
          <a:bodyPr wrap="square">
            <a:spAutoFit/>
          </a:bodyPr>
          <a:lstStyle/>
          <a:p>
            <a:endParaRPr lang="en-US" sz="2400" dirty="0">
              <a:solidFill>
                <a:srgbClr val="444444"/>
              </a:solidFill>
              <a:effectLst/>
              <a:latin typeface="Source Sans 3" panose="020B0503030403020204" pitchFamily="34" charset="0"/>
              <a:ea typeface="Times New Roman" panose="02020603050405020304" pitchFamily="18" charset="0"/>
              <a:cs typeface="Calibri" panose="020F0502020204030204" pitchFamily="34" charset="0"/>
            </a:endParaRPr>
          </a:p>
          <a:p>
            <a:r>
              <a:rPr lang="en-US" sz="2400" dirty="0">
                <a:solidFill>
                  <a:srgbClr val="444444"/>
                </a:solidFill>
                <a:latin typeface="Source Sans 3" panose="020B0503030403020204" pitchFamily="34" charset="0"/>
                <a:ea typeface="Times New Roman" panose="02020603050405020304" pitchFamily="18" charset="0"/>
                <a:cs typeface="Calibri" panose="020F0502020204030204" pitchFamily="34" charset="0"/>
              </a:rPr>
              <a:t>Ergonomics: Basic Principles (half day class) Clev:  IWU           		Nov. 14</a:t>
            </a:r>
          </a:p>
          <a:p>
            <a:endParaRPr lang="en-US" sz="2400" dirty="0">
              <a:solidFill>
                <a:srgbClr val="444444"/>
              </a:solidFill>
              <a:effectLst/>
              <a:latin typeface="Source Sans 3" panose="020B0503030403020204" pitchFamily="34" charset="0"/>
              <a:ea typeface="Times New Roman" panose="02020603050405020304" pitchFamily="18" charset="0"/>
              <a:cs typeface="Calibri" panose="020F0502020204030204" pitchFamily="34" charset="0"/>
            </a:endParaRPr>
          </a:p>
          <a:p>
            <a:r>
              <a:rPr lang="en-US" sz="2400" dirty="0">
                <a:solidFill>
                  <a:srgbClr val="444444"/>
                </a:solidFill>
                <a:effectLst/>
                <a:latin typeface="Source Sans 3" panose="020B0503030403020204" pitchFamily="34" charset="0"/>
                <a:ea typeface="Times New Roman" panose="02020603050405020304" pitchFamily="18" charset="0"/>
                <a:cs typeface="Calibri" panose="020F0502020204030204" pitchFamily="34" charset="0"/>
              </a:rPr>
              <a:t>OSHA 10: Industry safety basics 		Cleveland: IWU 	 			Nov. 15-16 </a:t>
            </a:r>
          </a:p>
          <a:p>
            <a:endParaRPr lang="en-US" sz="2400" dirty="0">
              <a:solidFill>
                <a:srgbClr val="444444"/>
              </a:solidFill>
              <a:latin typeface="Source Sans 3" panose="020B0503030403020204" pitchFamily="34" charset="0"/>
              <a:cs typeface="Calibri" panose="020F0502020204030204" pitchFamily="34" charset="0"/>
            </a:endParaRPr>
          </a:p>
          <a:p>
            <a:r>
              <a:rPr lang="en-US" sz="2400" dirty="0"/>
              <a:t>OSHA 10: Construction safety basics </a:t>
            </a:r>
            <a:r>
              <a:rPr lang="en-US" sz="2400" dirty="0">
                <a:solidFill>
                  <a:srgbClr val="444444"/>
                </a:solidFill>
                <a:latin typeface="Source Sans 3" panose="020B0503030403020204" pitchFamily="34" charset="0"/>
                <a:cs typeface="Calibri" panose="020F0502020204030204" pitchFamily="34" charset="0"/>
              </a:rPr>
              <a:t>  Mansfield					Dec. 6-7</a:t>
            </a:r>
          </a:p>
          <a:p>
            <a:endParaRPr lang="en-US" sz="2400" dirty="0">
              <a:solidFill>
                <a:srgbClr val="444444"/>
              </a:solidFill>
              <a:latin typeface="Source Sans 3" panose="020B0503030403020204" pitchFamily="34" charset="0"/>
              <a:cs typeface="Calibri" panose="020F0502020204030204" pitchFamily="34" charset="0"/>
            </a:endParaRPr>
          </a:p>
          <a:p>
            <a:r>
              <a:rPr lang="en-US" sz="2400" dirty="0"/>
              <a:t>Tree work essentials: Chain saws, chippers</a:t>
            </a:r>
            <a:r>
              <a:rPr lang="en-US" sz="2400"/>
              <a:t>, safety        Canton        </a:t>
            </a:r>
            <a:r>
              <a:rPr lang="en-US" sz="2400" dirty="0"/>
              <a:t>Dec. 12</a:t>
            </a:r>
            <a:endParaRPr lang="en-US" sz="2400" dirty="0">
              <a:latin typeface="Source Sans 3" panose="020B0503030403020204" pitchFamily="34" charset="0"/>
            </a:endParaRPr>
          </a:p>
        </p:txBody>
      </p:sp>
    </p:spTree>
    <p:extLst>
      <p:ext uri="{BB962C8B-B14F-4D97-AF65-F5344CB8AC3E}">
        <p14:creationId xmlns:p14="http://schemas.microsoft.com/office/powerpoint/2010/main" val="1959469540"/>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7789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DCC66B0-41E7-B37A-1E5F-CD1EF75C7F21}"/>
              </a:ext>
            </a:extLst>
          </p:cNvPr>
          <p:cNvSpPr>
            <a:spLocks noGrp="1"/>
          </p:cNvSpPr>
          <p:nvPr>
            <p:ph type="title"/>
          </p:nvPr>
        </p:nvSpPr>
        <p:spPr/>
        <p:txBody>
          <a:bodyPr>
            <a:normAutofit fontScale="90000"/>
          </a:bodyPr>
          <a:lstStyle/>
          <a:p>
            <a:pPr algn="ctr"/>
            <a:br>
              <a:rPr lang="en-US" dirty="0"/>
            </a:br>
            <a:r>
              <a:rPr lang="en-US" dirty="0"/>
              <a:t>2024 Ohio Safety congress &amp; expo</a:t>
            </a:r>
            <a:r>
              <a:rPr lang="en-US" baseline="30000" dirty="0"/>
              <a:t>®</a:t>
            </a:r>
          </a:p>
        </p:txBody>
      </p:sp>
      <p:sp>
        <p:nvSpPr>
          <p:cNvPr id="12" name="Text Placeholder 11">
            <a:extLst>
              <a:ext uri="{FF2B5EF4-FFF2-40B4-BE49-F238E27FC236}">
                <a16:creationId xmlns:a16="http://schemas.microsoft.com/office/drawing/2014/main" id="{0D18B4DA-6480-FC15-D9A9-0275EF6126D6}"/>
              </a:ext>
            </a:extLst>
          </p:cNvPr>
          <p:cNvSpPr>
            <a:spLocks noGrp="1"/>
          </p:cNvSpPr>
          <p:nvPr>
            <p:ph type="body" sz="quarter" idx="12"/>
          </p:nvPr>
        </p:nvSpPr>
        <p:spPr/>
        <p:txBody>
          <a:bodyPr/>
          <a:lstStyle/>
          <a:p>
            <a:pPr marL="0" indent="0" algn="ctr">
              <a:buNone/>
            </a:pPr>
            <a:endParaRPr lang="en-US" sz="2800" b="1" dirty="0"/>
          </a:p>
          <a:p>
            <a:pPr marL="0" indent="0" algn="ctr">
              <a:buNone/>
            </a:pPr>
            <a:r>
              <a:rPr lang="en-US" sz="2800" b="1" dirty="0">
                <a:solidFill>
                  <a:srgbClr val="C12637"/>
                </a:solidFill>
              </a:rPr>
              <a:t>LEARN, SOLVE and CONNECT</a:t>
            </a:r>
          </a:p>
          <a:p>
            <a:pPr marL="0" indent="0" algn="ctr">
              <a:buNone/>
            </a:pPr>
            <a:r>
              <a:rPr lang="en-US" dirty="0"/>
              <a:t>March 27-29</a:t>
            </a:r>
          </a:p>
          <a:p>
            <a:pPr marL="0" indent="0" algn="ctr">
              <a:buNone/>
            </a:pPr>
            <a:r>
              <a:rPr lang="en-US" dirty="0"/>
              <a:t>Greater Columbus Convention Center</a:t>
            </a:r>
          </a:p>
          <a:p>
            <a:pPr marL="0" indent="0" algn="ctr">
              <a:buNone/>
            </a:pPr>
            <a:r>
              <a:rPr lang="en-US" dirty="0"/>
              <a:t>Columbus, OH</a:t>
            </a:r>
          </a:p>
        </p:txBody>
      </p:sp>
      <p:sp>
        <p:nvSpPr>
          <p:cNvPr id="10" name="Slide Number Placeholder 9">
            <a:extLst>
              <a:ext uri="{FF2B5EF4-FFF2-40B4-BE49-F238E27FC236}">
                <a16:creationId xmlns:a16="http://schemas.microsoft.com/office/drawing/2014/main" id="{52B26415-F883-0711-4B04-254351B89D5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B7B7A-CDDA-7C44-B1B0-1F1E45567B3B}" type="slidenum">
              <a:rPr kumimoji="0" lang="en-US" sz="1200" b="1" i="0" u="none" strike="noStrike" kern="1200" cap="none" spc="0" normalizeH="0" baseline="0" noProof="0" smtClean="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1" i="0" u="none" strike="noStrike" kern="1200" cap="none" spc="0" normalizeH="0" baseline="0" noProof="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Footer Placeholder 8">
            <a:extLst>
              <a:ext uri="{FF2B5EF4-FFF2-40B4-BE49-F238E27FC236}">
                <a16:creationId xmlns:a16="http://schemas.microsoft.com/office/drawing/2014/main" id="{ED53E77B-63B3-DB2A-2CD0-C5EA2F4F7EC6}"/>
              </a:ext>
            </a:extLst>
          </p:cNvPr>
          <p:cNvSpPr>
            <a:spLocks noGrp="1"/>
          </p:cNvSpPr>
          <p:nvPr>
            <p:ph type="ftr" sz="quarter" idx="4294967295"/>
          </p:nvPr>
        </p:nvSpPr>
        <p:spPr>
          <a:xfrm>
            <a:off x="0" y="6356350"/>
            <a:ext cx="79343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A2F36"/>
                </a:solidFill>
                <a:effectLst/>
                <a:uLnTx/>
                <a:uFillTx/>
                <a:latin typeface="Source Sans Pro"/>
                <a:ea typeface="+mn-ea"/>
                <a:cs typeface="+mn-cs"/>
              </a:rPr>
              <a:t>      </a:t>
            </a:r>
          </a:p>
        </p:txBody>
      </p:sp>
    </p:spTree>
    <p:extLst>
      <p:ext uri="{BB962C8B-B14F-4D97-AF65-F5344CB8AC3E}">
        <p14:creationId xmlns:p14="http://schemas.microsoft.com/office/powerpoint/2010/main" val="21366736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DCC66B0-41E7-B37A-1E5F-CD1EF75C7F21}"/>
              </a:ext>
            </a:extLst>
          </p:cNvPr>
          <p:cNvSpPr>
            <a:spLocks noGrp="1"/>
          </p:cNvSpPr>
          <p:nvPr>
            <p:ph type="title"/>
          </p:nvPr>
        </p:nvSpPr>
        <p:spPr/>
        <p:txBody>
          <a:bodyPr>
            <a:normAutofit fontScale="90000"/>
          </a:bodyPr>
          <a:lstStyle/>
          <a:p>
            <a:br>
              <a:rPr lang="en-US" dirty="0"/>
            </a:br>
            <a:r>
              <a:rPr lang="en-US" sz="3100" dirty="0"/>
              <a:t>150+ Educational sessions		14+ interactive workshops</a:t>
            </a:r>
          </a:p>
        </p:txBody>
      </p:sp>
      <p:sp>
        <p:nvSpPr>
          <p:cNvPr id="12" name="Text Placeholder 11">
            <a:extLst>
              <a:ext uri="{FF2B5EF4-FFF2-40B4-BE49-F238E27FC236}">
                <a16:creationId xmlns:a16="http://schemas.microsoft.com/office/drawing/2014/main" id="{0D18B4DA-6480-FC15-D9A9-0275EF6126D6}"/>
              </a:ext>
            </a:extLst>
          </p:cNvPr>
          <p:cNvSpPr>
            <a:spLocks noGrp="1"/>
          </p:cNvSpPr>
          <p:nvPr>
            <p:ph type="body" sz="quarter" idx="12"/>
          </p:nvPr>
        </p:nvSpPr>
        <p:spPr>
          <a:xfrm>
            <a:off x="1064302" y="1664677"/>
            <a:ext cx="9878336" cy="4845537"/>
          </a:xfrm>
        </p:spPr>
        <p:txBody>
          <a:bodyPr>
            <a:normAutofit lnSpcReduction="10000"/>
          </a:bodyPr>
          <a:lstStyle/>
          <a:p>
            <a:pPr marL="0" indent="0">
              <a:buNone/>
            </a:pPr>
            <a:r>
              <a:rPr lang="en-US" sz="1900" dirty="0"/>
              <a:t>OSC24® will offer: </a:t>
            </a:r>
          </a:p>
          <a:p>
            <a:r>
              <a:rPr lang="en-US" sz="1700" dirty="0"/>
              <a:t>13 educational tracks </a:t>
            </a:r>
          </a:p>
          <a:p>
            <a:r>
              <a:rPr lang="en-US" sz="1700" dirty="0"/>
              <a:t>General Credit (IACET), Human Resources (HRCI, SHRM), Nurse (RN,LPN), and Attorney continuing education credits.</a:t>
            </a:r>
          </a:p>
          <a:p>
            <a:r>
              <a:rPr lang="en-US" sz="1700" dirty="0"/>
              <a:t>BWC rebate and other program credits – One Claim Program, Group-Experience Rating, 100-Percent EM Cap, and Safety Council Rebate Program.</a:t>
            </a:r>
          </a:p>
          <a:p>
            <a:r>
              <a:rPr lang="en-US" sz="1700" dirty="0">
                <a:solidFill>
                  <a:srgbClr val="C12637"/>
                </a:solidFill>
              </a:rPr>
              <a:t>Note: In addition to in-person sessions, a select number of sessions will be live-streamed. Continuing education credits and BWC credits and rebates are exclusively awarded for in-person attendance. Virtual attendance alone does not qualify for these credits.</a:t>
            </a:r>
          </a:p>
          <a:p>
            <a:pPr marL="0" marR="0" indent="0">
              <a:lnSpc>
                <a:spcPct val="107000"/>
              </a:lnSpc>
              <a:spcBef>
                <a:spcPts val="0"/>
              </a:spcBef>
              <a:spcAft>
                <a:spcPts val="0"/>
              </a:spcAft>
              <a:buNone/>
            </a:pPr>
            <a:endParaRPr lang="en-US" sz="1400" dirty="0">
              <a:latin typeface="Source Sans 3" panose="020B060402020202020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1700" dirty="0">
                <a:effectLst/>
                <a:latin typeface="Source Sans 3" panose="020B0604020202020204" charset="0"/>
                <a:ea typeface="Calibri" panose="020F0502020204030204" pitchFamily="34" charset="0"/>
                <a:cs typeface="Times New Roman" panose="02020603050405020304" pitchFamily="18" charset="0"/>
              </a:rPr>
              <a:t>Start Planning Now! </a:t>
            </a:r>
          </a:p>
          <a:p>
            <a:pPr marL="0" marR="0" indent="0">
              <a:lnSpc>
                <a:spcPct val="107000"/>
              </a:lnSpc>
              <a:spcBef>
                <a:spcPts val="0"/>
              </a:spcBef>
              <a:spcAft>
                <a:spcPts val="0"/>
              </a:spcAft>
              <a:buNone/>
            </a:pPr>
            <a:endParaRPr lang="en-US" sz="1700" dirty="0">
              <a:effectLst/>
              <a:latin typeface="Source Sans 3" panose="020B0604020202020204" charset="0"/>
              <a:ea typeface="Calibri" panose="020F0502020204030204" pitchFamily="34" charset="0"/>
              <a:cs typeface="Times New Roman" panose="02020603050405020304" pitchFamily="18" charset="0"/>
            </a:endParaRPr>
          </a:p>
          <a:p>
            <a:pPr marL="0" marR="0" indent="0">
              <a:lnSpc>
                <a:spcPct val="107000"/>
              </a:lnSpc>
              <a:spcBef>
                <a:spcPts val="0"/>
              </a:spcBef>
              <a:spcAft>
                <a:spcPts val="0"/>
              </a:spcAft>
              <a:buNone/>
            </a:pPr>
            <a:r>
              <a:rPr lang="en-US" sz="2800" b="1" cap="all" dirty="0">
                <a:solidFill>
                  <a:srgbClr val="002060"/>
                </a:solidFill>
                <a:ea typeface="+mj-ea"/>
                <a:cs typeface="+mj-cs"/>
              </a:rPr>
              <a:t>All OSC24® sessions, descriptions, and speakers can now be viewed AT OHIOSAFETYCONGRESS.COM</a:t>
            </a:r>
            <a:endParaRPr lang="en-US" sz="1400" dirty="0">
              <a:effectLst/>
              <a:latin typeface="Source Sans 3" panose="020B0604020202020204" charset="0"/>
              <a:ea typeface="Calibri" panose="020F0502020204030204" pitchFamily="34" charset="0"/>
              <a:cs typeface="Times New Roman" panose="02020603050405020304" pitchFamily="18" charset="0"/>
            </a:endParaRPr>
          </a:p>
        </p:txBody>
      </p:sp>
      <p:sp>
        <p:nvSpPr>
          <p:cNvPr id="10" name="Slide Number Placeholder 9">
            <a:extLst>
              <a:ext uri="{FF2B5EF4-FFF2-40B4-BE49-F238E27FC236}">
                <a16:creationId xmlns:a16="http://schemas.microsoft.com/office/drawing/2014/main" id="{52B26415-F883-0711-4B04-254351B89D5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B7B7A-CDDA-7C44-B1B0-1F1E45567B3B}" type="slidenum">
              <a:rPr kumimoji="0" lang="en-US" sz="1200" b="1" i="0" u="none" strike="noStrike" kern="1200" cap="none" spc="0" normalizeH="0" baseline="0" noProof="0" smtClean="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1" i="0" u="none" strike="noStrike" kern="1200" cap="none" spc="0" normalizeH="0" baseline="0" noProof="0" dirty="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Footer Placeholder 8">
            <a:extLst>
              <a:ext uri="{FF2B5EF4-FFF2-40B4-BE49-F238E27FC236}">
                <a16:creationId xmlns:a16="http://schemas.microsoft.com/office/drawing/2014/main" id="{ED53E77B-63B3-DB2A-2CD0-C5EA2F4F7EC6}"/>
              </a:ext>
            </a:extLst>
          </p:cNvPr>
          <p:cNvSpPr>
            <a:spLocks noGrp="1"/>
          </p:cNvSpPr>
          <p:nvPr>
            <p:ph type="ftr" sz="quarter" idx="4294967295"/>
          </p:nvPr>
        </p:nvSpPr>
        <p:spPr>
          <a:xfrm>
            <a:off x="0" y="6356350"/>
            <a:ext cx="79343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A2F36"/>
                </a:solidFill>
                <a:effectLst/>
                <a:uLnTx/>
                <a:uFillTx/>
                <a:latin typeface="Source Sans Pro"/>
                <a:ea typeface="+mn-ea"/>
                <a:cs typeface="+mn-cs"/>
              </a:rPr>
              <a:t>      </a:t>
            </a:r>
          </a:p>
        </p:txBody>
      </p:sp>
    </p:spTree>
    <p:extLst>
      <p:ext uri="{BB962C8B-B14F-4D97-AF65-F5344CB8AC3E}">
        <p14:creationId xmlns:p14="http://schemas.microsoft.com/office/powerpoint/2010/main" val="208215211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1194641" y="3493313"/>
            <a:ext cx="4724750" cy="2004071"/>
          </a:xfrm>
          <a:prstGeom prst="rect">
            <a:avLst/>
          </a:prstGeom>
        </p:spPr>
      </p:pic>
      <p:sp>
        <p:nvSpPr>
          <p:cNvPr id="5" name="TextBox 4">
            <a:extLst>
              <a:ext uri="{FF2B5EF4-FFF2-40B4-BE49-F238E27FC236}">
                <a16:creationId xmlns:a16="http://schemas.microsoft.com/office/drawing/2014/main" id="{CF5D7377-FCE5-7438-F093-3CFD7247450C}"/>
              </a:ext>
            </a:extLst>
          </p:cNvPr>
          <p:cNvSpPr txBox="1"/>
          <p:nvPr/>
        </p:nvSpPr>
        <p:spPr>
          <a:xfrm>
            <a:off x="907790" y="869494"/>
            <a:ext cx="5235574" cy="1754326"/>
          </a:xfrm>
          <a:prstGeom prst="rect">
            <a:avLst/>
          </a:prstGeom>
          <a:noFill/>
        </p:spPr>
        <p:txBody>
          <a:bodyPr wrap="square" rtlCol="0">
            <a:spAutoFit/>
          </a:bodyPr>
          <a:lstStyle/>
          <a:p>
            <a:pPr algn="ctr"/>
            <a:r>
              <a:rPr lang="en-US" sz="5400" b="1" dirty="0"/>
              <a:t>Program Sponsor</a:t>
            </a:r>
          </a:p>
        </p:txBody>
      </p:sp>
      <p:pic>
        <p:nvPicPr>
          <p:cNvPr id="3" name="Picture 2" descr="A red and blue text with a white star&#10;&#10;Description automatically generated">
            <a:extLst>
              <a:ext uri="{FF2B5EF4-FFF2-40B4-BE49-F238E27FC236}">
                <a16:creationId xmlns:a16="http://schemas.microsoft.com/office/drawing/2014/main" id="{24D76676-0D99-ECEF-B24B-E994C5C58F3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01265" y="2749468"/>
            <a:ext cx="5423870" cy="1487690"/>
          </a:xfrm>
          <a:prstGeom prst="rect">
            <a:avLst/>
          </a:prstGeom>
        </p:spPr>
      </p:pic>
    </p:spTree>
    <p:extLst>
      <p:ext uri="{BB962C8B-B14F-4D97-AF65-F5344CB8AC3E}">
        <p14:creationId xmlns:p14="http://schemas.microsoft.com/office/powerpoint/2010/main" val="356977119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DCC66B0-41E7-B37A-1E5F-CD1EF75C7F21}"/>
              </a:ext>
            </a:extLst>
          </p:cNvPr>
          <p:cNvSpPr>
            <a:spLocks noGrp="1"/>
          </p:cNvSpPr>
          <p:nvPr>
            <p:ph type="title"/>
          </p:nvPr>
        </p:nvSpPr>
        <p:spPr/>
        <p:txBody>
          <a:bodyPr>
            <a:normAutofit fontScale="90000"/>
          </a:bodyPr>
          <a:lstStyle/>
          <a:p>
            <a:pPr algn="ctr"/>
            <a:br>
              <a:rPr lang="en-US" dirty="0"/>
            </a:br>
            <a:r>
              <a:rPr lang="en-US" dirty="0"/>
              <a:t>Hotel reservations</a:t>
            </a:r>
          </a:p>
        </p:txBody>
      </p:sp>
      <p:sp>
        <p:nvSpPr>
          <p:cNvPr id="12" name="Text Placeholder 11">
            <a:extLst>
              <a:ext uri="{FF2B5EF4-FFF2-40B4-BE49-F238E27FC236}">
                <a16:creationId xmlns:a16="http://schemas.microsoft.com/office/drawing/2014/main" id="{0D18B4DA-6480-FC15-D9A9-0275EF6126D6}"/>
              </a:ext>
            </a:extLst>
          </p:cNvPr>
          <p:cNvSpPr>
            <a:spLocks noGrp="1"/>
          </p:cNvSpPr>
          <p:nvPr>
            <p:ph type="body" sz="quarter" idx="12"/>
          </p:nvPr>
        </p:nvSpPr>
        <p:spPr>
          <a:xfrm>
            <a:off x="1064301" y="1812515"/>
            <a:ext cx="9878336" cy="4228122"/>
          </a:xfrm>
        </p:spPr>
        <p:txBody>
          <a:bodyPr>
            <a:normAutofit/>
          </a:bodyPr>
          <a:lstStyle/>
          <a:p>
            <a:pPr marL="0" indent="0">
              <a:lnSpc>
                <a:spcPct val="107000"/>
              </a:lnSpc>
              <a:spcAft>
                <a:spcPts val="800"/>
              </a:spcAft>
              <a:buNone/>
            </a:pPr>
            <a:r>
              <a:rPr lang="en-US" sz="1800" b="1" dirty="0">
                <a:solidFill>
                  <a:srgbClr val="C12637"/>
                </a:solidFill>
                <a:effectLst/>
                <a:latin typeface="Source Sans 3" panose="020B0604020202020204" charset="0"/>
                <a:ea typeface="Calibri" panose="020F0502020204030204" pitchFamily="34" charset="0"/>
                <a:cs typeface="Times New Roman" panose="02020603050405020304" pitchFamily="18" charset="0"/>
              </a:rPr>
              <a:t>Hurry! A limited number of </a:t>
            </a:r>
            <a:r>
              <a:rPr lang="en-US" sz="1800" b="1" dirty="0">
                <a:solidFill>
                  <a:srgbClr val="C12637"/>
                </a:solidFill>
                <a:latin typeface="Source Sans 3" panose="020B0604020202020204" charset="0"/>
                <a:cs typeface="Times New Roman" panose="02020603050405020304" pitchFamily="18" charset="0"/>
              </a:rPr>
              <a:t>OSC24® </a:t>
            </a:r>
            <a:r>
              <a:rPr lang="en-US" sz="1800" b="1" dirty="0">
                <a:solidFill>
                  <a:srgbClr val="C12637"/>
                </a:solidFill>
                <a:effectLst/>
                <a:latin typeface="Source Sans 3" panose="020B0604020202020204" charset="0"/>
                <a:ea typeface="Calibri" panose="020F0502020204030204" pitchFamily="34" charset="0"/>
                <a:cs typeface="Times New Roman" panose="02020603050405020304" pitchFamily="18" charset="0"/>
              </a:rPr>
              <a:t>rooms </a:t>
            </a:r>
            <a:r>
              <a:rPr lang="en-US" sz="1800" b="1" dirty="0">
                <a:solidFill>
                  <a:srgbClr val="C12637"/>
                </a:solidFill>
                <a:latin typeface="Source Sans 3" panose="020B0604020202020204" charset="0"/>
                <a:ea typeface="Calibri" panose="020F0502020204030204" pitchFamily="34" charset="0"/>
                <a:cs typeface="Times New Roman" panose="02020603050405020304" pitchFamily="18" charset="0"/>
              </a:rPr>
              <a:t>are contracted</a:t>
            </a:r>
            <a:r>
              <a:rPr lang="en-US" sz="1800" b="1" dirty="0">
                <a:solidFill>
                  <a:srgbClr val="C12637"/>
                </a:solidFill>
                <a:latin typeface="Source Sans 3" panose="020B0604020202020204" charset="0"/>
                <a:cs typeface="Times New Roman" panose="02020603050405020304" pitchFamily="18" charset="0"/>
              </a:rPr>
              <a:t>.</a:t>
            </a:r>
            <a:r>
              <a:rPr lang="en-US" sz="1800" b="1" cap="all" dirty="0">
                <a:solidFill>
                  <a:srgbClr val="002060"/>
                </a:solidFill>
                <a:ea typeface="+mj-ea"/>
                <a:cs typeface="+mj-cs"/>
              </a:rPr>
              <a:t> </a:t>
            </a:r>
            <a:endParaRPr lang="en-US" sz="1800" b="1" dirty="0">
              <a:solidFill>
                <a:srgbClr val="C12637"/>
              </a:solidFill>
              <a:effectLst/>
              <a:latin typeface="Source Sans 3" panose="020B060402020202020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dirty="0">
                <a:effectLst/>
                <a:latin typeface="Source Sans 3" panose="020B0604020202020204" charset="0"/>
                <a:ea typeface="Calibri" panose="020F0502020204030204" pitchFamily="34" charset="0"/>
                <a:cs typeface="Times New Roman" panose="02020603050405020304" pitchFamily="18" charset="0"/>
              </a:rPr>
              <a:t>Make your reservation now to secure the </a:t>
            </a:r>
            <a:r>
              <a:rPr lang="en-US" sz="1800" b="1" dirty="0">
                <a:effectLst/>
                <a:latin typeface="Source Sans 3" panose="020B0604020202020204" charset="0"/>
                <a:ea typeface="Calibri" panose="020F0502020204030204" pitchFamily="34" charset="0"/>
                <a:cs typeface="Times New Roman" panose="02020603050405020304" pitchFamily="18" charset="0"/>
              </a:rPr>
              <a:t>event discounted rate </a:t>
            </a:r>
            <a:r>
              <a:rPr lang="en-US" sz="1800" dirty="0">
                <a:effectLst/>
                <a:latin typeface="Source Sans 3" panose="020B0604020202020204" charset="0"/>
                <a:ea typeface="Calibri" panose="020F0502020204030204" pitchFamily="34" charset="0"/>
                <a:cs typeface="Times New Roman" panose="02020603050405020304" pitchFamily="18" charset="0"/>
              </a:rPr>
              <a:t>at one of seven downtown Columbus hotels connected to or within walking distance of the convention center.</a:t>
            </a:r>
          </a:p>
          <a:p>
            <a:pPr marL="0" marR="0" indent="0">
              <a:lnSpc>
                <a:spcPct val="100000"/>
              </a:lnSpc>
              <a:spcBef>
                <a:spcPts val="0"/>
              </a:spcBef>
              <a:spcAft>
                <a:spcPts val="0"/>
              </a:spcAft>
              <a:buNone/>
            </a:pPr>
            <a:r>
              <a:rPr lang="en-US" sz="1800" dirty="0">
                <a:latin typeface="Source Sans 3" panose="020B0604020202020204" charset="0"/>
                <a:ea typeface="Calibri" panose="020F0502020204030204" pitchFamily="34" charset="0"/>
                <a:cs typeface="Times New Roman" panose="02020603050405020304" pitchFamily="18" charset="0"/>
              </a:rPr>
              <a:t>	Hilton Columbus Downtown</a:t>
            </a:r>
          </a:p>
          <a:p>
            <a:pPr marL="0" marR="0" indent="0">
              <a:lnSpc>
                <a:spcPct val="100000"/>
              </a:lnSpc>
              <a:spcBef>
                <a:spcPts val="0"/>
              </a:spcBef>
              <a:spcAft>
                <a:spcPts val="0"/>
              </a:spcAft>
              <a:buNone/>
            </a:pPr>
            <a:r>
              <a:rPr lang="en-US" sz="1800" dirty="0">
                <a:effectLst/>
                <a:latin typeface="Source Sans 3" panose="020B0604020202020204" charset="0"/>
                <a:ea typeface="Calibri" panose="020F0502020204030204" pitchFamily="34" charset="0"/>
                <a:cs typeface="Times New Roman" panose="02020603050405020304" pitchFamily="18" charset="0"/>
              </a:rPr>
              <a:t>	Hyatt Regency Columbus</a:t>
            </a:r>
          </a:p>
          <a:p>
            <a:pPr marL="0" marR="0" indent="0">
              <a:lnSpc>
                <a:spcPct val="100000"/>
              </a:lnSpc>
              <a:spcBef>
                <a:spcPts val="0"/>
              </a:spcBef>
              <a:spcAft>
                <a:spcPts val="0"/>
              </a:spcAft>
              <a:buNone/>
            </a:pPr>
            <a:r>
              <a:rPr lang="en-US" sz="1800" dirty="0">
                <a:latin typeface="Source Sans 3" panose="020B0604020202020204" charset="0"/>
                <a:ea typeface="Calibri" panose="020F0502020204030204" pitchFamily="34" charset="0"/>
                <a:cs typeface="Times New Roman" panose="02020603050405020304" pitchFamily="18" charset="0"/>
              </a:rPr>
              <a:t>	Drury Inn &amp; Suites Columbus Convention Center</a:t>
            </a:r>
          </a:p>
          <a:p>
            <a:pPr marL="0" marR="0" indent="0">
              <a:lnSpc>
                <a:spcPct val="100000"/>
              </a:lnSpc>
              <a:spcBef>
                <a:spcPts val="0"/>
              </a:spcBef>
              <a:spcAft>
                <a:spcPts val="0"/>
              </a:spcAft>
              <a:buNone/>
            </a:pPr>
            <a:r>
              <a:rPr lang="en-US" sz="1800" dirty="0">
                <a:effectLst/>
                <a:latin typeface="Source Sans 3" panose="020B0604020202020204" charset="0"/>
                <a:ea typeface="Calibri" panose="020F0502020204030204" pitchFamily="34" charset="0"/>
                <a:cs typeface="Times New Roman" panose="02020603050405020304" pitchFamily="18" charset="0"/>
              </a:rPr>
              <a:t>	Hampton Inn &amp; Suites Columbus Downtown</a:t>
            </a:r>
          </a:p>
          <a:p>
            <a:pPr marL="0" marR="0" indent="0">
              <a:lnSpc>
                <a:spcPct val="100000"/>
              </a:lnSpc>
              <a:spcBef>
                <a:spcPts val="0"/>
              </a:spcBef>
              <a:spcAft>
                <a:spcPts val="0"/>
              </a:spcAft>
              <a:buNone/>
            </a:pPr>
            <a:r>
              <a:rPr lang="en-US" sz="1800" dirty="0">
                <a:latin typeface="Source Sans 3" panose="020B0604020202020204" charset="0"/>
                <a:ea typeface="Calibri" panose="020F0502020204030204" pitchFamily="34" charset="0"/>
                <a:cs typeface="Times New Roman" panose="02020603050405020304" pitchFamily="18" charset="0"/>
              </a:rPr>
              <a:t>	Red Roof Plus Columbus Downtown</a:t>
            </a:r>
          </a:p>
          <a:p>
            <a:pPr marL="0" marR="0" indent="0">
              <a:lnSpc>
                <a:spcPct val="100000"/>
              </a:lnSpc>
              <a:spcBef>
                <a:spcPts val="0"/>
              </a:spcBef>
              <a:spcAft>
                <a:spcPts val="0"/>
              </a:spcAft>
              <a:buNone/>
            </a:pPr>
            <a:r>
              <a:rPr lang="en-US" sz="1800" dirty="0">
                <a:effectLst/>
                <a:latin typeface="Source Sans 3" panose="020B0604020202020204" charset="0"/>
                <a:ea typeface="Calibri" panose="020F0502020204030204" pitchFamily="34" charset="0"/>
                <a:cs typeface="Times New Roman" panose="02020603050405020304" pitchFamily="18" charset="0"/>
              </a:rPr>
              <a:t>	Sonesta Columbus Downtown</a:t>
            </a:r>
          </a:p>
          <a:p>
            <a:pPr marL="0" marR="0" indent="0">
              <a:lnSpc>
                <a:spcPct val="100000"/>
              </a:lnSpc>
              <a:spcBef>
                <a:spcPts val="0"/>
              </a:spcBef>
              <a:spcAft>
                <a:spcPts val="0"/>
              </a:spcAft>
              <a:buNone/>
            </a:pPr>
            <a:r>
              <a:rPr lang="en-US" sz="1800" dirty="0">
                <a:latin typeface="Source Sans 3" panose="020B0604020202020204" charset="0"/>
                <a:ea typeface="Calibri" panose="020F0502020204030204" pitchFamily="34" charset="0"/>
                <a:cs typeface="Times New Roman" panose="02020603050405020304" pitchFamily="18" charset="0"/>
              </a:rPr>
              <a:t>	Courtyard by Marriott Columbus Downtown</a:t>
            </a:r>
            <a:endParaRPr lang="en-US" sz="1800" dirty="0">
              <a:effectLst/>
              <a:latin typeface="Source Sans 3" panose="020B0604020202020204" charset="0"/>
              <a:ea typeface="Calibri" panose="020F0502020204030204" pitchFamily="34" charset="0"/>
              <a:cs typeface="Times New Roman" panose="02020603050405020304" pitchFamily="18" charset="0"/>
            </a:endParaRPr>
          </a:p>
          <a:p>
            <a:pPr marL="0" indent="0">
              <a:lnSpc>
                <a:spcPct val="107000"/>
              </a:lnSpc>
              <a:spcAft>
                <a:spcPts val="800"/>
              </a:spcAft>
              <a:buNone/>
            </a:pPr>
            <a:endParaRPr lang="en-US" sz="1800" dirty="0">
              <a:effectLst/>
              <a:latin typeface="Source Sans 3" panose="020B0604020202020204" charset="0"/>
              <a:ea typeface="Calibri" panose="020F0502020204030204" pitchFamily="34" charset="0"/>
              <a:cs typeface="Times New Roman" panose="02020603050405020304" pitchFamily="18" charset="0"/>
            </a:endParaRPr>
          </a:p>
          <a:p>
            <a:pPr marL="0" indent="0">
              <a:lnSpc>
                <a:spcPct val="107000"/>
              </a:lnSpc>
              <a:spcAft>
                <a:spcPts val="800"/>
              </a:spcAft>
              <a:buNone/>
            </a:pPr>
            <a:r>
              <a:rPr lang="en-US" sz="1800" dirty="0">
                <a:latin typeface="Source Sans 3" panose="020B0604020202020204" charset="0"/>
                <a:cs typeface="Times New Roman" panose="02020603050405020304" pitchFamily="18" charset="0"/>
              </a:rPr>
              <a:t>If you require  10 or more rooms, please send an email to  </a:t>
            </a:r>
            <a:r>
              <a:rPr lang="en-US" sz="1800" dirty="0">
                <a:latin typeface="Source Sans 3" panose="020B0604020202020204" charset="0"/>
                <a:cs typeface="Times New Roman" panose="02020603050405020304" pitchFamily="18" charset="0"/>
                <a:hlinkClick r:id="rId2">
                  <a:extLst>
                    <a:ext uri="{A12FA001-AC4F-418D-AE19-62706E023703}">
                      <ahyp:hlinkClr xmlns:ahyp="http://schemas.microsoft.com/office/drawing/2018/hyperlinkcolor" val="tx"/>
                    </a:ext>
                  </a:extLst>
                </a:hlinkClick>
              </a:rPr>
              <a:t>Housing@ExperienceColumbus.com</a:t>
            </a:r>
            <a:r>
              <a:rPr lang="en-US" sz="1800" dirty="0">
                <a:latin typeface="Source Sans 3" panose="020B0604020202020204" charset="0"/>
                <a:cs typeface="Times New Roman" panose="02020603050405020304" pitchFamily="18" charset="0"/>
              </a:rPr>
              <a:t>.</a:t>
            </a:r>
          </a:p>
        </p:txBody>
      </p:sp>
      <p:sp>
        <p:nvSpPr>
          <p:cNvPr id="10" name="Slide Number Placeholder 9">
            <a:extLst>
              <a:ext uri="{FF2B5EF4-FFF2-40B4-BE49-F238E27FC236}">
                <a16:creationId xmlns:a16="http://schemas.microsoft.com/office/drawing/2014/main" id="{52B26415-F883-0711-4B04-254351B89D5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B7B7A-CDDA-7C44-B1B0-1F1E45567B3B}" type="slidenum">
              <a:rPr kumimoji="0" lang="en-US" sz="1200" b="1" i="0" u="none" strike="noStrike" kern="1200" cap="none" spc="0" normalizeH="0" baseline="0" noProof="0" smtClean="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1" i="0" u="none" strike="noStrike" kern="1200" cap="none" spc="0" normalizeH="0" baseline="0" noProof="0" dirty="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Footer Placeholder 8">
            <a:extLst>
              <a:ext uri="{FF2B5EF4-FFF2-40B4-BE49-F238E27FC236}">
                <a16:creationId xmlns:a16="http://schemas.microsoft.com/office/drawing/2014/main" id="{ED53E77B-63B3-DB2A-2CD0-C5EA2F4F7EC6}"/>
              </a:ext>
            </a:extLst>
          </p:cNvPr>
          <p:cNvSpPr>
            <a:spLocks noGrp="1"/>
          </p:cNvSpPr>
          <p:nvPr>
            <p:ph type="ftr" sz="quarter" idx="4294967295"/>
          </p:nvPr>
        </p:nvSpPr>
        <p:spPr>
          <a:xfrm>
            <a:off x="0" y="6356350"/>
            <a:ext cx="79343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A2F36"/>
                </a:solidFill>
                <a:effectLst/>
                <a:uLnTx/>
                <a:uFillTx/>
                <a:latin typeface="Source Sans Pro"/>
                <a:ea typeface="+mn-ea"/>
                <a:cs typeface="+mn-cs"/>
              </a:rPr>
              <a:t>      </a:t>
            </a:r>
          </a:p>
        </p:txBody>
      </p:sp>
    </p:spTree>
    <p:extLst>
      <p:ext uri="{BB962C8B-B14F-4D97-AF65-F5344CB8AC3E}">
        <p14:creationId xmlns:p14="http://schemas.microsoft.com/office/powerpoint/2010/main" val="32867524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4DCC66B0-41E7-B37A-1E5F-CD1EF75C7F21}"/>
              </a:ext>
            </a:extLst>
          </p:cNvPr>
          <p:cNvSpPr>
            <a:spLocks noGrp="1"/>
          </p:cNvSpPr>
          <p:nvPr>
            <p:ph type="title"/>
          </p:nvPr>
        </p:nvSpPr>
        <p:spPr/>
        <p:txBody>
          <a:bodyPr>
            <a:normAutofit fontScale="90000"/>
          </a:bodyPr>
          <a:lstStyle/>
          <a:p>
            <a:pPr algn="ctr"/>
            <a:br>
              <a:rPr lang="en-US" dirty="0"/>
            </a:br>
            <a:r>
              <a:rPr lang="en-US" dirty="0"/>
              <a:t>Registration opens in January</a:t>
            </a:r>
            <a:endParaRPr lang="en-US" baseline="30000" dirty="0"/>
          </a:p>
        </p:txBody>
      </p:sp>
      <p:sp>
        <p:nvSpPr>
          <p:cNvPr id="12" name="Text Placeholder 11">
            <a:extLst>
              <a:ext uri="{FF2B5EF4-FFF2-40B4-BE49-F238E27FC236}">
                <a16:creationId xmlns:a16="http://schemas.microsoft.com/office/drawing/2014/main" id="{0D18B4DA-6480-FC15-D9A9-0275EF6126D6}"/>
              </a:ext>
            </a:extLst>
          </p:cNvPr>
          <p:cNvSpPr>
            <a:spLocks noGrp="1"/>
          </p:cNvSpPr>
          <p:nvPr>
            <p:ph type="body" sz="quarter" idx="12"/>
          </p:nvPr>
        </p:nvSpPr>
        <p:spPr/>
        <p:txBody>
          <a:bodyPr/>
          <a:lstStyle/>
          <a:p>
            <a:pPr marL="0" indent="0" algn="ctr">
              <a:buNone/>
            </a:pPr>
            <a:endParaRPr lang="en-US" sz="2800" b="1" dirty="0"/>
          </a:p>
          <a:p>
            <a:pPr marL="0" indent="0" algn="ctr">
              <a:buNone/>
            </a:pPr>
            <a:r>
              <a:rPr lang="en-US" sz="2800" b="1" dirty="0">
                <a:solidFill>
                  <a:srgbClr val="C12637"/>
                </a:solidFill>
              </a:rPr>
              <a:t>Questions?</a:t>
            </a:r>
          </a:p>
          <a:p>
            <a:pPr marL="0" indent="0" algn="ctr">
              <a:buNone/>
            </a:pPr>
            <a:r>
              <a:rPr lang="en-US" dirty="0"/>
              <a:t>Contact Us</a:t>
            </a:r>
          </a:p>
          <a:p>
            <a:pPr marL="0" indent="0" algn="ctr">
              <a:buNone/>
            </a:pPr>
            <a:r>
              <a:rPr lang="en-US" dirty="0"/>
              <a:t>SafetyCongress@bwc.ohio.gov</a:t>
            </a:r>
          </a:p>
          <a:p>
            <a:pPr marL="0" indent="0" algn="ctr">
              <a:buNone/>
            </a:pPr>
            <a:r>
              <a:rPr lang="en-US" dirty="0"/>
              <a:t>Call or text 614-800-5221</a:t>
            </a:r>
          </a:p>
        </p:txBody>
      </p:sp>
      <p:sp>
        <p:nvSpPr>
          <p:cNvPr id="10" name="Slide Number Placeholder 9">
            <a:extLst>
              <a:ext uri="{FF2B5EF4-FFF2-40B4-BE49-F238E27FC236}">
                <a16:creationId xmlns:a16="http://schemas.microsoft.com/office/drawing/2014/main" id="{52B26415-F883-0711-4B04-254351B89D51}"/>
              </a:ext>
            </a:extLst>
          </p:cNvPr>
          <p:cNvSpPr>
            <a:spLocks noGrp="1"/>
          </p:cNvSpPr>
          <p:nvPr>
            <p:ph type="sldNum" sz="quarter" idx="1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3B7B7A-CDDA-7C44-B1B0-1F1E45567B3B}" type="slidenum">
              <a:rPr kumimoji="0" lang="en-US" sz="1200" b="1" i="0" u="none" strike="noStrike" kern="1200" cap="none" spc="0" normalizeH="0" baseline="0" noProof="0" smtClean="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1" i="0" u="none" strike="noStrike" kern="1200" cap="none" spc="0" normalizeH="0" baseline="0" noProof="0">
              <a:ln>
                <a:noFill/>
              </a:ln>
              <a:solidFill>
                <a:srgbClr val="FFFFFF">
                  <a:lumMod val="95000"/>
                </a:srgbClr>
              </a:solidFill>
              <a:effectLst/>
              <a:uLnTx/>
              <a:uFillTx/>
              <a:latin typeface="Open Sans" panose="020B0606030504020204" pitchFamily="34" charset="0"/>
              <a:ea typeface="Open Sans" panose="020B0606030504020204" pitchFamily="34" charset="0"/>
              <a:cs typeface="Open Sans" panose="020B0606030504020204" pitchFamily="34" charset="0"/>
            </a:endParaRPr>
          </a:p>
        </p:txBody>
      </p:sp>
      <p:sp>
        <p:nvSpPr>
          <p:cNvPr id="9" name="Footer Placeholder 8">
            <a:extLst>
              <a:ext uri="{FF2B5EF4-FFF2-40B4-BE49-F238E27FC236}">
                <a16:creationId xmlns:a16="http://schemas.microsoft.com/office/drawing/2014/main" id="{ED53E77B-63B3-DB2A-2CD0-C5EA2F4F7EC6}"/>
              </a:ext>
            </a:extLst>
          </p:cNvPr>
          <p:cNvSpPr>
            <a:spLocks noGrp="1"/>
          </p:cNvSpPr>
          <p:nvPr>
            <p:ph type="ftr" sz="quarter" idx="4294967295"/>
          </p:nvPr>
        </p:nvSpPr>
        <p:spPr>
          <a:xfrm>
            <a:off x="0" y="6356350"/>
            <a:ext cx="7934325" cy="365125"/>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2A2F36"/>
                </a:solidFill>
                <a:effectLst/>
                <a:uLnTx/>
                <a:uFillTx/>
                <a:latin typeface="Source Sans Pro"/>
                <a:ea typeface="+mn-ea"/>
                <a:cs typeface="+mn-cs"/>
              </a:rPr>
              <a:t>      </a:t>
            </a:r>
          </a:p>
        </p:txBody>
      </p:sp>
    </p:spTree>
    <p:extLst>
      <p:ext uri="{BB962C8B-B14F-4D97-AF65-F5344CB8AC3E}">
        <p14:creationId xmlns:p14="http://schemas.microsoft.com/office/powerpoint/2010/main" val="89807287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3ABFFE-3EBF-9173-952F-CFEACE1FDFE4}"/>
              </a:ext>
            </a:extLst>
          </p:cNvPr>
          <p:cNvSpPr>
            <a:spLocks noGrp="1"/>
          </p:cNvSpPr>
          <p:nvPr>
            <p:ph type="title"/>
          </p:nvPr>
        </p:nvSpPr>
        <p:spPr/>
        <p:txBody>
          <a:bodyPr/>
          <a:lstStyle/>
          <a:p>
            <a:r>
              <a:rPr lang="en-US" dirty="0"/>
              <a:t>Grants Program</a:t>
            </a:r>
          </a:p>
        </p:txBody>
      </p:sp>
      <p:sp>
        <p:nvSpPr>
          <p:cNvPr id="6" name="Content Placeholder 2">
            <a:extLst>
              <a:ext uri="{FF2B5EF4-FFF2-40B4-BE49-F238E27FC236}">
                <a16:creationId xmlns:a16="http://schemas.microsoft.com/office/drawing/2014/main" id="{951AAC84-F88D-E63F-F42A-A43F9E622A0B}"/>
              </a:ext>
            </a:extLst>
          </p:cNvPr>
          <p:cNvSpPr txBox="1">
            <a:spLocks/>
          </p:cNvSpPr>
          <p:nvPr/>
        </p:nvSpPr>
        <p:spPr>
          <a:xfrm>
            <a:off x="1064302" y="1541949"/>
            <a:ext cx="10654947" cy="4373429"/>
          </a:xfrm>
          <a:prstGeom prst="rect">
            <a:avLst/>
          </a:prstGeom>
        </p:spPr>
        <p:txBody>
          <a:bodyPr/>
          <a:lstStyle>
            <a:lvl1pPr marL="228600" indent="-228600" algn="l" defTabSz="914400" rtl="0" eaLnBrk="1" latinLnBrk="0" hangingPunct="1">
              <a:lnSpc>
                <a:spcPct val="120000"/>
              </a:lnSpc>
              <a:spcBef>
                <a:spcPts val="0"/>
              </a:spcBef>
              <a:spcAft>
                <a:spcPts val="500"/>
              </a:spcAft>
              <a:buClr>
                <a:schemeClr val="accent1"/>
              </a:buClr>
              <a:buSzPct val="110000"/>
              <a:buFont typeface="Arial" panose="020B0604020202020204" pitchFamily="34" charset="0"/>
              <a:buChar char="•"/>
              <a:defRPr sz="2400" kern="1200" baseline="0">
                <a:solidFill>
                  <a:schemeClr val="tx1"/>
                </a:solidFill>
                <a:latin typeface="Source Sans 3" panose="020B0503030403020204" pitchFamily="34" charset="0"/>
                <a:ea typeface="Open Sans" panose="020B0606030504020204" pitchFamily="34" charset="0"/>
                <a:cs typeface="Open Sans" panose="020B0606030504020204" pitchFamily="34" charset="0"/>
              </a:defRPr>
            </a:lvl1pPr>
            <a:lvl2pPr marL="777240" indent="-228600" algn="l" defTabSz="914400" rtl="0" eaLnBrk="1" latinLnBrk="0" hangingPunct="1">
              <a:lnSpc>
                <a:spcPct val="100000"/>
              </a:lnSpc>
              <a:spcBef>
                <a:spcPts val="500"/>
              </a:spcBef>
              <a:spcAft>
                <a:spcPts val="500"/>
              </a:spcAft>
              <a:buClr>
                <a:schemeClr val="accent1"/>
              </a:buClr>
              <a:buSzPct val="110000"/>
              <a:buFont typeface="Arial" panose="020B0604020202020204" pitchFamily="34" charset="0"/>
              <a:buChar char="•"/>
              <a:defRPr sz="22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2pPr>
            <a:lvl3pPr marL="123444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20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spcAft>
                <a:spcPts val="500"/>
              </a:spcAft>
              <a:buClr>
                <a:schemeClr val="accent1"/>
              </a:buClr>
              <a:buSzPct val="110000"/>
              <a:buFont typeface="Arial" panose="020B0604020202020204" pitchFamily="34" charset="0"/>
              <a:buChar char="•"/>
              <a:defRPr sz="1800" kern="1200">
                <a:solidFill>
                  <a:schemeClr val="tx1"/>
                </a:solidFill>
                <a:latin typeface="Source Sans 3" panose="020B0503030403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b="1" dirty="0"/>
              <a:t>Funding opportunities are once again available for our special safety grant programs. </a:t>
            </a:r>
          </a:p>
          <a:p>
            <a:pPr marL="0" indent="0">
              <a:buFont typeface="Arial" panose="020B0604020202020204" pitchFamily="34" charset="0"/>
              <a:buNone/>
            </a:pPr>
            <a:endParaRPr lang="en-US" sz="1600" b="1" dirty="0"/>
          </a:p>
          <a:p>
            <a:r>
              <a:rPr lang="en-US" sz="2000" b="1" u="sng" dirty="0"/>
              <a:t>Trench Safety Grant* </a:t>
            </a:r>
            <a:r>
              <a:rPr lang="en-US" sz="2000" dirty="0"/>
              <a:t>for Ohio employers that perform trenching and excavating.</a:t>
            </a:r>
          </a:p>
          <a:p>
            <a:r>
              <a:rPr lang="en-US" sz="2000" b="1" u="sng" dirty="0"/>
              <a:t>Firefighter Exposure to Environmental Elements Grant </a:t>
            </a:r>
            <a:r>
              <a:rPr lang="en-US" sz="2000" dirty="0"/>
              <a:t>combats firefighter cancer risk.</a:t>
            </a:r>
          </a:p>
          <a:p>
            <a:r>
              <a:rPr lang="en-US" sz="2000" b="1" u="sng" dirty="0"/>
              <a:t>School Safety and Security Grant </a:t>
            </a:r>
            <a:r>
              <a:rPr lang="en-US" sz="2000" dirty="0"/>
              <a:t>provides assistance to Ohio employers with ensuring the safety of their staff who instruct children throughout the state.</a:t>
            </a:r>
          </a:p>
          <a:p>
            <a:r>
              <a:rPr lang="en-US" sz="2000" b="1" u="sng" dirty="0"/>
              <a:t>Safety Intervention Grant </a:t>
            </a:r>
            <a:r>
              <a:rPr lang="en-US" sz="2000" dirty="0"/>
              <a:t>assists to purchase equipment to substantially reduce or eliminate injuries and illnesses associated with a particular task or operation.</a:t>
            </a:r>
          </a:p>
          <a:p>
            <a:pPr marL="457200" indent="-457200">
              <a:lnSpc>
                <a:spcPct val="100000"/>
              </a:lnSpc>
              <a:spcBef>
                <a:spcPts val="600"/>
              </a:spcBef>
              <a:spcAft>
                <a:spcPts val="600"/>
              </a:spcAft>
            </a:pPr>
            <a:endParaRPr lang="en-US" sz="2000" dirty="0">
              <a:cs typeface="Calibri" panose="020F0502020204030204" pitchFamily="34" charset="0"/>
            </a:endParaRPr>
          </a:p>
          <a:p>
            <a:pPr marL="0" indent="0">
              <a:lnSpc>
                <a:spcPct val="100000"/>
              </a:lnSpc>
              <a:buFont typeface="Arial" panose="020B0604020202020204" pitchFamily="34" charset="0"/>
              <a:buNone/>
            </a:pPr>
            <a:r>
              <a:rPr lang="en-US" sz="2000" dirty="0">
                <a:latin typeface="Calibri" panose="020F0502020204030204" pitchFamily="34" charset="0"/>
                <a:cs typeface="Calibri" panose="020F0502020204030204" pitchFamily="34" charset="0"/>
              </a:rPr>
              <a:t>*One time grant, all others renewable after 3 years.</a:t>
            </a:r>
          </a:p>
          <a:p>
            <a:pPr marL="0" indent="0">
              <a:lnSpc>
                <a:spcPct val="100000"/>
              </a:lnSpc>
              <a:buFont typeface="Arial" panose="020B0604020202020204" pitchFamily="34" charset="0"/>
              <a:buNone/>
            </a:pPr>
            <a:endParaRPr lang="en-US" sz="2600" dirty="0"/>
          </a:p>
        </p:txBody>
      </p:sp>
    </p:spTree>
    <p:extLst>
      <p:ext uri="{BB962C8B-B14F-4D97-AF65-F5344CB8AC3E}">
        <p14:creationId xmlns:p14="http://schemas.microsoft.com/office/powerpoint/2010/main" val="199515089"/>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63DB3E-9550-F4B2-BD2C-7F896AC9843B}"/>
              </a:ext>
            </a:extLst>
          </p:cNvPr>
          <p:cNvSpPr>
            <a:spLocks noGrp="1"/>
          </p:cNvSpPr>
          <p:nvPr>
            <p:ph type="title"/>
          </p:nvPr>
        </p:nvSpPr>
        <p:spPr/>
        <p:txBody>
          <a:bodyPr>
            <a:normAutofit fontScale="90000"/>
          </a:bodyPr>
          <a:lstStyle/>
          <a:p>
            <a:r>
              <a:rPr lang="en-US" dirty="0"/>
              <a:t>BWC awards $5 million in grants for workforce safety innovation projects</a:t>
            </a:r>
          </a:p>
        </p:txBody>
      </p:sp>
      <p:sp>
        <p:nvSpPr>
          <p:cNvPr id="3" name="Text Placeholder 2">
            <a:extLst>
              <a:ext uri="{FF2B5EF4-FFF2-40B4-BE49-F238E27FC236}">
                <a16:creationId xmlns:a16="http://schemas.microsoft.com/office/drawing/2014/main" id="{0425BE9E-B795-3F6D-C370-829491CDD791}"/>
              </a:ext>
            </a:extLst>
          </p:cNvPr>
          <p:cNvSpPr>
            <a:spLocks noGrp="1"/>
          </p:cNvSpPr>
          <p:nvPr>
            <p:ph type="body" sz="quarter" idx="12"/>
          </p:nvPr>
        </p:nvSpPr>
        <p:spPr>
          <a:xfrm>
            <a:off x="972418" y="1722580"/>
            <a:ext cx="10247164" cy="4712792"/>
          </a:xfrm>
        </p:spPr>
        <p:txBody>
          <a:bodyPr>
            <a:normAutofit fontScale="85000" lnSpcReduction="20000"/>
          </a:bodyPr>
          <a:lstStyle/>
          <a:p>
            <a:pPr marL="0" indent="0">
              <a:buNone/>
            </a:pPr>
            <a:r>
              <a:rPr lang="en-US" b="0" i="0" dirty="0">
                <a:solidFill>
                  <a:srgbClr val="4A4A4A"/>
                </a:solidFill>
                <a:effectLst/>
                <a:latin typeface="Source Sans Pro" panose="020B0503030403020204" pitchFamily="34" charset="0"/>
              </a:rPr>
              <a:t>Grants between </a:t>
            </a:r>
            <a:r>
              <a:rPr lang="en-US" dirty="0">
                <a:solidFill>
                  <a:srgbClr val="4A4A4A"/>
                </a:solidFill>
                <a:latin typeface="Source Sans Pro" panose="020B0503030403020204" pitchFamily="34" charset="0"/>
              </a:rPr>
              <a:t>universities and Ohio based industries focusing on</a:t>
            </a:r>
            <a:r>
              <a:rPr lang="en-US" b="0" i="0" dirty="0">
                <a:solidFill>
                  <a:srgbClr val="4A4A4A"/>
                </a:solidFill>
                <a:effectLst/>
                <a:latin typeface="Source Sans Pro" panose="020B0503030403020204" pitchFamily="34" charset="0"/>
              </a:rPr>
              <a:t> personal protective equipment (PPE) and personal protective technology (PPT) innovations. The purpose is to safeguard the health and well-being of Ohio’s workforce with their individual projects. Examples of the research includes:</a:t>
            </a:r>
          </a:p>
          <a:p>
            <a:pPr marL="0" indent="0">
              <a:buNone/>
            </a:pPr>
            <a:r>
              <a:rPr lang="en-US" b="1" i="0" u="sng" dirty="0">
                <a:solidFill>
                  <a:srgbClr val="4A4A4A"/>
                </a:solidFill>
                <a:effectLst/>
                <a:latin typeface="Source Sans Pro" panose="020B0503030403020204" pitchFamily="34" charset="0"/>
              </a:rPr>
              <a:t>University of Cincinnati</a:t>
            </a:r>
          </a:p>
          <a:p>
            <a:r>
              <a:rPr lang="en-US" i="0" dirty="0">
                <a:solidFill>
                  <a:srgbClr val="4A4A4A"/>
                </a:solidFill>
                <a:effectLst/>
                <a:latin typeface="Source Sans Pro" panose="020B0503030403020204" pitchFamily="34" charset="0"/>
              </a:rPr>
              <a:t>A prototype for the inte</a:t>
            </a:r>
            <a:r>
              <a:rPr lang="en-US" b="0" i="0" dirty="0">
                <a:solidFill>
                  <a:srgbClr val="4A4A4A"/>
                </a:solidFill>
                <a:effectLst/>
                <a:latin typeface="Source Sans Pro" panose="020B0503030403020204" pitchFamily="34" charset="0"/>
              </a:rPr>
              <a:t>gration of Carbon Nanotube Hybrid Active Textile systems in PPE for Ohio’s firefighters </a:t>
            </a:r>
          </a:p>
          <a:p>
            <a:r>
              <a:rPr lang="en-US" b="0" i="0" dirty="0">
                <a:solidFill>
                  <a:srgbClr val="4A4A4A"/>
                </a:solidFill>
                <a:effectLst/>
                <a:latin typeface="Source Sans Pro" panose="020B0503030403020204" pitchFamily="34" charset="0"/>
              </a:rPr>
              <a:t>Development of the Exposure-Protection Integrated Communicator (EPIC) to offer real-time insights into a worker’s proximity environment, personal inhalation exposure levels, and the protective capabilities of their PPE.</a:t>
            </a:r>
          </a:p>
          <a:p>
            <a:pPr marL="0" indent="0">
              <a:buNone/>
            </a:pPr>
            <a:r>
              <a:rPr lang="en-US" b="1" u="sng" dirty="0">
                <a:solidFill>
                  <a:srgbClr val="4A4A4A"/>
                </a:solidFill>
                <a:latin typeface="Source Sans Pro" panose="020B0503030403020204" pitchFamily="34" charset="0"/>
              </a:rPr>
              <a:t>Kent State University</a:t>
            </a:r>
            <a:endParaRPr lang="en-US" dirty="0">
              <a:solidFill>
                <a:srgbClr val="4A4A4A"/>
              </a:solidFill>
              <a:latin typeface="Source Sans Pro" panose="020B0503030403020204" pitchFamily="34" charset="0"/>
            </a:endParaRPr>
          </a:p>
          <a:p>
            <a:r>
              <a:rPr lang="en-US" b="0" i="0" dirty="0">
                <a:solidFill>
                  <a:srgbClr val="4A4A4A"/>
                </a:solidFill>
                <a:effectLst/>
                <a:latin typeface="Source Sans Pro" panose="020B0503030403020204" pitchFamily="34" charset="0"/>
              </a:rPr>
              <a:t>Development of zero-power, easily customizable, and wearable toxic gas and vapor sensors to address the critical need for real-time monitoring of toxic gases and vapors, ensuring the safety and well-being of first responders</a:t>
            </a:r>
            <a:endParaRPr lang="en-US" dirty="0"/>
          </a:p>
        </p:txBody>
      </p:sp>
      <p:sp>
        <p:nvSpPr>
          <p:cNvPr id="4" name="Slide Number Placeholder 3">
            <a:extLst>
              <a:ext uri="{FF2B5EF4-FFF2-40B4-BE49-F238E27FC236}">
                <a16:creationId xmlns:a16="http://schemas.microsoft.com/office/drawing/2014/main" id="{E3B9D32A-D16E-B5A9-BBC6-0D4504496E65}"/>
              </a:ext>
            </a:extLst>
          </p:cNvPr>
          <p:cNvSpPr>
            <a:spLocks noGrp="1"/>
          </p:cNvSpPr>
          <p:nvPr>
            <p:ph type="sldNum" sz="quarter" idx="14"/>
          </p:nvPr>
        </p:nvSpPr>
        <p:spPr/>
        <p:txBody>
          <a:bodyPr/>
          <a:lstStyle/>
          <a:p>
            <a:fld id="{77F59FA7-9E35-E641-9260-462B0A5FC689}" type="slidenum">
              <a:rPr lang="en-US" smtClean="0"/>
              <a:pPr/>
              <a:t>23</a:t>
            </a:fld>
            <a:endParaRPr lang="en-US"/>
          </a:p>
        </p:txBody>
      </p:sp>
    </p:spTree>
    <p:extLst>
      <p:ext uri="{BB962C8B-B14F-4D97-AF65-F5344CB8AC3E}">
        <p14:creationId xmlns:p14="http://schemas.microsoft.com/office/powerpoint/2010/main" val="4059837773"/>
      </p:ext>
    </p:extLst>
  </p:cSld>
  <p:clrMapOvr>
    <a:masterClrMapping/>
  </p:clrMapOvr>
  <mc:AlternateContent xmlns:mc="http://schemas.openxmlformats.org/markup-compatibility/2006" xmlns:p14="http://schemas.microsoft.com/office/powerpoint/2010/main">
    <mc:Choice Requires="p14">
      <p:transition spd="slow" p14:dur="2000" advClick="0" advTm="4000"/>
    </mc:Choice>
    <mc:Fallback xmlns="">
      <p:transition spd="slow" advClick="0" advTm="4000"/>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a:extLst>
              <a:ext uri="{FF2B5EF4-FFF2-40B4-BE49-F238E27FC236}">
                <a16:creationId xmlns:a16="http://schemas.microsoft.com/office/drawing/2014/main" id="{2A6BB601-C5CF-3794-A6BE-403D94367852}"/>
              </a:ext>
            </a:extLst>
          </p:cNvPr>
          <p:cNvSpPr>
            <a:spLocks noGrp="1"/>
          </p:cNvSpPr>
          <p:nvPr>
            <p:ph type="title"/>
          </p:nvPr>
        </p:nvSpPr>
        <p:spPr/>
        <p:txBody>
          <a:bodyPr/>
          <a:lstStyle/>
          <a:p>
            <a:endParaRPr lang="en-US" altLang="en-US"/>
          </a:p>
        </p:txBody>
      </p:sp>
      <p:sp>
        <p:nvSpPr>
          <p:cNvPr id="4099" name="Content Placeholder 2">
            <a:extLst>
              <a:ext uri="{FF2B5EF4-FFF2-40B4-BE49-F238E27FC236}">
                <a16:creationId xmlns:a16="http://schemas.microsoft.com/office/drawing/2014/main" id="{C1CEDC83-1154-C127-6BAC-223B3AED67FB}"/>
              </a:ext>
            </a:extLst>
          </p:cNvPr>
          <p:cNvSpPr>
            <a:spLocks noGrp="1"/>
          </p:cNvSpPr>
          <p:nvPr>
            <p:ph idx="1"/>
          </p:nvPr>
        </p:nvSpPr>
        <p:spPr/>
        <p:txBody>
          <a:bodyPr/>
          <a:lstStyle/>
          <a:p>
            <a:pPr marL="0" indent="0" algn="ctr">
              <a:buFont typeface="Arial" panose="020B0604020202020204" pitchFamily="34" charset="0"/>
              <a:buNone/>
            </a:pPr>
            <a:r>
              <a:rPr lang="en-US" altLang="en-US" sz="4800" b="1">
                <a:solidFill>
                  <a:srgbClr val="0000FF"/>
                </a:solidFill>
              </a:rPr>
              <a:t>Scott Turner  </a:t>
            </a:r>
          </a:p>
          <a:p>
            <a:pPr marL="0" indent="0" algn="ctr">
              <a:buFont typeface="Arial" panose="020B0604020202020204" pitchFamily="34" charset="0"/>
              <a:buNone/>
            </a:pPr>
            <a:r>
              <a:rPr lang="en-US" altLang="en-US" sz="3600" b="1" i="1"/>
              <a:t>Safety and Health Consultant</a:t>
            </a:r>
          </a:p>
          <a:p>
            <a:pPr marL="0" indent="0" algn="ctr">
              <a:buFont typeface="Arial" panose="020B0604020202020204" pitchFamily="34" charset="0"/>
              <a:buNone/>
            </a:pPr>
            <a:r>
              <a:rPr lang="en-US" altLang="en-US" sz="3600" b="1" i="1"/>
              <a:t>OSHA Consultation Program </a:t>
            </a:r>
            <a:endParaRPr lang="en-US" altLang="en-US"/>
          </a:p>
          <a:p>
            <a:pPr marL="0" indent="0" algn="ctr">
              <a:buFont typeface="Arial" panose="020B0604020202020204" pitchFamily="34" charset="0"/>
              <a:buNone/>
            </a:pPr>
            <a:r>
              <a:rPr lang="en-US" altLang="en-US" sz="4000" b="1">
                <a:solidFill>
                  <a:srgbClr val="0000FF"/>
                </a:solidFill>
              </a:rPr>
              <a:t>216-469-6600</a:t>
            </a:r>
          </a:p>
          <a:p>
            <a:pPr marL="0" indent="0" algn="ctr">
              <a:buFont typeface="Arial" panose="020B0604020202020204" pitchFamily="34" charset="0"/>
              <a:buNone/>
            </a:pPr>
            <a:r>
              <a:rPr lang="en-US" altLang="en-US" sz="4000" b="1">
                <a:solidFill>
                  <a:srgbClr val="0000FF"/>
                </a:solidFill>
              </a:rPr>
              <a:t>Scott.turner@bwc.state.oh.us </a:t>
            </a:r>
          </a:p>
        </p:txBody>
      </p:sp>
    </p:spTree>
    <p:extLst>
      <p:ext uri="{BB962C8B-B14F-4D97-AF65-F5344CB8AC3E}">
        <p14:creationId xmlns:p14="http://schemas.microsoft.com/office/powerpoint/2010/main" val="2834902027"/>
      </p:ext>
    </p:extLst>
  </p:cSld>
  <p:clrMapOvr>
    <a:masterClrMapping/>
  </p:clrMapOvr>
  <p:transition spd="slow">
    <p:dissolv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a:extLst>
              <a:ext uri="{FF2B5EF4-FFF2-40B4-BE49-F238E27FC236}">
                <a16:creationId xmlns:a16="http://schemas.microsoft.com/office/drawing/2014/main" id="{1ACB5026-9E9A-5C38-DA15-A62C87BC6E22}"/>
              </a:ext>
            </a:extLst>
          </p:cNvPr>
          <p:cNvSpPr>
            <a:spLocks noGrp="1"/>
          </p:cNvSpPr>
          <p:nvPr>
            <p:ph type="title"/>
          </p:nvPr>
        </p:nvSpPr>
        <p:spPr>
          <a:xfrm>
            <a:off x="1524000" y="457200"/>
            <a:ext cx="9144000" cy="609600"/>
          </a:xfrm>
        </p:spPr>
        <p:txBody>
          <a:bodyPr/>
          <a:lstStyle/>
          <a:p>
            <a:br>
              <a:rPr lang="en-US" altLang="en-US" sz="5400" b="1" i="1"/>
            </a:br>
            <a:br>
              <a:rPr lang="en-US" altLang="en-US" sz="5400" b="1" i="1"/>
            </a:br>
            <a:r>
              <a:rPr lang="en-US" altLang="en-US" sz="4000" b="1">
                <a:solidFill>
                  <a:srgbClr val="212121"/>
                </a:solidFill>
                <a:latin typeface="Source Sans Pro" panose="020B0503030403020204" pitchFamily="34" charset="0"/>
              </a:rPr>
              <a:t>Recording and Reporting </a:t>
            </a:r>
            <a:br>
              <a:rPr lang="en-US" altLang="en-US" sz="4000" b="1">
                <a:solidFill>
                  <a:srgbClr val="212121"/>
                </a:solidFill>
                <a:latin typeface="Source Sans Pro" panose="020B0503030403020204" pitchFamily="34" charset="0"/>
              </a:rPr>
            </a:br>
            <a:r>
              <a:rPr lang="en-US" altLang="en-US" sz="4000" b="1">
                <a:solidFill>
                  <a:srgbClr val="212121"/>
                </a:solidFill>
                <a:latin typeface="Source Sans Pro" panose="020B0503030403020204" pitchFamily="34" charset="0"/>
              </a:rPr>
              <a:t>Occupational Injuries/Illnesses (1904)</a:t>
            </a:r>
            <a:br>
              <a:rPr lang="en-US" altLang="en-US" sz="4000" b="1" i="1"/>
            </a:br>
            <a:endParaRPr lang="en-US" altLang="en-US" sz="4000" b="1" i="1">
              <a:solidFill>
                <a:srgbClr val="FF0000"/>
              </a:solidFill>
            </a:endParaRPr>
          </a:p>
        </p:txBody>
      </p:sp>
      <p:sp>
        <p:nvSpPr>
          <p:cNvPr id="5123" name="Content Placeholder 2">
            <a:extLst>
              <a:ext uri="{FF2B5EF4-FFF2-40B4-BE49-F238E27FC236}">
                <a16:creationId xmlns:a16="http://schemas.microsoft.com/office/drawing/2014/main" id="{E8948DC7-3313-952E-245F-2A41045401EB}"/>
              </a:ext>
            </a:extLst>
          </p:cNvPr>
          <p:cNvSpPr>
            <a:spLocks noGrp="1"/>
          </p:cNvSpPr>
          <p:nvPr>
            <p:ph idx="1"/>
          </p:nvPr>
        </p:nvSpPr>
        <p:spPr>
          <a:xfrm>
            <a:off x="1524000" y="2286001"/>
            <a:ext cx="8991600" cy="3840163"/>
          </a:xfrm>
        </p:spPr>
        <p:txBody>
          <a:bodyPr/>
          <a:lstStyle/>
          <a:p>
            <a:pPr>
              <a:buFont typeface="Wingdings" panose="05000000000000000000" pitchFamily="2" charset="2"/>
              <a:buChar char="§"/>
            </a:pPr>
            <a:r>
              <a:rPr lang="en-US" altLang="en-US" sz="3600" b="1" i="1">
                <a:solidFill>
                  <a:srgbClr val="FF0000"/>
                </a:solidFill>
              </a:rPr>
              <a:t>www.osha.gov/topics/recordkeeping</a:t>
            </a:r>
          </a:p>
          <a:p>
            <a:pPr>
              <a:buFont typeface="Wingdings" panose="05000000000000000000" pitchFamily="2" charset="2"/>
              <a:buChar char="§"/>
            </a:pPr>
            <a:r>
              <a:rPr lang="en-US" altLang="en-US" sz="3600" b="1" i="1">
                <a:solidFill>
                  <a:srgbClr val="0000FF"/>
                </a:solidFill>
              </a:rPr>
              <a:t>The industry that the employer is in (NAICS) </a:t>
            </a:r>
          </a:p>
          <a:p>
            <a:pPr>
              <a:buFont typeface="Wingdings" panose="05000000000000000000" pitchFamily="2" charset="2"/>
              <a:buChar char="§"/>
            </a:pPr>
            <a:r>
              <a:rPr lang="en-US" altLang="en-US" sz="3600" b="1" i="1">
                <a:solidFill>
                  <a:srgbClr val="0000FF"/>
                </a:solidFill>
              </a:rPr>
              <a:t>And how many corporate employees.  The magic number is </a:t>
            </a:r>
            <a:r>
              <a:rPr lang="en-US" altLang="en-US" sz="3600" b="1" i="1">
                <a:solidFill>
                  <a:srgbClr val="FF0000"/>
                </a:solidFill>
              </a:rPr>
              <a:t>11</a:t>
            </a:r>
            <a:r>
              <a:rPr lang="en-US" altLang="en-US" sz="3600" b="1" i="1">
                <a:solidFill>
                  <a:srgbClr val="0000FF"/>
                </a:solidFill>
              </a:rPr>
              <a:t> or more.</a:t>
            </a:r>
          </a:p>
          <a:p>
            <a:pPr>
              <a:buFont typeface="Wingdings" panose="05000000000000000000" pitchFamily="2" charset="2"/>
              <a:buChar char="§"/>
            </a:pPr>
            <a:r>
              <a:rPr lang="en-US" altLang="en-US" sz="3600" b="1" i="1">
                <a:solidFill>
                  <a:srgbClr val="0000FF"/>
                </a:solidFill>
              </a:rPr>
              <a:t>Some employers are </a:t>
            </a:r>
            <a:r>
              <a:rPr lang="en-US" altLang="en-US" sz="3600" b="1" i="1">
                <a:solidFill>
                  <a:srgbClr val="FF0000"/>
                </a:solidFill>
              </a:rPr>
              <a:t>partially exempt</a:t>
            </a:r>
            <a:r>
              <a:rPr lang="en-US" altLang="en-US" sz="3600" b="1" i="1"/>
              <a:t>.</a:t>
            </a:r>
          </a:p>
        </p:txBody>
      </p:sp>
    </p:spTree>
    <p:extLst>
      <p:ext uri="{BB962C8B-B14F-4D97-AF65-F5344CB8AC3E}">
        <p14:creationId xmlns:p14="http://schemas.microsoft.com/office/powerpoint/2010/main" val="3056682450"/>
      </p:ext>
    </p:extLst>
  </p:cSld>
  <p:clrMapOvr>
    <a:masterClrMapping/>
  </p:clrMapOvr>
  <p:transition spd="slow">
    <p:dissolv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a:extLst>
              <a:ext uri="{FF2B5EF4-FFF2-40B4-BE49-F238E27FC236}">
                <a16:creationId xmlns:a16="http://schemas.microsoft.com/office/drawing/2014/main" id="{0BB045F9-4348-4713-ACEF-B13BDAA994A9}"/>
              </a:ext>
            </a:extLst>
          </p:cNvPr>
          <p:cNvSpPr>
            <a:spLocks noGrp="1"/>
          </p:cNvSpPr>
          <p:nvPr>
            <p:ph type="title"/>
          </p:nvPr>
        </p:nvSpPr>
        <p:spPr/>
        <p:txBody>
          <a:bodyPr/>
          <a:lstStyle/>
          <a:p>
            <a:endParaRPr lang="en-US" altLang="en-US"/>
          </a:p>
        </p:txBody>
      </p:sp>
      <p:pic>
        <p:nvPicPr>
          <p:cNvPr id="6147" name="Content Placeholder 4">
            <a:extLst>
              <a:ext uri="{FF2B5EF4-FFF2-40B4-BE49-F238E27FC236}">
                <a16:creationId xmlns:a16="http://schemas.microsoft.com/office/drawing/2014/main" id="{E568021F-A195-FF1D-7688-E8EE906ED75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a:xfrm>
            <a:off x="1524000" y="0"/>
            <a:ext cx="9144000" cy="6858000"/>
          </a:xfrm>
        </p:spPr>
      </p:pic>
    </p:spTree>
    <p:extLst>
      <p:ext uri="{BB962C8B-B14F-4D97-AF65-F5344CB8AC3E}">
        <p14:creationId xmlns:p14="http://schemas.microsoft.com/office/powerpoint/2010/main" val="489448907"/>
      </p:ext>
    </p:extLst>
  </p:cSld>
  <p:clrMapOvr>
    <a:masterClrMapping/>
  </p:clrMapOvr>
  <p:transition spd="slow">
    <p:dissolv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a:extLst>
              <a:ext uri="{FF2B5EF4-FFF2-40B4-BE49-F238E27FC236}">
                <a16:creationId xmlns:a16="http://schemas.microsoft.com/office/drawing/2014/main" id="{DDE910DA-5ACC-99A4-FED0-437E0C3B05FE}"/>
              </a:ext>
            </a:extLst>
          </p:cNvPr>
          <p:cNvSpPr>
            <a:spLocks noGrp="1"/>
          </p:cNvSpPr>
          <p:nvPr>
            <p:ph type="title"/>
          </p:nvPr>
        </p:nvSpPr>
        <p:spPr>
          <a:xfrm>
            <a:off x="1524000" y="742950"/>
            <a:ext cx="9144000" cy="1162050"/>
          </a:xfrm>
        </p:spPr>
        <p:txBody>
          <a:bodyPr/>
          <a:lstStyle/>
          <a:p>
            <a:pPr eaLnBrk="1" hangingPunct="1"/>
            <a:r>
              <a:rPr lang="en-US" altLang="en-US" sz="4800" b="1"/>
              <a:t>Recordable/Reportable Definitions</a:t>
            </a:r>
          </a:p>
        </p:txBody>
      </p:sp>
      <p:sp>
        <p:nvSpPr>
          <p:cNvPr id="14339" name="Rectangle 3">
            <a:extLst>
              <a:ext uri="{FF2B5EF4-FFF2-40B4-BE49-F238E27FC236}">
                <a16:creationId xmlns:a16="http://schemas.microsoft.com/office/drawing/2014/main" id="{F19A2999-29B1-F9C8-07FF-754BE61D5B53}"/>
              </a:ext>
            </a:extLst>
          </p:cNvPr>
          <p:cNvSpPr>
            <a:spLocks noGrp="1" noChangeArrowheads="1"/>
          </p:cNvSpPr>
          <p:nvPr>
            <p:ph type="body" idx="1"/>
          </p:nvPr>
        </p:nvSpPr>
        <p:spPr>
          <a:xfrm>
            <a:off x="1676400" y="2209800"/>
            <a:ext cx="8991600" cy="4343400"/>
          </a:xfrm>
        </p:spPr>
        <p:txBody>
          <a:bodyPr/>
          <a:lstStyle/>
          <a:p>
            <a:pPr eaLnBrk="1" hangingPunct="1">
              <a:buFont typeface="Wingdings" panose="05000000000000000000" pitchFamily="2" charset="2"/>
              <a:buChar char="§"/>
              <a:defRPr/>
            </a:pPr>
            <a:r>
              <a:rPr lang="en-US" sz="3400" b="1" i="1" dirty="0">
                <a:solidFill>
                  <a:srgbClr val="FF0000"/>
                </a:solidFill>
              </a:rPr>
              <a:t>Recordable Event- </a:t>
            </a:r>
            <a:r>
              <a:rPr lang="en-US" sz="3400" b="1" i="1" dirty="0">
                <a:solidFill>
                  <a:schemeClr val="tx2">
                    <a:lumMod val="50000"/>
                  </a:schemeClr>
                </a:solidFill>
              </a:rPr>
              <a:t>An event that must be recorded on the OSHA 300 log based on the 1904.7 recording criteria.</a:t>
            </a:r>
          </a:p>
          <a:p>
            <a:pPr eaLnBrk="1" hangingPunct="1">
              <a:buFont typeface="Wingdings" panose="05000000000000000000" pitchFamily="2" charset="2"/>
              <a:buChar char="§"/>
              <a:defRPr/>
            </a:pPr>
            <a:endParaRPr lang="en-US" sz="3400" b="1" i="1" dirty="0">
              <a:solidFill>
                <a:schemeClr val="tx2">
                  <a:lumMod val="50000"/>
                </a:schemeClr>
              </a:solidFill>
            </a:endParaRPr>
          </a:p>
          <a:p>
            <a:pPr eaLnBrk="1" hangingPunct="1">
              <a:buFont typeface="Wingdings" panose="05000000000000000000" pitchFamily="2" charset="2"/>
              <a:buChar char="§"/>
              <a:defRPr/>
            </a:pPr>
            <a:r>
              <a:rPr lang="en-US" sz="3400" b="1" i="1" dirty="0">
                <a:solidFill>
                  <a:srgbClr val="FF0000"/>
                </a:solidFill>
              </a:rPr>
              <a:t>Reportable Event- </a:t>
            </a:r>
            <a:r>
              <a:rPr lang="en-US" sz="3400" b="1" i="1" dirty="0">
                <a:solidFill>
                  <a:schemeClr val="tx2">
                    <a:lumMod val="50000"/>
                  </a:schemeClr>
                </a:solidFill>
              </a:rPr>
              <a:t>An event that must be reported to OSHA within </a:t>
            </a:r>
            <a:r>
              <a:rPr lang="en-US" sz="3400" b="1" i="1" dirty="0">
                <a:solidFill>
                  <a:srgbClr val="0000FF"/>
                </a:solidFill>
              </a:rPr>
              <a:t>8-24</a:t>
            </a:r>
            <a:r>
              <a:rPr lang="en-US" sz="3400" b="1" i="1" dirty="0">
                <a:solidFill>
                  <a:schemeClr val="tx2">
                    <a:lumMod val="50000"/>
                  </a:schemeClr>
                </a:solidFill>
              </a:rPr>
              <a:t> hours based  on 1904.39 reporting criteria.</a:t>
            </a:r>
          </a:p>
        </p:txBody>
      </p:sp>
    </p:spTree>
    <p:extLst>
      <p:ext uri="{BB962C8B-B14F-4D97-AF65-F5344CB8AC3E}">
        <p14:creationId xmlns:p14="http://schemas.microsoft.com/office/powerpoint/2010/main" val="320579772"/>
      </p:ext>
    </p:extLst>
  </p:cSld>
  <p:clrMapOvr>
    <a:masterClrMapping/>
  </p:clrMapOvr>
  <p:transition spd="slow">
    <p:dissolv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a:extLst>
              <a:ext uri="{FF2B5EF4-FFF2-40B4-BE49-F238E27FC236}">
                <a16:creationId xmlns:a16="http://schemas.microsoft.com/office/drawing/2014/main" id="{D4DCC50B-ACDF-EED8-D561-C070E91C351A}"/>
              </a:ext>
            </a:extLst>
          </p:cNvPr>
          <p:cNvSpPr>
            <a:spLocks noGrp="1"/>
          </p:cNvSpPr>
          <p:nvPr>
            <p:ph type="title"/>
          </p:nvPr>
        </p:nvSpPr>
        <p:spPr>
          <a:xfrm>
            <a:off x="1981200" y="838200"/>
            <a:ext cx="8229600" cy="838200"/>
          </a:xfrm>
        </p:spPr>
        <p:txBody>
          <a:bodyPr/>
          <a:lstStyle/>
          <a:p>
            <a:r>
              <a:rPr lang="en-US" altLang="en-US" sz="5400" b="1" i="1"/>
              <a:t>OSHA/BWC</a:t>
            </a:r>
          </a:p>
        </p:txBody>
      </p:sp>
      <p:sp>
        <p:nvSpPr>
          <p:cNvPr id="8195" name="Content Placeholder 2">
            <a:extLst>
              <a:ext uri="{FF2B5EF4-FFF2-40B4-BE49-F238E27FC236}">
                <a16:creationId xmlns:a16="http://schemas.microsoft.com/office/drawing/2014/main" id="{7E7A4599-AC97-0446-E773-12F8C2BCAD1A}"/>
              </a:ext>
            </a:extLst>
          </p:cNvPr>
          <p:cNvSpPr>
            <a:spLocks noGrp="1"/>
          </p:cNvSpPr>
          <p:nvPr>
            <p:ph idx="1"/>
          </p:nvPr>
        </p:nvSpPr>
        <p:spPr>
          <a:xfrm>
            <a:off x="1524000" y="1981201"/>
            <a:ext cx="9144000" cy="4144963"/>
          </a:xfrm>
        </p:spPr>
        <p:txBody>
          <a:bodyPr/>
          <a:lstStyle/>
          <a:p>
            <a:pPr algn="ctr">
              <a:buFont typeface="Arial" panose="020B0604020202020204" pitchFamily="34" charset="0"/>
              <a:buNone/>
            </a:pPr>
            <a:r>
              <a:rPr lang="en-US" altLang="en-US" b="1">
                <a:latin typeface="Univers 55" pitchFamily="34" charset="0"/>
              </a:rPr>
              <a:t>	</a:t>
            </a:r>
            <a:r>
              <a:rPr lang="en-US" altLang="en-US" sz="4000" b="1" i="1">
                <a:solidFill>
                  <a:srgbClr val="0000FF"/>
                </a:solidFill>
                <a:latin typeface="Univers 55" pitchFamily="34" charset="0"/>
              </a:rPr>
              <a:t>OSHA injury and illness recordkeeping and workers’ compensation are independent of each other!</a:t>
            </a:r>
          </a:p>
          <a:p>
            <a:pPr algn="ctr">
              <a:buFont typeface="Arial" panose="020B0604020202020204" pitchFamily="34" charset="0"/>
              <a:buNone/>
            </a:pPr>
            <a:endParaRPr lang="en-US" altLang="en-US" sz="4000" b="1">
              <a:solidFill>
                <a:srgbClr val="0000FF"/>
              </a:solidFill>
              <a:latin typeface="Univers 55" pitchFamily="34" charset="0"/>
            </a:endParaRPr>
          </a:p>
          <a:p>
            <a:pPr algn="ctr">
              <a:buFont typeface="Arial" panose="020B0604020202020204" pitchFamily="34" charset="0"/>
              <a:buNone/>
            </a:pPr>
            <a:r>
              <a:rPr lang="en-US" altLang="en-US" sz="4000" b="1">
                <a:latin typeface="Univers 55" pitchFamily="34" charset="0"/>
              </a:rPr>
              <a:t>They are </a:t>
            </a:r>
            <a:r>
              <a:rPr lang="en-US" altLang="en-US" sz="4000" b="1" u="sng">
                <a:solidFill>
                  <a:srgbClr val="FF0000"/>
                </a:solidFill>
                <a:latin typeface="Univers 55" pitchFamily="34" charset="0"/>
              </a:rPr>
              <a:t>separate systems!!!</a:t>
            </a:r>
          </a:p>
          <a:p>
            <a:endParaRPr lang="en-US" altLang="en-US"/>
          </a:p>
        </p:txBody>
      </p:sp>
    </p:spTree>
    <p:extLst>
      <p:ext uri="{BB962C8B-B14F-4D97-AF65-F5344CB8AC3E}">
        <p14:creationId xmlns:p14="http://schemas.microsoft.com/office/powerpoint/2010/main" val="309099356"/>
      </p:ext>
    </p:extLst>
  </p:cSld>
  <p:clrMapOvr>
    <a:masterClrMapping/>
  </p:clrMapOvr>
  <p:transition spd="slow">
    <p:dissolv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a:extLst>
              <a:ext uri="{FF2B5EF4-FFF2-40B4-BE49-F238E27FC236}">
                <a16:creationId xmlns:a16="http://schemas.microsoft.com/office/drawing/2014/main" id="{E8D7BDFF-473A-5434-78EF-AEFA3BC71B9D}"/>
              </a:ext>
            </a:extLst>
          </p:cNvPr>
          <p:cNvSpPr>
            <a:spLocks noGrp="1"/>
          </p:cNvSpPr>
          <p:nvPr>
            <p:ph type="title"/>
          </p:nvPr>
        </p:nvSpPr>
        <p:spPr>
          <a:xfrm>
            <a:off x="1981200" y="685800"/>
            <a:ext cx="8229600" cy="731838"/>
          </a:xfrm>
        </p:spPr>
        <p:txBody>
          <a:bodyPr/>
          <a:lstStyle/>
          <a:p>
            <a:r>
              <a:rPr lang="en-US" altLang="en-US" sz="5400" b="1" i="1"/>
              <a:t>Occupational Injury</a:t>
            </a:r>
          </a:p>
        </p:txBody>
      </p:sp>
      <p:sp>
        <p:nvSpPr>
          <p:cNvPr id="9219" name="Content Placeholder 2">
            <a:extLst>
              <a:ext uri="{FF2B5EF4-FFF2-40B4-BE49-F238E27FC236}">
                <a16:creationId xmlns:a16="http://schemas.microsoft.com/office/drawing/2014/main" id="{974EA26C-0205-9086-7AE4-C6B446B36744}"/>
              </a:ext>
            </a:extLst>
          </p:cNvPr>
          <p:cNvSpPr>
            <a:spLocks noGrp="1"/>
          </p:cNvSpPr>
          <p:nvPr>
            <p:ph idx="1"/>
          </p:nvPr>
        </p:nvSpPr>
        <p:spPr>
          <a:xfrm>
            <a:off x="1676400" y="2057401"/>
            <a:ext cx="8839200" cy="4068763"/>
          </a:xfrm>
        </p:spPr>
        <p:txBody>
          <a:bodyPr/>
          <a:lstStyle/>
          <a:p>
            <a:pPr>
              <a:buFont typeface="Wingdings" panose="05000000000000000000" pitchFamily="2" charset="2"/>
              <a:buChar char="§"/>
            </a:pPr>
            <a:r>
              <a:rPr lang="en-US" altLang="en-US" sz="3400" b="1">
                <a:solidFill>
                  <a:srgbClr val="0000FF"/>
                </a:solidFill>
              </a:rPr>
              <a:t>Any wound or damage to the body resulting from an event in the work environment</a:t>
            </a:r>
          </a:p>
          <a:p>
            <a:pPr>
              <a:buFont typeface="Wingdings" panose="05000000000000000000" pitchFamily="2" charset="2"/>
              <a:buChar char="§"/>
            </a:pPr>
            <a:endParaRPr lang="en-US" altLang="en-US" sz="3400" b="1">
              <a:solidFill>
                <a:srgbClr val="C00000"/>
              </a:solidFill>
            </a:endParaRPr>
          </a:p>
          <a:p>
            <a:pPr>
              <a:buFont typeface="Wingdings" panose="05000000000000000000" pitchFamily="2" charset="2"/>
              <a:buChar char="§"/>
            </a:pPr>
            <a:r>
              <a:rPr lang="en-US" altLang="en-US" sz="3400" b="1">
                <a:solidFill>
                  <a:srgbClr val="C00000"/>
                </a:solidFill>
              </a:rPr>
              <a:t>Cuts, puncture, lacerations, abrasion, fracture, bruise, contusion, chipped tooth, amputation, insect bite, electrocution or a thermal, chemical, electrical or radiation burn</a:t>
            </a:r>
          </a:p>
        </p:txBody>
      </p:sp>
    </p:spTree>
    <p:extLst>
      <p:ext uri="{BB962C8B-B14F-4D97-AF65-F5344CB8AC3E}">
        <p14:creationId xmlns:p14="http://schemas.microsoft.com/office/powerpoint/2010/main" val="2397231255"/>
      </p:ext>
    </p:extLst>
  </p:cSld>
  <p:clrMapOvr>
    <a:masterClrMapping/>
  </p:clrMapOvr>
  <p:transition spd="slow">
    <p:dissolve/>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D1FDF194-C99A-4C11-8A97-58FF75F6E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DECAB5A9-13C6-4C85-AB53-C7D8B8954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C243199D-2015-4F72-83EB-C6A3ED4C4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a:xfrm>
            <a:off x="1086003" y="1181901"/>
            <a:ext cx="10622354" cy="1857901"/>
          </a:xfrm>
        </p:spPr>
        <p:txBody>
          <a:bodyPr vert="horz" lIns="91440" tIns="45720" rIns="91440" bIns="45720" rtlCol="0" anchor="t">
            <a:normAutofit/>
          </a:bodyPr>
          <a:lstStyle/>
          <a:p>
            <a:pPr algn="ctr"/>
            <a:r>
              <a:rPr lang="en-US" sz="4000" spc="0">
                <a:solidFill>
                  <a:schemeClr val="tx2"/>
                </a:solidFill>
                <a:latin typeface="Gill Sans MT"/>
              </a:rPr>
              <a:t>Slides, External resources &amp; registration can be found at</a:t>
            </a:r>
            <a:br>
              <a:rPr lang="en-US" sz="4000" spc="0">
                <a:solidFill>
                  <a:schemeClr val="tx2"/>
                </a:solidFill>
                <a:latin typeface="Gill Sans MT"/>
              </a:rPr>
            </a:br>
            <a:r>
              <a:rPr lang="en-US" sz="4000" spc="0">
                <a:solidFill>
                  <a:schemeClr val="tx2"/>
                </a:solidFill>
                <a:latin typeface="Gill Sans MT"/>
                <a:hlinkClick r:id="rId2"/>
              </a:rPr>
              <a:t>www.solonchamber.com/slides</a:t>
            </a:r>
            <a:endParaRPr lang="en-US" sz="4000" b="0" spc="0">
              <a:solidFill>
                <a:schemeClr val="tx2"/>
              </a:solidFill>
              <a:latin typeface="Gill Sans MT"/>
            </a:endParaRPr>
          </a:p>
        </p:txBody>
      </p:sp>
      <p:sp>
        <p:nvSpPr>
          <p:cNvPr id="17" name="Freeform 6">
            <a:extLst>
              <a:ext uri="{FF2B5EF4-FFF2-40B4-BE49-F238E27FC236}">
                <a16:creationId xmlns:a16="http://schemas.microsoft.com/office/drawing/2014/main" id="{CC3D4EFD-F9AF-4231-89CF-74A9A513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6E85F1C8-2D37-4E74-9173-14198641E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Title 3">
            <a:extLst>
              <a:ext uri="{FF2B5EF4-FFF2-40B4-BE49-F238E27FC236}">
                <a16:creationId xmlns:a16="http://schemas.microsoft.com/office/drawing/2014/main" id="{A98B1EC6-8CCA-A6D1-3B43-8E066CB15F34}"/>
              </a:ext>
            </a:extLst>
          </p:cNvPr>
          <p:cNvSpPr txBox="1">
            <a:spLocks/>
          </p:cNvSpPr>
          <p:nvPr/>
        </p:nvSpPr>
        <p:spPr>
          <a:xfrm>
            <a:off x="1663344" y="3670738"/>
            <a:ext cx="9467672" cy="18579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600" b="1" kern="1200" cap="all" spc="200" baseline="0">
                <a:solidFill>
                  <a:schemeClr val="bg1"/>
                </a:solidFill>
                <a:latin typeface="+mj-lt"/>
                <a:ea typeface="+mj-ea"/>
                <a:cs typeface="+mj-cs"/>
              </a:defRPr>
            </a:lvl1pPr>
          </a:lstStyle>
          <a:p>
            <a:pPr algn="ctr"/>
            <a:r>
              <a:rPr lang="en-US" sz="5400" spc="0">
                <a:solidFill>
                  <a:schemeClr val="tx2"/>
                </a:solidFill>
                <a:latin typeface="Gill Sans MT"/>
              </a:rPr>
              <a:t>Materials will also be distributed by email after the program!</a:t>
            </a:r>
          </a:p>
        </p:txBody>
      </p:sp>
    </p:spTree>
    <p:extLst>
      <p:ext uri="{BB962C8B-B14F-4D97-AF65-F5344CB8AC3E}">
        <p14:creationId xmlns:p14="http://schemas.microsoft.com/office/powerpoint/2010/main" val="3415020568"/>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a:extLst>
              <a:ext uri="{FF2B5EF4-FFF2-40B4-BE49-F238E27FC236}">
                <a16:creationId xmlns:a16="http://schemas.microsoft.com/office/drawing/2014/main" id="{84EE0C7C-E8BE-58FF-7D18-DD2AA77618CF}"/>
              </a:ext>
            </a:extLst>
          </p:cNvPr>
          <p:cNvSpPr>
            <a:spLocks noGrp="1"/>
          </p:cNvSpPr>
          <p:nvPr>
            <p:ph type="title"/>
          </p:nvPr>
        </p:nvSpPr>
        <p:spPr>
          <a:xfrm>
            <a:off x="1981200" y="457200"/>
            <a:ext cx="8229600" cy="960438"/>
          </a:xfrm>
        </p:spPr>
        <p:txBody>
          <a:bodyPr/>
          <a:lstStyle/>
          <a:p>
            <a:r>
              <a:rPr lang="en-US" altLang="en-US" sz="5400" b="1" i="1"/>
              <a:t>Occupational Illnesses</a:t>
            </a:r>
          </a:p>
        </p:txBody>
      </p:sp>
      <p:sp>
        <p:nvSpPr>
          <p:cNvPr id="10243" name="Content Placeholder 2">
            <a:extLst>
              <a:ext uri="{FF2B5EF4-FFF2-40B4-BE49-F238E27FC236}">
                <a16:creationId xmlns:a16="http://schemas.microsoft.com/office/drawing/2014/main" id="{170AF009-6F38-E88E-C2BB-776039ECB5DF}"/>
              </a:ext>
            </a:extLst>
          </p:cNvPr>
          <p:cNvSpPr>
            <a:spLocks noGrp="1"/>
          </p:cNvSpPr>
          <p:nvPr>
            <p:ph idx="1"/>
          </p:nvPr>
        </p:nvSpPr>
        <p:spPr>
          <a:xfrm>
            <a:off x="1524000" y="1752601"/>
            <a:ext cx="9144000" cy="4373563"/>
          </a:xfrm>
        </p:spPr>
        <p:txBody>
          <a:bodyPr/>
          <a:lstStyle/>
          <a:p>
            <a:pPr>
              <a:buFont typeface="Wingdings" panose="05000000000000000000" pitchFamily="2" charset="2"/>
              <a:buChar char="§"/>
            </a:pPr>
            <a:r>
              <a:rPr lang="en-US" altLang="en-US" sz="3400" b="1" i="1">
                <a:solidFill>
                  <a:srgbClr val="C00000"/>
                </a:solidFill>
              </a:rPr>
              <a:t>Skin diseases or disorders (dermatitis, rash)</a:t>
            </a:r>
          </a:p>
          <a:p>
            <a:pPr>
              <a:buFont typeface="Wingdings" panose="05000000000000000000" pitchFamily="2" charset="2"/>
              <a:buChar char="§"/>
            </a:pPr>
            <a:r>
              <a:rPr lang="en-US" altLang="en-US" sz="3400" b="1" i="1">
                <a:solidFill>
                  <a:srgbClr val="0000FF"/>
                </a:solidFill>
              </a:rPr>
              <a:t>Respiratory conditions ( silicosis, asbestosis)</a:t>
            </a:r>
          </a:p>
          <a:p>
            <a:pPr>
              <a:buFont typeface="Wingdings" panose="05000000000000000000" pitchFamily="2" charset="2"/>
              <a:buChar char="§"/>
            </a:pPr>
            <a:r>
              <a:rPr lang="en-US" altLang="en-US" sz="3400" b="1" i="1">
                <a:solidFill>
                  <a:srgbClr val="C00000"/>
                </a:solidFill>
              </a:rPr>
              <a:t>Poisoning (lead, mercury, cadmium, arsenic)</a:t>
            </a:r>
          </a:p>
          <a:p>
            <a:pPr>
              <a:buFont typeface="Wingdings" panose="05000000000000000000" pitchFamily="2" charset="2"/>
              <a:buChar char="§"/>
            </a:pPr>
            <a:r>
              <a:rPr lang="en-US" altLang="en-US" sz="3400" b="1" i="1">
                <a:solidFill>
                  <a:srgbClr val="0000FF"/>
                </a:solidFill>
              </a:rPr>
              <a:t>Hearing Loss</a:t>
            </a:r>
          </a:p>
          <a:p>
            <a:pPr>
              <a:buFont typeface="Wingdings" panose="05000000000000000000" pitchFamily="2" charset="2"/>
              <a:buChar char="§"/>
            </a:pPr>
            <a:r>
              <a:rPr lang="en-US" altLang="en-US" sz="3400" b="1" i="1">
                <a:solidFill>
                  <a:srgbClr val="C00000"/>
                </a:solidFill>
              </a:rPr>
              <a:t>All other illnesses (heatstroke, sunstroke, heat 				exhaustion)</a:t>
            </a:r>
          </a:p>
        </p:txBody>
      </p:sp>
    </p:spTree>
    <p:extLst>
      <p:ext uri="{BB962C8B-B14F-4D97-AF65-F5344CB8AC3E}">
        <p14:creationId xmlns:p14="http://schemas.microsoft.com/office/powerpoint/2010/main" val="1862454657"/>
      </p:ext>
    </p:extLst>
  </p:cSld>
  <p:clrMapOvr>
    <a:masterClrMapping/>
  </p:clrMapOvr>
  <p:transition spd="slow">
    <p:dissolv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Title 1">
            <a:extLst>
              <a:ext uri="{FF2B5EF4-FFF2-40B4-BE49-F238E27FC236}">
                <a16:creationId xmlns:a16="http://schemas.microsoft.com/office/drawing/2014/main" id="{EA7FBCD5-01D5-1DE5-182B-8A098B06A6A1}"/>
              </a:ext>
            </a:extLst>
          </p:cNvPr>
          <p:cNvSpPr>
            <a:spLocks noGrp="1"/>
          </p:cNvSpPr>
          <p:nvPr>
            <p:ph type="title"/>
          </p:nvPr>
        </p:nvSpPr>
        <p:spPr>
          <a:xfrm>
            <a:off x="1981200" y="1295400"/>
            <a:ext cx="8229600" cy="122238"/>
          </a:xfrm>
        </p:spPr>
        <p:txBody>
          <a:bodyPr/>
          <a:lstStyle/>
          <a:p>
            <a:r>
              <a:rPr lang="en-US" altLang="en-US" sz="5400" b="1" i="1"/>
              <a:t>General Recording Criteria</a:t>
            </a:r>
            <a:br>
              <a:rPr lang="en-US" altLang="en-US" sz="5400" b="1" i="1"/>
            </a:br>
            <a:r>
              <a:rPr lang="en-US" altLang="en-US" sz="5400" b="1" i="1"/>
              <a:t>1904.7</a:t>
            </a:r>
          </a:p>
        </p:txBody>
      </p:sp>
      <p:sp>
        <p:nvSpPr>
          <p:cNvPr id="3" name="Content Placeholder 2">
            <a:extLst>
              <a:ext uri="{FF2B5EF4-FFF2-40B4-BE49-F238E27FC236}">
                <a16:creationId xmlns:a16="http://schemas.microsoft.com/office/drawing/2014/main" id="{9DE0F354-789C-E502-2E41-228515AA210D}"/>
              </a:ext>
            </a:extLst>
          </p:cNvPr>
          <p:cNvSpPr>
            <a:spLocks noGrp="1"/>
          </p:cNvSpPr>
          <p:nvPr>
            <p:ph idx="1"/>
          </p:nvPr>
        </p:nvSpPr>
        <p:spPr>
          <a:xfrm>
            <a:off x="1676400" y="2438401"/>
            <a:ext cx="8534400" cy="3687763"/>
          </a:xfrm>
        </p:spPr>
        <p:txBody>
          <a:bodyPr/>
          <a:lstStyle/>
          <a:p>
            <a:pPr>
              <a:buFont typeface="Wingdings" panose="05000000000000000000" pitchFamily="2" charset="2"/>
              <a:buChar char="§"/>
              <a:defRPr/>
            </a:pPr>
            <a:r>
              <a:rPr lang="en-US" sz="3600" b="1" i="1" dirty="0">
                <a:solidFill>
                  <a:srgbClr val="0000FF"/>
                </a:solidFill>
              </a:rPr>
              <a:t>Work related Death</a:t>
            </a:r>
          </a:p>
          <a:p>
            <a:pPr>
              <a:buFont typeface="Wingdings" panose="05000000000000000000" pitchFamily="2" charset="2"/>
              <a:buChar char="§"/>
              <a:defRPr/>
            </a:pPr>
            <a:r>
              <a:rPr lang="en-US" sz="3600" b="1" i="1" dirty="0">
                <a:solidFill>
                  <a:schemeClr val="accent6">
                    <a:lumMod val="75000"/>
                  </a:schemeClr>
                </a:solidFill>
              </a:rPr>
              <a:t>Work related loss of consciousness</a:t>
            </a:r>
          </a:p>
          <a:p>
            <a:pPr>
              <a:buFont typeface="Wingdings" panose="05000000000000000000" pitchFamily="2" charset="2"/>
              <a:buChar char="§"/>
              <a:defRPr/>
            </a:pPr>
            <a:r>
              <a:rPr lang="en-US" sz="3600" b="1" i="1" dirty="0">
                <a:solidFill>
                  <a:srgbClr val="0000FF"/>
                </a:solidFill>
              </a:rPr>
              <a:t>Days away from work   (not day of injury)</a:t>
            </a:r>
          </a:p>
          <a:p>
            <a:pPr>
              <a:buFont typeface="Wingdings" panose="05000000000000000000" pitchFamily="2" charset="2"/>
              <a:buChar char="§"/>
              <a:defRPr/>
            </a:pPr>
            <a:r>
              <a:rPr lang="en-US" sz="3600" b="1" i="1" dirty="0">
                <a:solidFill>
                  <a:schemeClr val="accent6">
                    <a:lumMod val="75000"/>
                  </a:schemeClr>
                </a:solidFill>
              </a:rPr>
              <a:t>Job restrictions/job transfer</a:t>
            </a:r>
          </a:p>
          <a:p>
            <a:pPr>
              <a:buFont typeface="Wingdings" panose="05000000000000000000" pitchFamily="2" charset="2"/>
              <a:buChar char="§"/>
              <a:defRPr/>
            </a:pPr>
            <a:r>
              <a:rPr lang="en-US" sz="3600" b="1" i="1" dirty="0">
                <a:solidFill>
                  <a:srgbClr val="0000FF"/>
                </a:solidFill>
              </a:rPr>
              <a:t>Medical treatment beyond first aid</a:t>
            </a:r>
          </a:p>
          <a:p>
            <a:pPr>
              <a:defRPr/>
            </a:pPr>
            <a:endParaRPr lang="en-US" dirty="0">
              <a:solidFill>
                <a:schemeClr val="accent6">
                  <a:lumMod val="75000"/>
                </a:schemeClr>
              </a:solidFill>
            </a:endParaRPr>
          </a:p>
        </p:txBody>
      </p:sp>
    </p:spTree>
    <p:extLst>
      <p:ext uri="{BB962C8B-B14F-4D97-AF65-F5344CB8AC3E}">
        <p14:creationId xmlns:p14="http://schemas.microsoft.com/office/powerpoint/2010/main" val="592506158"/>
      </p:ext>
    </p:extLst>
  </p:cSld>
  <p:clrMapOvr>
    <a:masterClrMapping/>
  </p:clrMapOvr>
  <p:transition spd="slow">
    <p:dissolv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a:extLst>
              <a:ext uri="{FF2B5EF4-FFF2-40B4-BE49-F238E27FC236}">
                <a16:creationId xmlns:a16="http://schemas.microsoft.com/office/drawing/2014/main" id="{A97BB227-792E-5E73-F256-5B8419A05E75}"/>
              </a:ext>
            </a:extLst>
          </p:cNvPr>
          <p:cNvSpPr>
            <a:spLocks noGrp="1"/>
          </p:cNvSpPr>
          <p:nvPr>
            <p:ph type="title"/>
          </p:nvPr>
        </p:nvSpPr>
        <p:spPr>
          <a:xfrm>
            <a:off x="1524000" y="685800"/>
            <a:ext cx="9144000" cy="762000"/>
          </a:xfrm>
        </p:spPr>
        <p:txBody>
          <a:bodyPr/>
          <a:lstStyle/>
          <a:p>
            <a:r>
              <a:rPr lang="en-US" altLang="en-US" sz="4800" b="1" i="1"/>
              <a:t>General Reporting Criteria 1904.39</a:t>
            </a:r>
          </a:p>
        </p:txBody>
      </p:sp>
      <p:sp>
        <p:nvSpPr>
          <p:cNvPr id="12291" name="Content Placeholder 2">
            <a:extLst>
              <a:ext uri="{FF2B5EF4-FFF2-40B4-BE49-F238E27FC236}">
                <a16:creationId xmlns:a16="http://schemas.microsoft.com/office/drawing/2014/main" id="{39E51416-573B-B3B6-769F-49E2FFEBAEB5}"/>
              </a:ext>
            </a:extLst>
          </p:cNvPr>
          <p:cNvSpPr>
            <a:spLocks noGrp="1"/>
          </p:cNvSpPr>
          <p:nvPr>
            <p:ph idx="1"/>
          </p:nvPr>
        </p:nvSpPr>
        <p:spPr>
          <a:xfrm>
            <a:off x="1524000" y="1828800"/>
            <a:ext cx="9144000" cy="4724400"/>
          </a:xfrm>
        </p:spPr>
        <p:txBody>
          <a:bodyPr/>
          <a:lstStyle/>
          <a:p>
            <a:pPr>
              <a:buFont typeface="Wingdings" panose="05000000000000000000" pitchFamily="2" charset="2"/>
              <a:buChar char="ü"/>
            </a:pPr>
            <a:r>
              <a:rPr lang="en-US" altLang="en-US" sz="3400" b="1" i="1"/>
              <a:t>Report a </a:t>
            </a:r>
            <a:r>
              <a:rPr lang="en-US" altLang="en-US" sz="3400" b="1" i="1">
                <a:solidFill>
                  <a:srgbClr val="0000FF"/>
                </a:solidFill>
              </a:rPr>
              <a:t>fatality within 8 Hours </a:t>
            </a:r>
            <a:r>
              <a:rPr lang="en-US" altLang="en-US" sz="3400" b="1" i="1"/>
              <a:t>to the OSHA office or the toll-free number </a:t>
            </a:r>
          </a:p>
          <a:p>
            <a:pPr>
              <a:buFont typeface="Arial" panose="020B0604020202020204" pitchFamily="34" charset="0"/>
              <a:buNone/>
            </a:pPr>
            <a:r>
              <a:rPr lang="en-US" altLang="en-US" sz="3400" b="1" i="1"/>
              <a:t>	</a:t>
            </a:r>
          </a:p>
          <a:p>
            <a:pPr>
              <a:buFont typeface="Wingdings" panose="05000000000000000000" pitchFamily="2" charset="2"/>
              <a:buChar char="ü"/>
            </a:pPr>
            <a:r>
              <a:rPr lang="en-US" altLang="en-US" sz="3400" b="1">
                <a:solidFill>
                  <a:srgbClr val="FF0000"/>
                </a:solidFill>
              </a:rPr>
              <a:t>Report the </a:t>
            </a:r>
            <a:r>
              <a:rPr lang="en-US" altLang="en-US" sz="3400" b="1">
                <a:solidFill>
                  <a:srgbClr val="0000FF"/>
                </a:solidFill>
              </a:rPr>
              <a:t>in-patient hospitalization of 1 </a:t>
            </a:r>
            <a:r>
              <a:rPr lang="en-US" altLang="en-US" sz="3400" b="1">
                <a:solidFill>
                  <a:srgbClr val="FF0000"/>
                </a:solidFill>
              </a:rPr>
              <a:t>or more employees as a result of a work-related incident </a:t>
            </a:r>
            <a:r>
              <a:rPr lang="en-US" altLang="en-US" sz="3400" b="1">
                <a:solidFill>
                  <a:srgbClr val="0000FF"/>
                </a:solidFill>
              </a:rPr>
              <a:t>within 24 hours</a:t>
            </a:r>
          </a:p>
          <a:p>
            <a:pPr>
              <a:buFont typeface="Arial" panose="020B0604020202020204" pitchFamily="34" charset="0"/>
              <a:buNone/>
            </a:pPr>
            <a:endParaRPr lang="en-US" altLang="en-US" sz="3400" b="1"/>
          </a:p>
          <a:p>
            <a:pPr>
              <a:buFont typeface="Wingdings" panose="05000000000000000000" pitchFamily="2" charset="2"/>
              <a:buChar char="ü"/>
            </a:pPr>
            <a:r>
              <a:rPr lang="en-US" altLang="en-US" sz="3400" b="1" i="1"/>
              <a:t>1-800-321-OSHA (1-800-321-6742) /Online</a:t>
            </a:r>
          </a:p>
          <a:p>
            <a:pPr>
              <a:buFont typeface="Arial" panose="020B0604020202020204" pitchFamily="34" charset="0"/>
              <a:buNone/>
            </a:pPr>
            <a:endParaRPr lang="en-US" altLang="en-US" sz="3600" b="1"/>
          </a:p>
        </p:txBody>
      </p:sp>
    </p:spTree>
    <p:extLst>
      <p:ext uri="{BB962C8B-B14F-4D97-AF65-F5344CB8AC3E}">
        <p14:creationId xmlns:p14="http://schemas.microsoft.com/office/powerpoint/2010/main" val="546528661"/>
      </p:ext>
    </p:extLst>
  </p:cSld>
  <p:clrMapOvr>
    <a:masterClrMapping/>
  </p:clrMapOvr>
  <p:transition spd="slow">
    <p:dissolv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itle 1">
            <a:extLst>
              <a:ext uri="{FF2B5EF4-FFF2-40B4-BE49-F238E27FC236}">
                <a16:creationId xmlns:a16="http://schemas.microsoft.com/office/drawing/2014/main" id="{F5AFD293-26F7-2175-07A7-93B4A55C6E37}"/>
              </a:ext>
            </a:extLst>
          </p:cNvPr>
          <p:cNvSpPr>
            <a:spLocks noGrp="1"/>
          </p:cNvSpPr>
          <p:nvPr>
            <p:ph type="title"/>
          </p:nvPr>
        </p:nvSpPr>
        <p:spPr>
          <a:xfrm>
            <a:off x="1524000" y="762000"/>
            <a:ext cx="9144000" cy="990600"/>
          </a:xfrm>
        </p:spPr>
        <p:txBody>
          <a:bodyPr/>
          <a:lstStyle/>
          <a:p>
            <a:br>
              <a:rPr lang="en-US" altLang="en-US" b="1" i="1"/>
            </a:br>
            <a:br>
              <a:rPr lang="en-US" altLang="en-US" b="1" i="1"/>
            </a:br>
            <a:r>
              <a:rPr lang="en-US" altLang="en-US" b="1" i="1"/>
              <a:t>General Reporting Criteria 1904.39</a:t>
            </a:r>
            <a:br>
              <a:rPr lang="en-US" altLang="en-US" sz="5000" b="1" i="1"/>
            </a:br>
            <a:endParaRPr lang="en-US" altLang="en-US" sz="5000" b="1" i="1"/>
          </a:p>
        </p:txBody>
      </p:sp>
      <p:sp>
        <p:nvSpPr>
          <p:cNvPr id="13315" name="Content Placeholder 2">
            <a:extLst>
              <a:ext uri="{FF2B5EF4-FFF2-40B4-BE49-F238E27FC236}">
                <a16:creationId xmlns:a16="http://schemas.microsoft.com/office/drawing/2014/main" id="{90594D3F-718A-2425-A3F6-F7E5F599E912}"/>
              </a:ext>
            </a:extLst>
          </p:cNvPr>
          <p:cNvSpPr>
            <a:spLocks noGrp="1"/>
          </p:cNvSpPr>
          <p:nvPr>
            <p:ph idx="1"/>
          </p:nvPr>
        </p:nvSpPr>
        <p:spPr>
          <a:xfrm>
            <a:off x="1524000" y="2438401"/>
            <a:ext cx="9144000" cy="3687763"/>
          </a:xfrm>
        </p:spPr>
        <p:txBody>
          <a:bodyPr/>
          <a:lstStyle/>
          <a:p>
            <a:pPr>
              <a:buFont typeface="Wingdings" panose="05000000000000000000" pitchFamily="2" charset="2"/>
              <a:buChar char="ü"/>
            </a:pPr>
            <a:r>
              <a:rPr lang="en-US" altLang="en-US"/>
              <a:t> </a:t>
            </a:r>
            <a:r>
              <a:rPr lang="en-US" altLang="en-US" sz="3400" b="1" i="1">
                <a:solidFill>
                  <a:srgbClr val="FF0000"/>
                </a:solidFill>
              </a:rPr>
              <a:t>All work-related inpatient hospitalizations of one or more employees</a:t>
            </a:r>
          </a:p>
          <a:p>
            <a:pPr>
              <a:buFont typeface="Wingdings" panose="05000000000000000000" pitchFamily="2" charset="2"/>
              <a:buChar char="ü"/>
            </a:pPr>
            <a:r>
              <a:rPr lang="en-US" altLang="en-US" sz="3400" b="1" i="1">
                <a:solidFill>
                  <a:schemeClr val="accent1"/>
                </a:solidFill>
              </a:rPr>
              <a:t> </a:t>
            </a:r>
            <a:r>
              <a:rPr lang="en-US" altLang="en-US" sz="3400" b="1" i="1">
                <a:solidFill>
                  <a:srgbClr val="FF0000"/>
                </a:solidFill>
              </a:rPr>
              <a:t>All work-related amputations</a:t>
            </a:r>
          </a:p>
          <a:p>
            <a:pPr>
              <a:buFont typeface="Wingdings" panose="05000000000000000000" pitchFamily="2" charset="2"/>
              <a:buChar char="ü"/>
            </a:pPr>
            <a:r>
              <a:rPr lang="en-US" altLang="en-US" sz="3400" b="1" i="1">
                <a:solidFill>
                  <a:srgbClr val="FF0000"/>
                </a:solidFill>
              </a:rPr>
              <a:t>All work-related losses of an eye</a:t>
            </a:r>
          </a:p>
          <a:p>
            <a:pPr>
              <a:buFont typeface="Wingdings" panose="05000000000000000000" pitchFamily="2" charset="2"/>
              <a:buChar char="ü"/>
            </a:pPr>
            <a:r>
              <a:rPr lang="en-US" altLang="en-US" sz="3400" b="1" i="1">
                <a:solidFill>
                  <a:schemeClr val="accent1"/>
                </a:solidFill>
              </a:rPr>
              <a:t>Employers must report the incident within 24 hours of learning about it.  </a:t>
            </a:r>
          </a:p>
        </p:txBody>
      </p:sp>
    </p:spTree>
    <p:extLst>
      <p:ext uri="{BB962C8B-B14F-4D97-AF65-F5344CB8AC3E}">
        <p14:creationId xmlns:p14="http://schemas.microsoft.com/office/powerpoint/2010/main" val="1894797205"/>
      </p:ext>
    </p:extLst>
  </p:cSld>
  <p:clrMapOvr>
    <a:masterClrMapping/>
  </p:clrMapOvr>
  <p:transition spd="slow">
    <p:dissolv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Title 1">
            <a:extLst>
              <a:ext uri="{FF2B5EF4-FFF2-40B4-BE49-F238E27FC236}">
                <a16:creationId xmlns:a16="http://schemas.microsoft.com/office/drawing/2014/main" id="{A98861E2-AFDB-29C1-D2AD-A11580EBE125}"/>
              </a:ext>
            </a:extLst>
          </p:cNvPr>
          <p:cNvSpPr>
            <a:spLocks noGrp="1"/>
          </p:cNvSpPr>
          <p:nvPr>
            <p:ph type="title"/>
          </p:nvPr>
        </p:nvSpPr>
        <p:spPr/>
        <p:txBody>
          <a:bodyPr/>
          <a:lstStyle/>
          <a:p>
            <a:endParaRPr lang="en-US" altLang="en-US"/>
          </a:p>
        </p:txBody>
      </p:sp>
      <p:sp>
        <p:nvSpPr>
          <p:cNvPr id="15363" name="Content Placeholder 2">
            <a:extLst>
              <a:ext uri="{FF2B5EF4-FFF2-40B4-BE49-F238E27FC236}">
                <a16:creationId xmlns:a16="http://schemas.microsoft.com/office/drawing/2014/main" id="{EB4E486F-EA63-3BD7-D27C-0F76E63D3772}"/>
              </a:ext>
            </a:extLst>
          </p:cNvPr>
          <p:cNvSpPr>
            <a:spLocks noGrp="1"/>
          </p:cNvSpPr>
          <p:nvPr>
            <p:ph idx="1"/>
          </p:nvPr>
        </p:nvSpPr>
        <p:spPr>
          <a:xfrm>
            <a:off x="1752600" y="1600201"/>
            <a:ext cx="8686800" cy="4525963"/>
          </a:xfrm>
        </p:spPr>
        <p:txBody>
          <a:bodyPr/>
          <a:lstStyle/>
          <a:p>
            <a:pPr marL="0" indent="0">
              <a:buFont typeface="Arial" panose="020B0604020202020204" pitchFamily="34" charset="0"/>
              <a:buNone/>
            </a:pPr>
            <a:r>
              <a:rPr lang="en-US" altLang="en-US" b="1"/>
              <a:t>An </a:t>
            </a:r>
            <a:r>
              <a:rPr lang="en-US" altLang="en-US" b="1">
                <a:solidFill>
                  <a:srgbClr val="0000FF"/>
                </a:solidFill>
              </a:rPr>
              <a:t>amputation</a:t>
            </a:r>
            <a:r>
              <a:rPr lang="en-US" altLang="en-US" b="1"/>
              <a:t> is the </a:t>
            </a:r>
            <a:r>
              <a:rPr lang="en-US" altLang="en-US" b="1">
                <a:solidFill>
                  <a:srgbClr val="0000FF"/>
                </a:solidFill>
              </a:rPr>
              <a:t>traumatic loss of a limb or other external body part</a:t>
            </a:r>
            <a:r>
              <a:rPr lang="en-US" altLang="en-US" b="1"/>
              <a:t>. Amputations include a part, such as a limb or appendage, that has been severed, cut off, amputated (either completely or partially); </a:t>
            </a:r>
            <a:r>
              <a:rPr lang="en-US" altLang="en-US" b="1">
                <a:solidFill>
                  <a:srgbClr val="FF0000"/>
                </a:solidFill>
              </a:rPr>
              <a:t>fingertip amputations with or without bone loss</a:t>
            </a:r>
            <a:r>
              <a:rPr lang="en-US" altLang="en-US" b="1"/>
              <a:t>; medical amputations resulting from irreparable damage; amputations of body parts that have since been reattached. </a:t>
            </a:r>
          </a:p>
        </p:txBody>
      </p:sp>
    </p:spTree>
    <p:extLst>
      <p:ext uri="{BB962C8B-B14F-4D97-AF65-F5344CB8AC3E}">
        <p14:creationId xmlns:p14="http://schemas.microsoft.com/office/powerpoint/2010/main" val="1082404519"/>
      </p:ext>
    </p:extLst>
  </p:cSld>
  <p:clrMapOvr>
    <a:masterClrMapping/>
  </p:clrMapOvr>
  <p:transition spd="slow">
    <p:dissolv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a:extLst>
              <a:ext uri="{FF2B5EF4-FFF2-40B4-BE49-F238E27FC236}">
                <a16:creationId xmlns:a16="http://schemas.microsoft.com/office/drawing/2014/main" id="{4A371747-16F7-D795-30B0-1474E2AB9617}"/>
              </a:ext>
            </a:extLst>
          </p:cNvPr>
          <p:cNvSpPr>
            <a:spLocks noGrp="1"/>
          </p:cNvSpPr>
          <p:nvPr>
            <p:ph type="title"/>
          </p:nvPr>
        </p:nvSpPr>
        <p:spPr/>
        <p:txBody>
          <a:bodyPr/>
          <a:lstStyle/>
          <a:p>
            <a:endParaRPr lang="en-US" altLang="en-US"/>
          </a:p>
        </p:txBody>
      </p:sp>
      <p:sp>
        <p:nvSpPr>
          <p:cNvPr id="16387" name="Content Placeholder 2">
            <a:extLst>
              <a:ext uri="{FF2B5EF4-FFF2-40B4-BE49-F238E27FC236}">
                <a16:creationId xmlns:a16="http://schemas.microsoft.com/office/drawing/2014/main" id="{A76FBC90-EF14-EDE5-F73B-011A312F0785}"/>
              </a:ext>
            </a:extLst>
          </p:cNvPr>
          <p:cNvSpPr>
            <a:spLocks noGrp="1"/>
          </p:cNvSpPr>
          <p:nvPr>
            <p:ph idx="1"/>
          </p:nvPr>
        </p:nvSpPr>
        <p:spPr>
          <a:xfrm>
            <a:off x="1524000" y="1600201"/>
            <a:ext cx="9067800" cy="4525963"/>
          </a:xfrm>
        </p:spPr>
        <p:txBody>
          <a:bodyPr/>
          <a:lstStyle/>
          <a:p>
            <a:pPr marL="0" indent="0" algn="ctr">
              <a:buFont typeface="Arial" panose="020B0604020202020204" pitchFamily="34" charset="0"/>
              <a:buNone/>
            </a:pPr>
            <a:r>
              <a:rPr lang="en-US" altLang="en-US" sz="3800" b="1">
                <a:solidFill>
                  <a:srgbClr val="0000FF"/>
                </a:solidFill>
              </a:rPr>
              <a:t>Amputations do not include </a:t>
            </a:r>
            <a:endParaRPr lang="en-US" altLang="en-US" sz="3800" b="1">
              <a:solidFill>
                <a:srgbClr val="FF0000"/>
              </a:solidFill>
            </a:endParaRPr>
          </a:p>
          <a:p>
            <a:pPr marL="0" indent="0" algn="ctr">
              <a:buFont typeface="Arial" panose="020B0604020202020204" pitchFamily="34" charset="0"/>
              <a:buNone/>
            </a:pPr>
            <a:endParaRPr lang="en-US" altLang="en-US" sz="3800" b="1">
              <a:solidFill>
                <a:srgbClr val="FF0000"/>
              </a:solidFill>
            </a:endParaRPr>
          </a:p>
          <a:p>
            <a:pPr marL="0" indent="0" algn="ctr">
              <a:buFont typeface="Arial" panose="020B0604020202020204" pitchFamily="34" charset="0"/>
              <a:buNone/>
            </a:pPr>
            <a:r>
              <a:rPr lang="en-US" altLang="en-US" sz="3800" b="1">
                <a:solidFill>
                  <a:srgbClr val="FF0000"/>
                </a:solidFill>
              </a:rPr>
              <a:t>avulsions, enucleations</a:t>
            </a:r>
            <a:r>
              <a:rPr lang="en-US" altLang="en-US" sz="3800" b="1">
                <a:solidFill>
                  <a:srgbClr val="0000FF"/>
                </a:solidFill>
              </a:rPr>
              <a:t>, deglovings, </a:t>
            </a:r>
          </a:p>
          <a:p>
            <a:pPr marL="0" indent="0" algn="ctr">
              <a:buFont typeface="Arial" panose="020B0604020202020204" pitchFamily="34" charset="0"/>
              <a:buNone/>
            </a:pPr>
            <a:endParaRPr lang="en-US" altLang="en-US" sz="3800" b="1">
              <a:solidFill>
                <a:srgbClr val="0000FF"/>
              </a:solidFill>
            </a:endParaRPr>
          </a:p>
          <a:p>
            <a:pPr marL="0" indent="0" algn="ctr">
              <a:buFont typeface="Arial" panose="020B0604020202020204" pitchFamily="34" charset="0"/>
              <a:buNone/>
            </a:pPr>
            <a:r>
              <a:rPr lang="en-US" altLang="en-US" sz="3800" b="1">
                <a:solidFill>
                  <a:srgbClr val="0000FF"/>
                </a:solidFill>
              </a:rPr>
              <a:t>scalpings, severed ears, or broken or </a:t>
            </a:r>
          </a:p>
          <a:p>
            <a:pPr marL="0" indent="0" algn="ctr">
              <a:buFont typeface="Arial" panose="020B0604020202020204" pitchFamily="34" charset="0"/>
              <a:buNone/>
            </a:pPr>
            <a:endParaRPr lang="en-US" altLang="en-US" sz="3800" b="1">
              <a:solidFill>
                <a:srgbClr val="0000FF"/>
              </a:solidFill>
            </a:endParaRPr>
          </a:p>
          <a:p>
            <a:pPr marL="0" indent="0" algn="ctr">
              <a:buFont typeface="Arial" panose="020B0604020202020204" pitchFamily="34" charset="0"/>
              <a:buNone/>
            </a:pPr>
            <a:r>
              <a:rPr lang="en-US" altLang="en-US" sz="3800" b="1">
                <a:solidFill>
                  <a:srgbClr val="0000FF"/>
                </a:solidFill>
              </a:rPr>
              <a:t>chipped teeth.</a:t>
            </a:r>
          </a:p>
        </p:txBody>
      </p:sp>
    </p:spTree>
    <p:extLst>
      <p:ext uri="{BB962C8B-B14F-4D97-AF65-F5344CB8AC3E}">
        <p14:creationId xmlns:p14="http://schemas.microsoft.com/office/powerpoint/2010/main" val="2743009746"/>
      </p:ext>
    </p:extLst>
  </p:cSld>
  <p:clrMapOvr>
    <a:masterClrMapping/>
  </p:clrMapOvr>
  <p:transition spd="slow">
    <p:dissolv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a:extLst>
              <a:ext uri="{FF2B5EF4-FFF2-40B4-BE49-F238E27FC236}">
                <a16:creationId xmlns:a16="http://schemas.microsoft.com/office/drawing/2014/main" id="{9C169FB9-A957-BCE8-C2EF-994C020E829B}"/>
              </a:ext>
            </a:extLst>
          </p:cNvPr>
          <p:cNvSpPr>
            <a:spLocks noGrp="1"/>
          </p:cNvSpPr>
          <p:nvPr>
            <p:ph type="title"/>
          </p:nvPr>
        </p:nvSpPr>
        <p:spPr>
          <a:xfrm>
            <a:off x="1981200" y="533400"/>
            <a:ext cx="8229600" cy="1143000"/>
          </a:xfrm>
        </p:spPr>
        <p:txBody>
          <a:bodyPr/>
          <a:lstStyle/>
          <a:p>
            <a:r>
              <a:rPr lang="en-US" altLang="en-US" b="1">
                <a:solidFill>
                  <a:srgbClr val="0000FF"/>
                </a:solidFill>
                <a:latin typeface="Arial" panose="020B0604020202020204" pitchFamily="34" charset="0"/>
                <a:cs typeface="Arial" panose="020B0604020202020204" pitchFamily="34" charset="0"/>
              </a:rPr>
              <a:t>Avulsion</a:t>
            </a:r>
            <a:endParaRPr lang="en-US" altLang="en-US"/>
          </a:p>
        </p:txBody>
      </p:sp>
      <p:sp>
        <p:nvSpPr>
          <p:cNvPr id="3" name="Content Placeholder 2">
            <a:extLst>
              <a:ext uri="{FF2B5EF4-FFF2-40B4-BE49-F238E27FC236}">
                <a16:creationId xmlns:a16="http://schemas.microsoft.com/office/drawing/2014/main" id="{6C0A2AC2-9F6D-7C8A-BBD3-293026FA8297}"/>
              </a:ext>
            </a:extLst>
          </p:cNvPr>
          <p:cNvSpPr>
            <a:spLocks noGrp="1"/>
          </p:cNvSpPr>
          <p:nvPr>
            <p:ph idx="1"/>
          </p:nvPr>
        </p:nvSpPr>
        <p:spPr>
          <a:xfrm>
            <a:off x="1752600" y="1676401"/>
            <a:ext cx="8763000" cy="4449763"/>
          </a:xfrm>
        </p:spPr>
        <p:txBody>
          <a:bodyPr/>
          <a:lstStyle/>
          <a:p>
            <a:pPr marL="0" indent="0">
              <a:buFont typeface="Arial" panose="020B0604020202020204" pitchFamily="34" charset="0"/>
              <a:buNone/>
              <a:defRPr/>
            </a:pPr>
            <a:endParaRPr lang="en-US" b="1" dirty="0"/>
          </a:p>
          <a:p>
            <a:pPr marL="0" indent="0">
              <a:buFont typeface="Arial" panose="020B0604020202020204" pitchFamily="34" charset="0"/>
              <a:buNone/>
              <a:defRPr/>
            </a:pPr>
            <a:r>
              <a:rPr lang="en-US" b="1" dirty="0"/>
              <a:t>surface trauma where </a:t>
            </a:r>
            <a:r>
              <a:rPr lang="en-US" b="1" dirty="0">
                <a:solidFill>
                  <a:srgbClr val="FF0000"/>
                </a:solidFill>
              </a:rPr>
              <a:t>all layers </a:t>
            </a:r>
            <a:r>
              <a:rPr lang="en-US" b="1" dirty="0"/>
              <a:t>of </a:t>
            </a:r>
          </a:p>
          <a:p>
            <a:pPr marL="0" indent="0">
              <a:buFont typeface="Arial" panose="020B0604020202020204" pitchFamily="34" charset="0"/>
              <a:buNone/>
              <a:defRPr/>
            </a:pPr>
            <a:r>
              <a:rPr lang="en-US" b="1" dirty="0"/>
              <a:t>the skin have been torn away, exposing the </a:t>
            </a:r>
          </a:p>
          <a:p>
            <a:pPr marL="0" indent="0">
              <a:buFont typeface="Arial" panose="020B0604020202020204" pitchFamily="34" charset="0"/>
              <a:buNone/>
              <a:defRPr/>
            </a:pPr>
            <a:r>
              <a:rPr lang="en-US" b="1" dirty="0"/>
              <a:t>underlying structures. Similar to an </a:t>
            </a:r>
          </a:p>
          <a:p>
            <a:pPr marL="0" indent="0">
              <a:buFont typeface="Arial" panose="020B0604020202020204" pitchFamily="34" charset="0"/>
              <a:buNone/>
              <a:defRPr/>
            </a:pPr>
            <a:r>
              <a:rPr lang="en-US" b="1" dirty="0"/>
              <a:t>abrasion </a:t>
            </a:r>
            <a:r>
              <a:rPr lang="en-US" b="1" dirty="0">
                <a:solidFill>
                  <a:srgbClr val="FF0000"/>
                </a:solidFill>
              </a:rPr>
              <a:t>but more severe</a:t>
            </a:r>
            <a:r>
              <a:rPr lang="en-US" b="1" dirty="0"/>
              <a:t>, as body parts such as </a:t>
            </a:r>
          </a:p>
          <a:p>
            <a:pPr marL="0" indent="0">
              <a:buFont typeface="Arial" panose="020B0604020202020204" pitchFamily="34" charset="0"/>
              <a:buNone/>
              <a:defRPr/>
            </a:pPr>
            <a:r>
              <a:rPr lang="en-US" b="1" dirty="0"/>
              <a:t>an eyelid or an ear can be partially or fully </a:t>
            </a:r>
          </a:p>
          <a:p>
            <a:pPr marL="0" indent="0">
              <a:buFont typeface="Arial" panose="020B0604020202020204" pitchFamily="34" charset="0"/>
              <a:buNone/>
              <a:defRPr/>
            </a:pPr>
            <a:r>
              <a:rPr lang="en-US" b="1" dirty="0"/>
              <a:t>detached from the body.</a:t>
            </a:r>
            <a:endParaRPr lang="en-US" altLang="en-US" sz="3600" b="1" dirty="0">
              <a:solidFill>
                <a:srgbClr val="0000FF"/>
              </a:solidFill>
            </a:endParaRPr>
          </a:p>
          <a:p>
            <a:pPr>
              <a:defRPr/>
            </a:pPr>
            <a:endParaRPr lang="en-US" dirty="0"/>
          </a:p>
        </p:txBody>
      </p:sp>
    </p:spTree>
    <p:extLst>
      <p:ext uri="{BB962C8B-B14F-4D97-AF65-F5344CB8AC3E}">
        <p14:creationId xmlns:p14="http://schemas.microsoft.com/office/powerpoint/2010/main" val="2227307870"/>
      </p:ext>
    </p:extLst>
  </p:cSld>
  <p:clrMapOvr>
    <a:masterClrMapping/>
  </p:clrMapOvr>
  <p:transition spd="slow">
    <p:dissolv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a:extLst>
              <a:ext uri="{FF2B5EF4-FFF2-40B4-BE49-F238E27FC236}">
                <a16:creationId xmlns:a16="http://schemas.microsoft.com/office/drawing/2014/main" id="{0C457C06-DACC-BBC9-9558-B7F704BD6C1B}"/>
              </a:ext>
            </a:extLst>
          </p:cNvPr>
          <p:cNvSpPr>
            <a:spLocks noGrp="1"/>
          </p:cNvSpPr>
          <p:nvPr>
            <p:ph type="title"/>
          </p:nvPr>
        </p:nvSpPr>
        <p:spPr>
          <a:xfrm>
            <a:off x="1981200" y="457200"/>
            <a:ext cx="8229600" cy="960438"/>
          </a:xfrm>
        </p:spPr>
        <p:txBody>
          <a:bodyPr/>
          <a:lstStyle/>
          <a:p>
            <a:r>
              <a:rPr lang="en-US" altLang="en-US" sz="5400" b="1" i="1"/>
              <a:t>Zero Recordable Events</a:t>
            </a:r>
          </a:p>
        </p:txBody>
      </p:sp>
      <p:sp>
        <p:nvSpPr>
          <p:cNvPr id="18435" name="Content Placeholder 2">
            <a:extLst>
              <a:ext uri="{FF2B5EF4-FFF2-40B4-BE49-F238E27FC236}">
                <a16:creationId xmlns:a16="http://schemas.microsoft.com/office/drawing/2014/main" id="{0C2FAD3E-A1E1-6EFC-7D3F-C38D58F451C3}"/>
              </a:ext>
            </a:extLst>
          </p:cNvPr>
          <p:cNvSpPr>
            <a:spLocks noGrp="1"/>
          </p:cNvSpPr>
          <p:nvPr>
            <p:ph idx="1"/>
          </p:nvPr>
        </p:nvSpPr>
        <p:spPr>
          <a:xfrm>
            <a:off x="1524000" y="1600201"/>
            <a:ext cx="9144000" cy="4525963"/>
          </a:xfrm>
        </p:spPr>
        <p:txBody>
          <a:bodyPr/>
          <a:lstStyle/>
          <a:p>
            <a:endParaRPr lang="en-US" altLang="en-US" sz="3600" b="1" i="1"/>
          </a:p>
          <a:p>
            <a:pPr>
              <a:buFont typeface="Wingdings" panose="05000000000000000000" pitchFamily="2" charset="2"/>
              <a:buChar char="§"/>
            </a:pPr>
            <a:r>
              <a:rPr lang="en-US" altLang="en-US" sz="3400" b="1" i="1">
                <a:solidFill>
                  <a:srgbClr val="0000FF"/>
                </a:solidFill>
              </a:rPr>
              <a:t>You must still keep an OSHA 300A summary for that calendar year and post by February 1-April 30!!!!</a:t>
            </a:r>
          </a:p>
          <a:p>
            <a:pPr>
              <a:buFont typeface="Wingdings" panose="05000000000000000000" pitchFamily="2" charset="2"/>
              <a:buChar char="§"/>
            </a:pPr>
            <a:endParaRPr lang="en-US" altLang="en-US" sz="3400" b="1" i="1">
              <a:solidFill>
                <a:srgbClr val="0000FF"/>
              </a:solidFill>
            </a:endParaRPr>
          </a:p>
          <a:p>
            <a:pPr>
              <a:buFont typeface="Wingdings" panose="05000000000000000000" pitchFamily="2" charset="2"/>
              <a:buChar char="§"/>
            </a:pPr>
            <a:r>
              <a:rPr lang="en-US" altLang="en-US" sz="3400" b="1" i="1">
                <a:solidFill>
                  <a:srgbClr val="0000FF"/>
                </a:solidFill>
              </a:rPr>
              <a:t>What helped you achieve these accident prevention results?</a:t>
            </a:r>
          </a:p>
        </p:txBody>
      </p:sp>
    </p:spTree>
    <p:extLst>
      <p:ext uri="{BB962C8B-B14F-4D97-AF65-F5344CB8AC3E}">
        <p14:creationId xmlns:p14="http://schemas.microsoft.com/office/powerpoint/2010/main" val="559157193"/>
      </p:ext>
    </p:extLst>
  </p:cSld>
  <p:clrMapOvr>
    <a:masterClrMapping/>
  </p:clrMapOvr>
  <p:transition spd="slow">
    <p:dissolv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itle 1">
            <a:extLst>
              <a:ext uri="{FF2B5EF4-FFF2-40B4-BE49-F238E27FC236}">
                <a16:creationId xmlns:a16="http://schemas.microsoft.com/office/drawing/2014/main" id="{7027D899-6A39-3B2A-53B5-A6CBCB7B3C05}"/>
              </a:ext>
            </a:extLst>
          </p:cNvPr>
          <p:cNvSpPr>
            <a:spLocks noGrp="1"/>
          </p:cNvSpPr>
          <p:nvPr>
            <p:ph type="title"/>
          </p:nvPr>
        </p:nvSpPr>
        <p:spPr>
          <a:xfrm>
            <a:off x="1981200" y="274638"/>
            <a:ext cx="8229600" cy="1477962"/>
          </a:xfrm>
        </p:spPr>
        <p:txBody>
          <a:bodyPr/>
          <a:lstStyle/>
          <a:p>
            <a:r>
              <a:rPr lang="en-US" altLang="en-US" b="1"/>
              <a:t>300A Summary Form </a:t>
            </a:r>
          </a:p>
        </p:txBody>
      </p:sp>
      <p:sp>
        <p:nvSpPr>
          <p:cNvPr id="19459" name="Content Placeholder 2">
            <a:extLst>
              <a:ext uri="{FF2B5EF4-FFF2-40B4-BE49-F238E27FC236}">
                <a16:creationId xmlns:a16="http://schemas.microsoft.com/office/drawing/2014/main" id="{29339E14-1C3D-135F-A452-DD9EDC91D125}"/>
              </a:ext>
            </a:extLst>
          </p:cNvPr>
          <p:cNvSpPr>
            <a:spLocks noGrp="1"/>
          </p:cNvSpPr>
          <p:nvPr>
            <p:ph idx="1"/>
          </p:nvPr>
        </p:nvSpPr>
        <p:spPr>
          <a:xfrm>
            <a:off x="1676400" y="1600201"/>
            <a:ext cx="8763000" cy="4525963"/>
          </a:xfrm>
        </p:spPr>
        <p:txBody>
          <a:bodyPr/>
          <a:lstStyle/>
          <a:p>
            <a:pPr>
              <a:buFont typeface="Wingdings" panose="05000000000000000000" pitchFamily="2" charset="2"/>
              <a:buChar char="§"/>
              <a:defRPr/>
            </a:pPr>
            <a:r>
              <a:rPr lang="en-US" altLang="en-US" b="1">
                <a:solidFill>
                  <a:srgbClr val="0000FF"/>
                </a:solidFill>
              </a:rPr>
              <a:t>1904.32 </a:t>
            </a:r>
            <a:r>
              <a:rPr lang="en-US" altLang="en-US" b="1" dirty="0">
                <a:solidFill>
                  <a:srgbClr val="0000FF"/>
                </a:solidFill>
              </a:rPr>
              <a:t>(a) (1)</a:t>
            </a:r>
          </a:p>
          <a:p>
            <a:pPr marL="0" indent="0">
              <a:buFont typeface="Arial" panose="020B0604020202020204" pitchFamily="34" charset="0"/>
              <a:buNone/>
              <a:defRPr/>
            </a:pPr>
            <a:r>
              <a:rPr lang="en-US" sz="2400" b="1" dirty="0">
                <a:solidFill>
                  <a:srgbClr val="212121"/>
                </a:solidFill>
                <a:latin typeface="Source Sans Pro" panose="020B0503030403020204" pitchFamily="34" charset="0"/>
              </a:rPr>
              <a:t>Review the OSHA 300 Log to verify that the entries are complete and accurate, and correct any deficiencies identified</a:t>
            </a:r>
            <a:endParaRPr lang="en-US" altLang="en-US" b="1" dirty="0">
              <a:solidFill>
                <a:srgbClr val="0000FF"/>
              </a:solidFill>
            </a:endParaRPr>
          </a:p>
          <a:p>
            <a:pPr marL="0" indent="0">
              <a:buFont typeface="Arial" panose="020B0604020202020204" pitchFamily="34" charset="0"/>
              <a:buNone/>
              <a:defRPr/>
            </a:pPr>
            <a:endParaRPr lang="en-US" altLang="en-US" b="1" dirty="0">
              <a:solidFill>
                <a:srgbClr val="0000FF"/>
              </a:solidFill>
            </a:endParaRPr>
          </a:p>
          <a:p>
            <a:pPr>
              <a:buFont typeface="Wingdings" panose="05000000000000000000" pitchFamily="2" charset="2"/>
              <a:buChar char="§"/>
              <a:defRPr/>
            </a:pPr>
            <a:r>
              <a:rPr lang="en-US" altLang="en-US" b="1" dirty="0">
                <a:solidFill>
                  <a:srgbClr val="0000FF"/>
                </a:solidFill>
              </a:rPr>
              <a:t>Have company executive/highest ranking official sign it.</a:t>
            </a:r>
          </a:p>
          <a:p>
            <a:pPr>
              <a:buFont typeface="Wingdings" panose="05000000000000000000" pitchFamily="2" charset="2"/>
              <a:buChar char="§"/>
              <a:defRPr/>
            </a:pPr>
            <a:endParaRPr lang="en-US" altLang="en-US" b="1" dirty="0">
              <a:solidFill>
                <a:srgbClr val="0000FF"/>
              </a:solidFill>
            </a:endParaRPr>
          </a:p>
          <a:p>
            <a:pPr>
              <a:buFont typeface="Wingdings" panose="05000000000000000000" pitchFamily="2" charset="2"/>
              <a:buChar char="§"/>
              <a:defRPr/>
            </a:pPr>
            <a:r>
              <a:rPr lang="en-US" altLang="en-US" b="1" dirty="0">
                <a:solidFill>
                  <a:srgbClr val="0000FF"/>
                </a:solidFill>
              </a:rPr>
              <a:t>Post by February 1 – April 30.</a:t>
            </a:r>
          </a:p>
        </p:txBody>
      </p:sp>
    </p:spTree>
    <p:extLst>
      <p:ext uri="{BB962C8B-B14F-4D97-AF65-F5344CB8AC3E}">
        <p14:creationId xmlns:p14="http://schemas.microsoft.com/office/powerpoint/2010/main" val="1173911254"/>
      </p:ext>
    </p:extLst>
  </p:cSld>
  <p:clrMapOvr>
    <a:masterClrMapping/>
  </p:clrMapOvr>
  <p:transition spd="slow">
    <p:checker/>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Title 1">
            <a:extLst>
              <a:ext uri="{FF2B5EF4-FFF2-40B4-BE49-F238E27FC236}">
                <a16:creationId xmlns:a16="http://schemas.microsoft.com/office/drawing/2014/main" id="{C98831A1-37CF-DC81-1A53-86FC99AB7478}"/>
              </a:ext>
            </a:extLst>
          </p:cNvPr>
          <p:cNvSpPr>
            <a:spLocks noGrp="1"/>
          </p:cNvSpPr>
          <p:nvPr>
            <p:ph type="title"/>
          </p:nvPr>
        </p:nvSpPr>
        <p:spPr>
          <a:xfrm>
            <a:off x="1981200" y="731838"/>
            <a:ext cx="8229600" cy="1020762"/>
          </a:xfrm>
        </p:spPr>
        <p:txBody>
          <a:bodyPr/>
          <a:lstStyle/>
          <a:p>
            <a:r>
              <a:rPr lang="en-US" altLang="en-US" sz="4800" b="1"/>
              <a:t>What does OSHA Cite For?</a:t>
            </a:r>
          </a:p>
        </p:txBody>
      </p:sp>
      <p:sp>
        <p:nvSpPr>
          <p:cNvPr id="20483" name="Content Placeholder 2">
            <a:extLst>
              <a:ext uri="{FF2B5EF4-FFF2-40B4-BE49-F238E27FC236}">
                <a16:creationId xmlns:a16="http://schemas.microsoft.com/office/drawing/2014/main" id="{393BCD93-1BF3-C608-EB94-6C0487E2DAF9}"/>
              </a:ext>
            </a:extLst>
          </p:cNvPr>
          <p:cNvSpPr>
            <a:spLocks noGrp="1"/>
          </p:cNvSpPr>
          <p:nvPr>
            <p:ph idx="1"/>
          </p:nvPr>
        </p:nvSpPr>
        <p:spPr>
          <a:xfrm>
            <a:off x="1676400" y="1828800"/>
            <a:ext cx="8991600" cy="4800600"/>
          </a:xfrm>
        </p:spPr>
        <p:txBody>
          <a:bodyPr/>
          <a:lstStyle/>
          <a:p>
            <a:pPr>
              <a:buFont typeface="Wingdings" panose="05000000000000000000" pitchFamily="2" charset="2"/>
              <a:buChar char="§"/>
            </a:pPr>
            <a:r>
              <a:rPr lang="en-US" altLang="en-US" b="1">
                <a:solidFill>
                  <a:srgbClr val="0000FF"/>
                </a:solidFill>
                <a:latin typeface="Source Sans Pro" panose="020B0503030403020204" pitchFamily="34" charset="0"/>
              </a:rPr>
              <a:t>1904.29 (a)   </a:t>
            </a:r>
            <a:r>
              <a:rPr lang="en-US" altLang="en-US" b="1">
                <a:solidFill>
                  <a:srgbClr val="C00000"/>
                </a:solidFill>
                <a:latin typeface="Source Sans Pro" panose="020B0503030403020204" pitchFamily="34" charset="0"/>
              </a:rPr>
              <a:t>Not having logs/300A forms when 		         required ($893)</a:t>
            </a:r>
            <a:endParaRPr lang="en-US" altLang="en-US" b="1">
              <a:solidFill>
                <a:srgbClr val="0000FF"/>
              </a:solidFill>
              <a:latin typeface="Source Sans Pro" panose="020B0503030403020204" pitchFamily="34" charset="0"/>
            </a:endParaRPr>
          </a:p>
          <a:p>
            <a:pPr>
              <a:buFont typeface="Wingdings" panose="05000000000000000000" pitchFamily="2" charset="2"/>
              <a:buChar char="§"/>
            </a:pPr>
            <a:endParaRPr lang="en-US" altLang="en-US" b="1">
              <a:solidFill>
                <a:srgbClr val="0000FF"/>
              </a:solidFill>
              <a:latin typeface="Source Sans Pro" panose="020B0503030403020204" pitchFamily="34" charset="0"/>
            </a:endParaRPr>
          </a:p>
          <a:p>
            <a:pPr>
              <a:buFont typeface="Wingdings" panose="05000000000000000000" pitchFamily="2" charset="2"/>
              <a:buChar char="§"/>
            </a:pPr>
            <a:r>
              <a:rPr lang="en-US" altLang="en-US" b="1">
                <a:solidFill>
                  <a:srgbClr val="0000FF"/>
                </a:solidFill>
                <a:latin typeface="Source Sans Pro" panose="020B0503030403020204" pitchFamily="34" charset="0"/>
              </a:rPr>
              <a:t>1904.32 (a) (1)  </a:t>
            </a:r>
            <a:r>
              <a:rPr lang="en-US" altLang="en-US" b="1">
                <a:solidFill>
                  <a:srgbClr val="C00000"/>
                </a:solidFill>
                <a:latin typeface="Source Sans Pro" panose="020B0503030403020204" pitchFamily="34" charset="0"/>
              </a:rPr>
              <a:t>Not complete/accurate</a:t>
            </a:r>
          </a:p>
          <a:p>
            <a:pPr>
              <a:buFont typeface="Wingdings" panose="05000000000000000000" pitchFamily="2" charset="2"/>
              <a:buChar char="§"/>
            </a:pPr>
            <a:endParaRPr lang="en-US" altLang="en-US" b="1">
              <a:solidFill>
                <a:srgbClr val="0000FF"/>
              </a:solidFill>
              <a:latin typeface="Source Sans Pro" panose="020B0503030403020204" pitchFamily="34" charset="0"/>
            </a:endParaRPr>
          </a:p>
          <a:p>
            <a:pPr>
              <a:buFont typeface="Wingdings" panose="05000000000000000000" pitchFamily="2" charset="2"/>
              <a:buChar char="§"/>
            </a:pPr>
            <a:r>
              <a:rPr lang="en-US" altLang="en-US" b="1">
                <a:solidFill>
                  <a:srgbClr val="0000FF"/>
                </a:solidFill>
                <a:latin typeface="Source Sans Pro" panose="020B0503030403020204" pitchFamily="34" charset="0"/>
              </a:rPr>
              <a:t>1904.41                </a:t>
            </a:r>
            <a:r>
              <a:rPr lang="en-US" altLang="en-US" b="1">
                <a:solidFill>
                  <a:srgbClr val="C00000"/>
                </a:solidFill>
                <a:latin typeface="Source Sans Pro" panose="020B0503030403020204" pitchFamily="34" charset="0"/>
              </a:rPr>
              <a:t>No Electronic Reporting</a:t>
            </a:r>
          </a:p>
          <a:p>
            <a:pPr>
              <a:buFont typeface="Wingdings" panose="05000000000000000000" pitchFamily="2" charset="2"/>
              <a:buChar char="§"/>
            </a:pPr>
            <a:endParaRPr lang="en-US" altLang="en-US" b="1">
              <a:solidFill>
                <a:srgbClr val="0000FF"/>
              </a:solidFill>
              <a:latin typeface="Source Sans Pro" panose="020B0503030403020204" pitchFamily="34" charset="0"/>
            </a:endParaRPr>
          </a:p>
          <a:p>
            <a:pPr>
              <a:buFont typeface="Wingdings" panose="05000000000000000000" pitchFamily="2" charset="2"/>
              <a:buChar char="§"/>
            </a:pPr>
            <a:r>
              <a:rPr lang="en-US" altLang="en-US" b="1">
                <a:solidFill>
                  <a:srgbClr val="0000FF"/>
                </a:solidFill>
                <a:latin typeface="Source Sans Pro" panose="020B0503030403020204" pitchFamily="34" charset="0"/>
              </a:rPr>
              <a:t>1904.39              </a:t>
            </a:r>
            <a:r>
              <a:rPr lang="en-US" altLang="en-US" b="1">
                <a:solidFill>
                  <a:srgbClr val="C00000"/>
                </a:solidFill>
                <a:latin typeface="Source Sans Pro" panose="020B0503030403020204" pitchFamily="34" charset="0"/>
              </a:rPr>
              <a:t>Reporting amputation </a:t>
            </a:r>
            <a:r>
              <a:rPr lang="en-US" altLang="en-US" b="1">
                <a:solidFill>
                  <a:srgbClr val="0000FF"/>
                </a:solidFill>
                <a:latin typeface="Source Sans Pro" panose="020B0503030403020204" pitchFamily="34" charset="0"/>
              </a:rPr>
              <a:t>($5968)</a:t>
            </a:r>
          </a:p>
          <a:p>
            <a:endParaRPr lang="en-US" altLang="en-US" b="1">
              <a:solidFill>
                <a:srgbClr val="0000FF"/>
              </a:solidFill>
              <a:latin typeface="Source Sans Pro" panose="020B0503030403020204" pitchFamily="34" charset="0"/>
            </a:endParaRPr>
          </a:p>
          <a:p>
            <a:endParaRPr lang="en-US" altLang="en-US">
              <a:solidFill>
                <a:srgbClr val="0000FF"/>
              </a:solidFill>
            </a:endParaRPr>
          </a:p>
        </p:txBody>
      </p:sp>
    </p:spTree>
    <p:extLst>
      <p:ext uri="{BB962C8B-B14F-4D97-AF65-F5344CB8AC3E}">
        <p14:creationId xmlns:p14="http://schemas.microsoft.com/office/powerpoint/2010/main" val="3346536731"/>
      </p:ext>
    </p:extLst>
  </p:cSld>
  <p:clrMapOvr>
    <a:masterClrMapping/>
  </p:clrMapOvr>
  <p:transition spd="slow">
    <p:dissolv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7341393" y="2426964"/>
            <a:ext cx="4724750" cy="2004071"/>
          </a:xfrm>
          <a:prstGeom prst="rect">
            <a:avLst/>
          </a:prstGeom>
        </p:spPr>
      </p:pic>
      <p:sp>
        <p:nvSpPr>
          <p:cNvPr id="3" name="TextBox 2">
            <a:extLst>
              <a:ext uri="{FF2B5EF4-FFF2-40B4-BE49-F238E27FC236}">
                <a16:creationId xmlns:a16="http://schemas.microsoft.com/office/drawing/2014/main" id="{98C06F57-2B15-154D-BD00-85BDCBF8EB88}"/>
              </a:ext>
            </a:extLst>
          </p:cNvPr>
          <p:cNvSpPr txBox="1"/>
          <p:nvPr/>
        </p:nvSpPr>
        <p:spPr>
          <a:xfrm>
            <a:off x="1088826" y="1176683"/>
            <a:ext cx="4936380" cy="4504631"/>
          </a:xfrm>
          <a:prstGeom prst="rect">
            <a:avLst/>
          </a:prstGeom>
          <a:noFill/>
        </p:spPr>
        <p:txBody>
          <a:bodyPr wrap="square">
            <a:spAutoFit/>
          </a:bodyPr>
          <a:lstStyle/>
          <a:p>
            <a:pPr marL="0" marR="0" algn="ctr">
              <a:lnSpc>
                <a:spcPct val="115000"/>
              </a:lnSpc>
              <a:spcBef>
                <a:spcPts val="0"/>
              </a:spcBef>
              <a:spcAft>
                <a:spcPts val="0"/>
              </a:spcAft>
            </a:pPr>
            <a:r>
              <a:rPr lang="en-US" sz="2800" b="1" dirty="0">
                <a:latin typeface="Lato" panose="020F0502020204030203" pitchFamily="34" charset="0"/>
                <a:ea typeface="Calibri" panose="020F0502020204030204" pitchFamily="34" charset="0"/>
                <a:cs typeface="Times New Roman" panose="02020603050405020304" pitchFamily="18" charset="0"/>
              </a:rPr>
              <a:t>December 13</a:t>
            </a:r>
            <a:r>
              <a:rPr lang="en-US" sz="2800" b="1" baseline="30000" dirty="0">
                <a:latin typeface="Lato" panose="020F0502020204030203" pitchFamily="34" charset="0"/>
                <a:ea typeface="Calibri" panose="020F0502020204030204" pitchFamily="34" charset="0"/>
                <a:cs typeface="Times New Roman" panose="02020603050405020304" pitchFamily="18" charset="0"/>
              </a:rPr>
              <a:t>th</a:t>
            </a:r>
            <a:r>
              <a:rPr lang="en-US" sz="2800" b="1" dirty="0">
                <a:latin typeface="Lato" panose="020F0502020204030203" pitchFamily="34" charset="0"/>
                <a:ea typeface="Calibri" panose="020F0502020204030204" pitchFamily="34" charset="0"/>
                <a:cs typeface="Times New Roman" panose="02020603050405020304" pitchFamily="18" charset="0"/>
              </a:rPr>
              <a:t> </a:t>
            </a:r>
          </a:p>
          <a:p>
            <a:pPr marL="0" marR="0" algn="ctr">
              <a:lnSpc>
                <a:spcPct val="115000"/>
              </a:lnSpc>
              <a:spcBef>
                <a:spcPts val="0"/>
              </a:spcBef>
              <a:spcAft>
                <a:spcPts val="0"/>
              </a:spcAft>
            </a:pPr>
            <a:r>
              <a:rPr lang="en-US" sz="2800" b="1" dirty="0">
                <a:latin typeface="Lato" panose="020F0502020204030203" pitchFamily="34" charset="0"/>
                <a:ea typeface="Calibri" panose="020F0502020204030204" pitchFamily="34" charset="0"/>
                <a:cs typeface="Times New Roman" panose="02020603050405020304" pitchFamily="18" charset="0"/>
              </a:rPr>
              <a:t>Sustainability with Adriana Townsend, August Mack Environmental</a:t>
            </a:r>
          </a:p>
          <a:p>
            <a:pPr marL="0" marR="0" algn="ctr">
              <a:lnSpc>
                <a:spcPct val="115000"/>
              </a:lnSpc>
              <a:spcBef>
                <a:spcPts val="0"/>
              </a:spcBef>
              <a:spcAft>
                <a:spcPts val="0"/>
              </a:spcAft>
            </a:pPr>
            <a:endParaRPr lang="en-US" sz="2800" b="1" dirty="0">
              <a:latin typeface="Lato" panose="020F0502020204030203"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latin typeface="Lato" panose="020F0502020204030203" pitchFamily="34" charset="0"/>
                <a:ea typeface="Calibri" panose="020F0502020204030204" pitchFamily="34" charset="0"/>
                <a:cs typeface="Times New Roman" panose="02020603050405020304" pitchFamily="18" charset="0"/>
              </a:rPr>
              <a:t>January 10</a:t>
            </a:r>
            <a:r>
              <a:rPr lang="en-US" sz="2800" b="1" baseline="30000" dirty="0">
                <a:latin typeface="Lato" panose="020F0502020204030203" pitchFamily="34" charset="0"/>
                <a:ea typeface="Calibri" panose="020F0502020204030204" pitchFamily="34" charset="0"/>
                <a:cs typeface="Times New Roman" panose="02020603050405020304" pitchFamily="18" charset="0"/>
              </a:rPr>
              <a:t>th</a:t>
            </a:r>
            <a:endParaRPr lang="en-US" sz="2800" b="1" dirty="0">
              <a:latin typeface="Lato" panose="020F0502020204030203"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latin typeface="Lato" panose="020F0502020204030203" pitchFamily="34" charset="0"/>
                <a:ea typeface="Calibri" panose="020F0502020204030204" pitchFamily="34" charset="0"/>
                <a:cs typeface="Times New Roman" panose="02020603050405020304" pitchFamily="18" charset="0"/>
              </a:rPr>
              <a:t>2024 HR Compliance Toolkit with Elizabeth Crosby, Buckley King</a:t>
            </a:r>
          </a:p>
        </p:txBody>
      </p:sp>
    </p:spTree>
    <p:extLst>
      <p:ext uri="{BB962C8B-B14F-4D97-AF65-F5344CB8AC3E}">
        <p14:creationId xmlns:p14="http://schemas.microsoft.com/office/powerpoint/2010/main" val="2808614192"/>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40.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6049B25B-5CD4-4D36-D6DA-F249C8D6ECD7}"/>
              </a:ext>
            </a:extLst>
          </p:cNvPr>
          <p:cNvSpPr>
            <a:spLocks noGrp="1"/>
          </p:cNvSpPr>
          <p:nvPr>
            <p:ph type="title"/>
          </p:nvPr>
        </p:nvSpPr>
        <p:spPr>
          <a:xfrm>
            <a:off x="1981200" y="609600"/>
            <a:ext cx="8229600" cy="1066800"/>
          </a:xfrm>
        </p:spPr>
        <p:txBody>
          <a:bodyPr/>
          <a:lstStyle/>
          <a:p>
            <a:pPr eaLnBrk="1" hangingPunct="1"/>
            <a:r>
              <a:rPr lang="en-US" altLang="en-US" b="1" i="1"/>
              <a:t>Medical Treatment</a:t>
            </a:r>
          </a:p>
        </p:txBody>
      </p:sp>
      <p:sp>
        <p:nvSpPr>
          <p:cNvPr id="66563" name="Rectangle 3">
            <a:extLst>
              <a:ext uri="{FF2B5EF4-FFF2-40B4-BE49-F238E27FC236}">
                <a16:creationId xmlns:a16="http://schemas.microsoft.com/office/drawing/2014/main" id="{C6914013-7190-10FA-0DD2-EF47017B7839}"/>
              </a:ext>
            </a:extLst>
          </p:cNvPr>
          <p:cNvSpPr>
            <a:spLocks noGrp="1"/>
          </p:cNvSpPr>
          <p:nvPr>
            <p:ph type="body" idx="1"/>
          </p:nvPr>
        </p:nvSpPr>
        <p:spPr>
          <a:xfrm>
            <a:off x="1524000" y="1981200"/>
            <a:ext cx="9144000" cy="4343400"/>
          </a:xfrm>
        </p:spPr>
        <p:txBody>
          <a:bodyPr/>
          <a:lstStyle/>
          <a:p>
            <a:pPr eaLnBrk="1" hangingPunct="1">
              <a:buFont typeface="Wingdings" panose="05000000000000000000" pitchFamily="2" charset="2"/>
              <a:buChar char="§"/>
              <a:defRPr/>
            </a:pPr>
            <a:r>
              <a:rPr lang="en-US" altLang="en-US" sz="3400" b="1" dirty="0">
                <a:solidFill>
                  <a:srgbClr val="0000FF"/>
                </a:solidFill>
              </a:rPr>
              <a:t>Defined as </a:t>
            </a:r>
            <a:r>
              <a:rPr lang="en-US" altLang="en-US" dirty="0">
                <a:solidFill>
                  <a:srgbClr val="0000FF"/>
                </a:solidFill>
              </a:rPr>
              <a:t>- means the management and care of a patient to combat disease or disorder.</a:t>
            </a:r>
          </a:p>
          <a:p>
            <a:pPr marL="0" indent="0" eaLnBrk="1" hangingPunct="1">
              <a:buFont typeface="Arial" panose="020B0604020202020204" pitchFamily="34" charset="0"/>
              <a:buNone/>
              <a:defRPr/>
            </a:pPr>
            <a:endParaRPr lang="en-US" altLang="en-US" b="1" dirty="0">
              <a:solidFill>
                <a:srgbClr val="0000FF"/>
              </a:solidFill>
            </a:endParaRPr>
          </a:p>
          <a:p>
            <a:pPr eaLnBrk="1" hangingPunct="1">
              <a:buFont typeface="Wingdings" panose="05000000000000000000" pitchFamily="2" charset="2"/>
              <a:buChar char="§"/>
              <a:defRPr/>
            </a:pPr>
            <a:r>
              <a:rPr lang="en-US" altLang="en-US" sz="3400" b="1" dirty="0">
                <a:solidFill>
                  <a:srgbClr val="FF0000"/>
                </a:solidFill>
              </a:rPr>
              <a:t>Does not include</a:t>
            </a:r>
            <a:r>
              <a:rPr lang="en-US" altLang="en-US" b="1" dirty="0">
                <a:solidFill>
                  <a:srgbClr val="FF0000"/>
                </a:solidFill>
              </a:rPr>
              <a:t>;</a:t>
            </a:r>
          </a:p>
          <a:p>
            <a:pPr lvl="1" eaLnBrk="1" hangingPunct="1">
              <a:defRPr/>
            </a:pPr>
            <a:r>
              <a:rPr lang="en-US" altLang="en-US" b="1" dirty="0">
                <a:solidFill>
                  <a:srgbClr val="FF0000"/>
                </a:solidFill>
              </a:rPr>
              <a:t>Visit to physician or other medical professional solely for observation or counseling.</a:t>
            </a:r>
          </a:p>
          <a:p>
            <a:pPr lvl="1" eaLnBrk="1" hangingPunct="1">
              <a:defRPr/>
            </a:pPr>
            <a:r>
              <a:rPr lang="en-US" altLang="en-US" b="1" dirty="0">
                <a:solidFill>
                  <a:srgbClr val="FF0000"/>
                </a:solidFill>
              </a:rPr>
              <a:t>When diagnostic procedures, such as x-rays, EKG and blood tests, including prescription medication used solely for diagnostics.</a:t>
            </a:r>
          </a:p>
        </p:txBody>
      </p:sp>
    </p:spTree>
    <p:extLst>
      <p:ext uri="{BB962C8B-B14F-4D97-AF65-F5344CB8AC3E}">
        <p14:creationId xmlns:p14="http://schemas.microsoft.com/office/powerpoint/2010/main" val="2344665172"/>
      </p:ext>
    </p:extLst>
  </p:cSld>
  <p:clrMapOvr>
    <a:masterClrMapping/>
  </p:clrMapOvr>
  <p:transition spd="slow">
    <p:dissolv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4A4B28FF-1D8D-8F76-DDA1-2FBA97257F53}"/>
              </a:ext>
            </a:extLst>
          </p:cNvPr>
          <p:cNvSpPr>
            <a:spLocks noGrp="1"/>
          </p:cNvSpPr>
          <p:nvPr>
            <p:ph type="title"/>
          </p:nvPr>
        </p:nvSpPr>
        <p:spPr>
          <a:xfrm>
            <a:off x="1981200" y="533400"/>
            <a:ext cx="8229600" cy="1143000"/>
          </a:xfrm>
        </p:spPr>
        <p:txBody>
          <a:bodyPr/>
          <a:lstStyle/>
          <a:p>
            <a:pPr eaLnBrk="1" hangingPunct="1"/>
            <a:r>
              <a:rPr lang="en-US" altLang="en-US" b="1" i="1"/>
              <a:t>First-Aid Treatment</a:t>
            </a:r>
          </a:p>
        </p:txBody>
      </p:sp>
      <p:sp>
        <p:nvSpPr>
          <p:cNvPr id="23555" name="Rectangle 3">
            <a:extLst>
              <a:ext uri="{FF2B5EF4-FFF2-40B4-BE49-F238E27FC236}">
                <a16:creationId xmlns:a16="http://schemas.microsoft.com/office/drawing/2014/main" id="{1058979C-51DA-C61F-0622-D17042484BA7}"/>
              </a:ext>
            </a:extLst>
          </p:cNvPr>
          <p:cNvSpPr>
            <a:spLocks noGrp="1"/>
          </p:cNvSpPr>
          <p:nvPr>
            <p:ph type="body" idx="1"/>
          </p:nvPr>
        </p:nvSpPr>
        <p:spPr>
          <a:xfrm>
            <a:off x="1676400" y="1828800"/>
            <a:ext cx="8915400" cy="4267200"/>
          </a:xfrm>
        </p:spPr>
        <p:txBody>
          <a:bodyPr/>
          <a:lstStyle/>
          <a:p>
            <a:pPr eaLnBrk="1" hangingPunct="1">
              <a:buFont typeface="Monotype Sorts"/>
              <a:buNone/>
            </a:pPr>
            <a:r>
              <a:rPr lang="en-US" altLang="en-US" sz="3600" b="1">
                <a:solidFill>
                  <a:srgbClr val="0000FF"/>
                </a:solidFill>
              </a:rPr>
              <a:t>The following is the list of first-aid treatment;</a:t>
            </a:r>
          </a:p>
          <a:p>
            <a:pPr eaLnBrk="1" hangingPunct="1">
              <a:buFont typeface="Wingdings" panose="05000000000000000000" pitchFamily="2" charset="2"/>
              <a:buChar char="§"/>
            </a:pPr>
            <a:r>
              <a:rPr lang="en-US" altLang="en-US" sz="3400" b="1"/>
              <a:t>Non-prescription drugs in non-prescription strength</a:t>
            </a:r>
          </a:p>
          <a:p>
            <a:pPr eaLnBrk="1" hangingPunct="1">
              <a:buFont typeface="Wingdings" panose="05000000000000000000" pitchFamily="2" charset="2"/>
              <a:buChar char="§"/>
            </a:pPr>
            <a:r>
              <a:rPr lang="en-US" altLang="en-US" sz="3400" b="1">
                <a:solidFill>
                  <a:srgbClr val="FF0000"/>
                </a:solidFill>
              </a:rPr>
              <a:t>Administering a </a:t>
            </a:r>
            <a:r>
              <a:rPr lang="en-US" altLang="en-US" sz="3400" b="1" u="sng">
                <a:solidFill>
                  <a:srgbClr val="FF0000"/>
                </a:solidFill>
              </a:rPr>
              <a:t>tetanus</a:t>
            </a:r>
            <a:r>
              <a:rPr lang="en-US" altLang="en-US" sz="3400" b="1">
                <a:solidFill>
                  <a:srgbClr val="FF0000"/>
                </a:solidFill>
              </a:rPr>
              <a:t>, (others like Hep B and rabies are recordable)</a:t>
            </a:r>
          </a:p>
          <a:p>
            <a:pPr eaLnBrk="1" hangingPunct="1">
              <a:buFont typeface="Wingdings" panose="05000000000000000000" pitchFamily="2" charset="2"/>
              <a:buChar char="§"/>
            </a:pPr>
            <a:r>
              <a:rPr lang="en-US" altLang="en-US" sz="3400" b="1"/>
              <a:t>Cleaning, flushing or soaking wounds on the surface of the skin</a:t>
            </a:r>
          </a:p>
        </p:txBody>
      </p:sp>
    </p:spTree>
    <p:extLst>
      <p:ext uri="{BB962C8B-B14F-4D97-AF65-F5344CB8AC3E}">
        <p14:creationId xmlns:p14="http://schemas.microsoft.com/office/powerpoint/2010/main" val="1151241326"/>
      </p:ext>
    </p:extLst>
  </p:cSld>
  <p:clrMapOvr>
    <a:masterClrMapping/>
  </p:clrMapOvr>
  <p:transition spd="slow">
    <p:dissolv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a:extLst>
              <a:ext uri="{FF2B5EF4-FFF2-40B4-BE49-F238E27FC236}">
                <a16:creationId xmlns:a16="http://schemas.microsoft.com/office/drawing/2014/main" id="{36F9812C-291E-756F-737E-F640B2E8CE59}"/>
              </a:ext>
            </a:extLst>
          </p:cNvPr>
          <p:cNvSpPr>
            <a:spLocks noGrp="1"/>
          </p:cNvSpPr>
          <p:nvPr>
            <p:ph type="title"/>
          </p:nvPr>
        </p:nvSpPr>
        <p:spPr>
          <a:xfrm>
            <a:off x="2209800" y="685800"/>
            <a:ext cx="7772400" cy="762000"/>
          </a:xfrm>
        </p:spPr>
        <p:txBody>
          <a:bodyPr/>
          <a:lstStyle/>
          <a:p>
            <a:pPr eaLnBrk="1" hangingPunct="1"/>
            <a:r>
              <a:rPr lang="en-US" altLang="en-US" b="1"/>
              <a:t>First-Aid Treatment</a:t>
            </a:r>
          </a:p>
        </p:txBody>
      </p:sp>
      <p:sp>
        <p:nvSpPr>
          <p:cNvPr id="25603" name="Rectangle 3">
            <a:extLst>
              <a:ext uri="{FF2B5EF4-FFF2-40B4-BE49-F238E27FC236}">
                <a16:creationId xmlns:a16="http://schemas.microsoft.com/office/drawing/2014/main" id="{CC743F45-3924-3401-F011-A51A74F29956}"/>
              </a:ext>
            </a:extLst>
          </p:cNvPr>
          <p:cNvSpPr>
            <a:spLocks noGrp="1"/>
          </p:cNvSpPr>
          <p:nvPr>
            <p:ph type="body" idx="1"/>
          </p:nvPr>
        </p:nvSpPr>
        <p:spPr>
          <a:xfrm>
            <a:off x="1676400" y="1524000"/>
            <a:ext cx="8686800" cy="5105400"/>
          </a:xfrm>
        </p:spPr>
        <p:txBody>
          <a:bodyPr/>
          <a:lstStyle/>
          <a:p>
            <a:pPr eaLnBrk="1" hangingPunct="1">
              <a:buFont typeface="Wingdings" panose="05000000000000000000" pitchFamily="2" charset="2"/>
              <a:buChar char="§"/>
            </a:pPr>
            <a:r>
              <a:rPr lang="en-US" altLang="en-US" b="1"/>
              <a:t>Using </a:t>
            </a:r>
            <a:r>
              <a:rPr lang="en-US" altLang="en-US" b="1" u="sng">
                <a:solidFill>
                  <a:srgbClr val="FF0000"/>
                </a:solidFill>
              </a:rPr>
              <a:t>wound coverings</a:t>
            </a:r>
            <a:r>
              <a:rPr lang="en-US" altLang="en-US" b="1">
                <a:solidFill>
                  <a:srgbClr val="FF0000"/>
                </a:solidFill>
              </a:rPr>
              <a:t> </a:t>
            </a:r>
            <a:r>
              <a:rPr lang="en-US" altLang="en-US" b="1"/>
              <a:t>such as adhesive bandages, gauze pads, etc., or using butterfly bandages or steri-strips (Sutures,  staples, etc. used to </a:t>
            </a:r>
            <a:r>
              <a:rPr lang="en-US" altLang="en-US" b="1" i="1" u="sng">
                <a:solidFill>
                  <a:srgbClr val="FF0000"/>
                </a:solidFill>
              </a:rPr>
              <a:t>close wounds </a:t>
            </a:r>
            <a:r>
              <a:rPr lang="en-US" altLang="en-US" b="1"/>
              <a:t>are recordable.)</a:t>
            </a:r>
          </a:p>
          <a:p>
            <a:pPr eaLnBrk="1" hangingPunct="1">
              <a:buFont typeface="Wingdings" panose="05000000000000000000" pitchFamily="2" charset="2"/>
              <a:buChar char="§"/>
            </a:pPr>
            <a:r>
              <a:rPr lang="en-US" altLang="en-US" b="1">
                <a:solidFill>
                  <a:srgbClr val="0000FF"/>
                </a:solidFill>
              </a:rPr>
              <a:t>Using hot or cold therapy</a:t>
            </a:r>
          </a:p>
          <a:p>
            <a:pPr eaLnBrk="1" hangingPunct="1">
              <a:buFont typeface="Wingdings" panose="05000000000000000000" pitchFamily="2" charset="2"/>
              <a:buChar char="§"/>
            </a:pPr>
            <a:r>
              <a:rPr lang="en-US" altLang="en-US" b="1"/>
              <a:t>Using non-rigid means of support, such as elastic bandages, wraps, non-rigid back belts, etc. (Rigid devices used to immobilize are considered medical treatment.)</a:t>
            </a:r>
          </a:p>
        </p:txBody>
      </p:sp>
    </p:spTree>
    <p:extLst>
      <p:ext uri="{BB962C8B-B14F-4D97-AF65-F5344CB8AC3E}">
        <p14:creationId xmlns:p14="http://schemas.microsoft.com/office/powerpoint/2010/main" val="2554453264"/>
      </p:ext>
    </p:extLst>
  </p:cSld>
  <p:clrMapOvr>
    <a:masterClrMapping/>
  </p:clrMapOvr>
  <p:transition spd="slow">
    <p:dissolv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15409859-C936-9606-953D-D151D00C1AF3}"/>
              </a:ext>
            </a:extLst>
          </p:cNvPr>
          <p:cNvSpPr>
            <a:spLocks noGrp="1"/>
          </p:cNvSpPr>
          <p:nvPr>
            <p:ph type="title"/>
          </p:nvPr>
        </p:nvSpPr>
        <p:spPr>
          <a:xfrm>
            <a:off x="2209800" y="742950"/>
            <a:ext cx="7772400" cy="628650"/>
          </a:xfrm>
        </p:spPr>
        <p:txBody>
          <a:bodyPr/>
          <a:lstStyle/>
          <a:p>
            <a:pPr eaLnBrk="1" hangingPunct="1"/>
            <a:r>
              <a:rPr lang="en-US" altLang="en-US" b="1" i="1"/>
              <a:t>First-Aid Treatment</a:t>
            </a:r>
          </a:p>
        </p:txBody>
      </p:sp>
      <p:sp>
        <p:nvSpPr>
          <p:cNvPr id="27651" name="Rectangle 3">
            <a:extLst>
              <a:ext uri="{FF2B5EF4-FFF2-40B4-BE49-F238E27FC236}">
                <a16:creationId xmlns:a16="http://schemas.microsoft.com/office/drawing/2014/main" id="{1A70AE1E-9FDB-E425-02D5-314BF26B22CE}"/>
              </a:ext>
            </a:extLst>
          </p:cNvPr>
          <p:cNvSpPr>
            <a:spLocks noGrp="1"/>
          </p:cNvSpPr>
          <p:nvPr>
            <p:ph type="body" idx="1"/>
          </p:nvPr>
        </p:nvSpPr>
        <p:spPr>
          <a:xfrm>
            <a:off x="1752600" y="1828800"/>
            <a:ext cx="8686800" cy="4495800"/>
          </a:xfrm>
        </p:spPr>
        <p:txBody>
          <a:bodyPr/>
          <a:lstStyle/>
          <a:p>
            <a:pPr eaLnBrk="1" hangingPunct="1">
              <a:buFont typeface="Wingdings" panose="05000000000000000000" pitchFamily="2" charset="2"/>
              <a:buChar char="§"/>
            </a:pPr>
            <a:r>
              <a:rPr lang="en-US" altLang="en-US" b="1"/>
              <a:t>Drilling of a fingernail or toenail or draining a blister</a:t>
            </a:r>
          </a:p>
          <a:p>
            <a:pPr eaLnBrk="1" hangingPunct="1">
              <a:buFont typeface="Wingdings" panose="05000000000000000000" pitchFamily="2" charset="2"/>
              <a:buChar char="§"/>
            </a:pPr>
            <a:r>
              <a:rPr lang="en-US" altLang="en-US" b="1">
                <a:solidFill>
                  <a:srgbClr val="FF0000"/>
                </a:solidFill>
              </a:rPr>
              <a:t>Using an eye patch</a:t>
            </a:r>
          </a:p>
          <a:p>
            <a:pPr eaLnBrk="1" hangingPunct="1">
              <a:buFont typeface="Wingdings" panose="05000000000000000000" pitchFamily="2" charset="2"/>
              <a:buChar char="§"/>
            </a:pPr>
            <a:r>
              <a:rPr lang="en-US" altLang="en-US" b="1"/>
              <a:t>Removing foreign body from the eye </a:t>
            </a:r>
            <a:r>
              <a:rPr lang="en-US" altLang="en-US" b="1">
                <a:solidFill>
                  <a:srgbClr val="0000FF"/>
                </a:solidFill>
              </a:rPr>
              <a:t>using only irrigation</a:t>
            </a:r>
            <a:r>
              <a:rPr lang="en-US" altLang="en-US" b="1"/>
              <a:t> or a </a:t>
            </a:r>
            <a:r>
              <a:rPr lang="en-US" altLang="en-US" b="1">
                <a:solidFill>
                  <a:srgbClr val="0000FF"/>
                </a:solidFill>
              </a:rPr>
              <a:t>cotton swab</a:t>
            </a:r>
          </a:p>
          <a:p>
            <a:pPr eaLnBrk="1" hangingPunct="1">
              <a:buFont typeface="Wingdings" panose="05000000000000000000" pitchFamily="2" charset="2"/>
              <a:buChar char="§"/>
            </a:pPr>
            <a:r>
              <a:rPr lang="en-US" altLang="en-US" b="1">
                <a:solidFill>
                  <a:srgbClr val="FF0000"/>
                </a:solidFill>
              </a:rPr>
              <a:t>Removing splinters or foreign material from areas other than the eye by irrigation, tweezers, cotton swabs, or other simple means</a:t>
            </a:r>
          </a:p>
        </p:txBody>
      </p:sp>
    </p:spTree>
    <p:extLst>
      <p:ext uri="{BB962C8B-B14F-4D97-AF65-F5344CB8AC3E}">
        <p14:creationId xmlns:p14="http://schemas.microsoft.com/office/powerpoint/2010/main" val="2245782544"/>
      </p:ext>
    </p:extLst>
  </p:cSld>
  <p:clrMapOvr>
    <a:masterClrMapping/>
  </p:clrMapOvr>
  <p:transition spd="slow">
    <p:dissolv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a:extLst>
              <a:ext uri="{FF2B5EF4-FFF2-40B4-BE49-F238E27FC236}">
                <a16:creationId xmlns:a16="http://schemas.microsoft.com/office/drawing/2014/main" id="{9F899CA8-E99F-AA44-57EB-3686E0614CD0}"/>
              </a:ext>
            </a:extLst>
          </p:cNvPr>
          <p:cNvSpPr>
            <a:spLocks noGrp="1"/>
          </p:cNvSpPr>
          <p:nvPr>
            <p:ph type="title"/>
          </p:nvPr>
        </p:nvSpPr>
        <p:spPr>
          <a:xfrm>
            <a:off x="1981200" y="609600"/>
            <a:ext cx="8229600" cy="990600"/>
          </a:xfrm>
        </p:spPr>
        <p:txBody>
          <a:bodyPr/>
          <a:lstStyle/>
          <a:p>
            <a:pPr eaLnBrk="1" hangingPunct="1"/>
            <a:r>
              <a:rPr lang="en-US" altLang="en-US" b="1" i="1"/>
              <a:t>First-Aid Treatment</a:t>
            </a:r>
          </a:p>
        </p:txBody>
      </p:sp>
      <p:sp>
        <p:nvSpPr>
          <p:cNvPr id="29699" name="Rectangle 3">
            <a:extLst>
              <a:ext uri="{FF2B5EF4-FFF2-40B4-BE49-F238E27FC236}">
                <a16:creationId xmlns:a16="http://schemas.microsoft.com/office/drawing/2014/main" id="{8F285F58-B478-C4F6-FD62-4CAA1F12028C}"/>
              </a:ext>
            </a:extLst>
          </p:cNvPr>
          <p:cNvSpPr>
            <a:spLocks noGrp="1"/>
          </p:cNvSpPr>
          <p:nvPr>
            <p:ph type="body" idx="1"/>
          </p:nvPr>
        </p:nvSpPr>
        <p:spPr>
          <a:xfrm>
            <a:off x="1676400" y="1905000"/>
            <a:ext cx="8382000" cy="4191000"/>
          </a:xfrm>
        </p:spPr>
        <p:txBody>
          <a:bodyPr/>
          <a:lstStyle/>
          <a:p>
            <a:pPr eaLnBrk="1" hangingPunct="1">
              <a:buFont typeface="Wingdings" panose="05000000000000000000" pitchFamily="2" charset="2"/>
              <a:buChar char="§"/>
            </a:pPr>
            <a:r>
              <a:rPr lang="en-US" altLang="en-US" sz="3600" b="1">
                <a:solidFill>
                  <a:srgbClr val="FF0000"/>
                </a:solidFill>
              </a:rPr>
              <a:t>Use of finger guards.</a:t>
            </a:r>
          </a:p>
          <a:p>
            <a:pPr eaLnBrk="1" hangingPunct="1">
              <a:buFont typeface="Wingdings" panose="05000000000000000000" pitchFamily="2" charset="2"/>
              <a:buChar char="§"/>
            </a:pPr>
            <a:r>
              <a:rPr lang="en-US" altLang="en-US" sz="3600" b="1"/>
              <a:t>Using massages (physical therapy and chiropractic treatment are considered medical treatment.</a:t>
            </a:r>
          </a:p>
          <a:p>
            <a:pPr eaLnBrk="1" hangingPunct="1">
              <a:buFont typeface="Wingdings" panose="05000000000000000000" pitchFamily="2" charset="2"/>
              <a:buChar char="§"/>
            </a:pPr>
            <a:r>
              <a:rPr lang="en-US" altLang="en-US" sz="3600" b="1">
                <a:solidFill>
                  <a:srgbClr val="FF0000"/>
                </a:solidFill>
              </a:rPr>
              <a:t>Drinking fluids for relief of heat stress.</a:t>
            </a:r>
          </a:p>
          <a:p>
            <a:pPr eaLnBrk="1" hangingPunct="1">
              <a:buFont typeface="Wingdings" panose="05000000000000000000" pitchFamily="2" charset="2"/>
              <a:buChar char="§"/>
            </a:pPr>
            <a:r>
              <a:rPr lang="en-US" altLang="en-US" sz="3600" b="1">
                <a:solidFill>
                  <a:srgbClr val="0000FF"/>
                </a:solidFill>
              </a:rPr>
              <a:t>ART –Active Release Technique</a:t>
            </a:r>
          </a:p>
        </p:txBody>
      </p:sp>
    </p:spTree>
    <p:extLst>
      <p:ext uri="{BB962C8B-B14F-4D97-AF65-F5344CB8AC3E}">
        <p14:creationId xmlns:p14="http://schemas.microsoft.com/office/powerpoint/2010/main" val="3917750356"/>
      </p:ext>
    </p:extLst>
  </p:cSld>
  <p:clrMapOvr>
    <a:masterClrMapping/>
  </p:clrMapOvr>
  <p:transition spd="slow">
    <p:dissolv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1746" name="Object 2">
            <a:extLst>
              <a:ext uri="{FF2B5EF4-FFF2-40B4-BE49-F238E27FC236}">
                <a16:creationId xmlns:a16="http://schemas.microsoft.com/office/drawing/2014/main" id="{DBDA4F2E-EDE2-54E8-02F8-BF4562BF665C}"/>
              </a:ext>
            </a:extLst>
          </p:cNvPr>
          <p:cNvGraphicFramePr>
            <a:graphicFrameLocks/>
          </p:cNvGraphicFramePr>
          <p:nvPr/>
        </p:nvGraphicFramePr>
        <p:xfrm>
          <a:off x="1752600" y="1143001"/>
          <a:ext cx="8610600" cy="5153025"/>
        </p:xfrm>
        <a:graphic>
          <a:graphicData uri="http://schemas.openxmlformats.org/presentationml/2006/ole">
            <mc:AlternateContent xmlns:mc="http://schemas.openxmlformats.org/markup-compatibility/2006">
              <mc:Choice xmlns:v="urn:schemas-microsoft-com:vml" Requires="v">
                <p:oleObj name="Document" r:id="rId3" imgW="8693478" imgH="5217285" progId="Word.Document.8">
                  <p:embed/>
                </p:oleObj>
              </mc:Choice>
              <mc:Fallback>
                <p:oleObj name="Document" r:id="rId3" imgW="8693478" imgH="5217285" progId="Word.Document.8">
                  <p:embed/>
                  <p:pic>
                    <p:nvPicPr>
                      <p:cNvPr id="31746" name="Object 2">
                        <a:extLst>
                          <a:ext uri="{FF2B5EF4-FFF2-40B4-BE49-F238E27FC236}">
                            <a16:creationId xmlns:a16="http://schemas.microsoft.com/office/drawing/2014/main" id="{DBDA4F2E-EDE2-54E8-02F8-BF4562BF665C}"/>
                          </a:ext>
                        </a:extLst>
                      </p:cNvPr>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1143001"/>
                        <a:ext cx="8610600" cy="5153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extLst>
      <p:ext uri="{BB962C8B-B14F-4D97-AF65-F5344CB8AC3E}">
        <p14:creationId xmlns:p14="http://schemas.microsoft.com/office/powerpoint/2010/main" val="2082918567"/>
      </p:ext>
    </p:extLst>
  </p:cSld>
  <p:clrMapOvr>
    <a:masterClrMapping/>
  </p:clrMapOvr>
  <p:transition spd="slow">
    <p:dissolv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a:extLst>
              <a:ext uri="{FF2B5EF4-FFF2-40B4-BE49-F238E27FC236}">
                <a16:creationId xmlns:a16="http://schemas.microsoft.com/office/drawing/2014/main" id="{B4730CFE-383B-7716-00D1-00D70E6FD53D}"/>
              </a:ext>
            </a:extLst>
          </p:cNvPr>
          <p:cNvSpPr>
            <a:spLocks noChangeArrowheads="1"/>
          </p:cNvSpPr>
          <p:nvPr/>
        </p:nvSpPr>
        <p:spPr bwMode="auto">
          <a:xfrm>
            <a:off x="1752600" y="762001"/>
            <a:ext cx="8001000" cy="4007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2000" b="1">
                <a:latin typeface="Univers Condensed" panose="020B0506020202050204" pitchFamily="34" charset="0"/>
              </a:rPr>
              <a:t>Chart 1. </a:t>
            </a:r>
            <a:r>
              <a:rPr lang="en-US" altLang="en-US" sz="2000">
                <a:latin typeface="Univers Condensed" panose="020B0506020202050204" pitchFamily="34" charset="0"/>
              </a:rPr>
              <a:t>The decision tree for recording work-related injuries and illnesses.</a:t>
            </a:r>
          </a:p>
        </p:txBody>
      </p:sp>
      <p:sp>
        <p:nvSpPr>
          <p:cNvPr id="33795" name="Rectangle 3">
            <a:extLst>
              <a:ext uri="{FF2B5EF4-FFF2-40B4-BE49-F238E27FC236}">
                <a16:creationId xmlns:a16="http://schemas.microsoft.com/office/drawing/2014/main" id="{5E9F7FCB-9524-5AAD-FFCF-8A761A2517E9}"/>
              </a:ext>
            </a:extLst>
          </p:cNvPr>
          <p:cNvSpPr>
            <a:spLocks noChangeArrowheads="1"/>
          </p:cNvSpPr>
          <p:nvPr/>
        </p:nvSpPr>
        <p:spPr bwMode="auto">
          <a:xfrm>
            <a:off x="3962400" y="1371601"/>
            <a:ext cx="3276600" cy="530225"/>
          </a:xfrm>
          <a:prstGeom prst="rect">
            <a:avLst/>
          </a:prstGeom>
          <a:noFill/>
          <a:ln w="1270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square" lIns="92075" tIns="46038" rIns="92075" bIns="46038">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1400">
                <a:latin typeface="Univers Condensed" panose="020B0506020202050204" pitchFamily="34" charset="0"/>
              </a:rPr>
              <a:t>Did the employee experience an injury or illness?</a:t>
            </a:r>
          </a:p>
        </p:txBody>
      </p:sp>
      <p:sp>
        <p:nvSpPr>
          <p:cNvPr id="33796" name="Line 39">
            <a:extLst>
              <a:ext uri="{FF2B5EF4-FFF2-40B4-BE49-F238E27FC236}">
                <a16:creationId xmlns:a16="http://schemas.microsoft.com/office/drawing/2014/main" id="{08BAB74E-9E41-10D9-4B76-1ADEB886F2E1}"/>
              </a:ext>
            </a:extLst>
          </p:cNvPr>
          <p:cNvSpPr>
            <a:spLocks noChangeShapeType="1"/>
          </p:cNvSpPr>
          <p:nvPr/>
        </p:nvSpPr>
        <p:spPr bwMode="auto">
          <a:xfrm>
            <a:off x="8667750" y="3584575"/>
            <a:ext cx="1588" cy="120650"/>
          </a:xfrm>
          <a:prstGeom prst="line">
            <a:avLst/>
          </a:prstGeom>
          <a:noFill/>
          <a:ln>
            <a:noFill/>
          </a:ln>
          <a:extLst>
            <a:ext uri="{909E8E84-426E-40DD-AFC4-6F175D3DCCD1}">
              <a14:hiddenFill xmlns:a14="http://schemas.microsoft.com/office/drawing/2010/main">
                <a:noFill/>
              </a14:hiddenFill>
            </a:ext>
            <a:ext uri="{91240B29-F687-4F45-9708-019B960494DF}">
              <a14:hiddenLine xmlns:a14="http://schemas.microsoft.com/office/drawing/2010/main" w="9525">
                <a:solidFill>
                  <a:srgbClr val="000000"/>
                </a:solidFill>
                <a:round/>
                <a:headEnd type="none" w="sm" len="sm"/>
                <a:tailEnd type="none" w="sm" len="sm"/>
              </a14:hiddenLine>
            </a:ext>
          </a:extLst>
        </p:spPr>
        <p:txBody>
          <a:bodyPr wrap="none" anchor="ctr"/>
          <a:lstStyle/>
          <a:p>
            <a:endParaRPr lang="en-US"/>
          </a:p>
        </p:txBody>
      </p:sp>
      <p:sp>
        <p:nvSpPr>
          <p:cNvPr id="33797" name="Rectangle 66">
            <a:extLst>
              <a:ext uri="{FF2B5EF4-FFF2-40B4-BE49-F238E27FC236}">
                <a16:creationId xmlns:a16="http://schemas.microsoft.com/office/drawing/2014/main" id="{98DCC947-4DE2-1B5B-6D31-EA5C7EFD3802}"/>
              </a:ext>
            </a:extLst>
          </p:cNvPr>
          <p:cNvSpPr>
            <a:spLocks noChangeArrowheads="1"/>
          </p:cNvSpPr>
          <p:nvPr/>
        </p:nvSpPr>
        <p:spPr bwMode="auto">
          <a:xfrm>
            <a:off x="1828800" y="5867400"/>
            <a:ext cx="1600200" cy="609600"/>
          </a:xfrm>
          <a:prstGeom prst="rect">
            <a:avLst/>
          </a:prstGeom>
          <a:solidFill>
            <a:schemeClr val="bg1"/>
          </a:solidFill>
          <a:ln w="12700">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Do not record the</a:t>
            </a:r>
          </a:p>
          <a:p>
            <a:pPr algn="ctr" eaLnBrk="1" hangingPunct="1">
              <a:spcBef>
                <a:spcPct val="0"/>
              </a:spcBef>
              <a:buFontTx/>
              <a:buNone/>
            </a:pPr>
            <a:r>
              <a:rPr lang="en-US" altLang="en-US" sz="1400">
                <a:latin typeface="Arial" panose="020B0604020202020204" pitchFamily="34" charset="0"/>
              </a:rPr>
              <a:t> injury or illness</a:t>
            </a:r>
          </a:p>
        </p:txBody>
      </p:sp>
      <p:sp>
        <p:nvSpPr>
          <p:cNvPr id="33798" name="Rectangle 69">
            <a:extLst>
              <a:ext uri="{FF2B5EF4-FFF2-40B4-BE49-F238E27FC236}">
                <a16:creationId xmlns:a16="http://schemas.microsoft.com/office/drawing/2014/main" id="{DA3DA59D-49F7-179B-B507-4003454D8AC2}"/>
              </a:ext>
            </a:extLst>
          </p:cNvPr>
          <p:cNvSpPr>
            <a:spLocks noChangeArrowheads="1"/>
          </p:cNvSpPr>
          <p:nvPr/>
        </p:nvSpPr>
        <p:spPr bwMode="auto">
          <a:xfrm>
            <a:off x="4343400" y="2362200"/>
            <a:ext cx="2514600" cy="609600"/>
          </a:xfrm>
          <a:prstGeom prst="rect">
            <a:avLst/>
          </a:prstGeom>
          <a:solidFill>
            <a:schemeClr val="bg1"/>
          </a:solidFill>
          <a:ln w="12700">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Is the injury or </a:t>
            </a:r>
          </a:p>
          <a:p>
            <a:pPr algn="ctr" eaLnBrk="1" hangingPunct="1">
              <a:spcBef>
                <a:spcPct val="0"/>
              </a:spcBef>
              <a:buFontTx/>
              <a:buNone/>
            </a:pPr>
            <a:r>
              <a:rPr lang="en-US" altLang="en-US" sz="1400">
                <a:latin typeface="Arial" panose="020B0604020202020204" pitchFamily="34" charset="0"/>
              </a:rPr>
              <a:t>illness work-related?</a:t>
            </a:r>
          </a:p>
        </p:txBody>
      </p:sp>
      <p:sp>
        <p:nvSpPr>
          <p:cNvPr id="33799" name="Rectangle 72">
            <a:extLst>
              <a:ext uri="{FF2B5EF4-FFF2-40B4-BE49-F238E27FC236}">
                <a16:creationId xmlns:a16="http://schemas.microsoft.com/office/drawing/2014/main" id="{F281A05F-ACF9-B286-8548-5C7F2489D7E7}"/>
              </a:ext>
            </a:extLst>
          </p:cNvPr>
          <p:cNvSpPr>
            <a:spLocks noChangeArrowheads="1"/>
          </p:cNvSpPr>
          <p:nvPr/>
        </p:nvSpPr>
        <p:spPr bwMode="auto">
          <a:xfrm>
            <a:off x="4419600" y="3352800"/>
            <a:ext cx="2514600" cy="762000"/>
          </a:xfrm>
          <a:prstGeom prst="rect">
            <a:avLst/>
          </a:prstGeom>
          <a:solidFill>
            <a:schemeClr val="bg1"/>
          </a:solidFill>
          <a:ln w="12700">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Is the injury</a:t>
            </a:r>
          </a:p>
          <a:p>
            <a:pPr algn="ctr" eaLnBrk="1" hangingPunct="1">
              <a:spcBef>
                <a:spcPct val="0"/>
              </a:spcBef>
              <a:buFontTx/>
              <a:buNone/>
            </a:pPr>
            <a:r>
              <a:rPr lang="en-US" altLang="en-US" sz="1400">
                <a:latin typeface="Arial" panose="020B0604020202020204" pitchFamily="34" charset="0"/>
              </a:rPr>
              <a:t>or illness a new case?</a:t>
            </a:r>
          </a:p>
        </p:txBody>
      </p:sp>
      <p:sp>
        <p:nvSpPr>
          <p:cNvPr id="33800" name="Rectangle 74">
            <a:extLst>
              <a:ext uri="{FF2B5EF4-FFF2-40B4-BE49-F238E27FC236}">
                <a16:creationId xmlns:a16="http://schemas.microsoft.com/office/drawing/2014/main" id="{6F35A729-9DE0-2844-0389-31D55C949934}"/>
              </a:ext>
            </a:extLst>
          </p:cNvPr>
          <p:cNvSpPr>
            <a:spLocks noChangeArrowheads="1"/>
          </p:cNvSpPr>
          <p:nvPr/>
        </p:nvSpPr>
        <p:spPr bwMode="auto">
          <a:xfrm>
            <a:off x="7924800" y="3276600"/>
            <a:ext cx="2362200" cy="838200"/>
          </a:xfrm>
          <a:prstGeom prst="rect">
            <a:avLst/>
          </a:prstGeom>
          <a:solidFill>
            <a:schemeClr val="bg1"/>
          </a:solidFill>
          <a:ln w="12700">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Update the previously</a:t>
            </a:r>
          </a:p>
          <a:p>
            <a:pPr algn="ctr" eaLnBrk="1" hangingPunct="1">
              <a:spcBef>
                <a:spcPct val="0"/>
              </a:spcBef>
              <a:buFontTx/>
              <a:buNone/>
            </a:pPr>
            <a:r>
              <a:rPr lang="en-US" altLang="en-US" sz="1400">
                <a:latin typeface="Arial" panose="020B0604020202020204" pitchFamily="34" charset="0"/>
              </a:rPr>
              <a:t>recorded injury or illness</a:t>
            </a:r>
          </a:p>
          <a:p>
            <a:pPr algn="ctr" eaLnBrk="1" hangingPunct="1">
              <a:spcBef>
                <a:spcPct val="0"/>
              </a:spcBef>
              <a:buFontTx/>
              <a:buNone/>
            </a:pPr>
            <a:r>
              <a:rPr lang="en-US" altLang="en-US" sz="1400">
                <a:latin typeface="Arial" panose="020B0604020202020204" pitchFamily="34" charset="0"/>
              </a:rPr>
              <a:t>entry if necessary.</a:t>
            </a:r>
          </a:p>
        </p:txBody>
      </p:sp>
      <p:sp>
        <p:nvSpPr>
          <p:cNvPr id="33801" name="Rectangle 76">
            <a:extLst>
              <a:ext uri="{FF2B5EF4-FFF2-40B4-BE49-F238E27FC236}">
                <a16:creationId xmlns:a16="http://schemas.microsoft.com/office/drawing/2014/main" id="{DBB00AB5-8003-DC78-2F3E-AB60E122F373}"/>
              </a:ext>
            </a:extLst>
          </p:cNvPr>
          <p:cNvSpPr>
            <a:spLocks noChangeArrowheads="1"/>
          </p:cNvSpPr>
          <p:nvPr/>
        </p:nvSpPr>
        <p:spPr bwMode="auto">
          <a:xfrm>
            <a:off x="3886200" y="4495800"/>
            <a:ext cx="3429000" cy="838200"/>
          </a:xfrm>
          <a:prstGeom prst="rect">
            <a:avLst/>
          </a:prstGeom>
          <a:solidFill>
            <a:schemeClr val="bg1"/>
          </a:solidFill>
          <a:ln w="12700">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Does the injury or illness meet the</a:t>
            </a:r>
          </a:p>
          <a:p>
            <a:pPr algn="ctr" eaLnBrk="1" hangingPunct="1">
              <a:spcBef>
                <a:spcPct val="0"/>
              </a:spcBef>
              <a:buFontTx/>
              <a:buNone/>
            </a:pPr>
            <a:r>
              <a:rPr lang="en-US" altLang="en-US" sz="1400">
                <a:latin typeface="Arial" panose="020B0604020202020204" pitchFamily="34" charset="0"/>
              </a:rPr>
              <a:t>general recording criteria</a:t>
            </a:r>
          </a:p>
          <a:p>
            <a:pPr algn="ctr" eaLnBrk="1" hangingPunct="1">
              <a:spcBef>
                <a:spcPct val="0"/>
              </a:spcBef>
              <a:buFontTx/>
              <a:buNone/>
            </a:pPr>
            <a:r>
              <a:rPr lang="en-US" altLang="en-US" sz="1400">
                <a:latin typeface="Arial" panose="020B0604020202020204" pitchFamily="34" charset="0"/>
              </a:rPr>
              <a:t>or the application to specific cases? </a:t>
            </a:r>
          </a:p>
        </p:txBody>
      </p:sp>
      <p:sp>
        <p:nvSpPr>
          <p:cNvPr id="33802" name="Rectangle 77">
            <a:extLst>
              <a:ext uri="{FF2B5EF4-FFF2-40B4-BE49-F238E27FC236}">
                <a16:creationId xmlns:a16="http://schemas.microsoft.com/office/drawing/2014/main" id="{B6C3E481-9C71-B63C-078D-A243D4CAF93C}"/>
              </a:ext>
            </a:extLst>
          </p:cNvPr>
          <p:cNvSpPr>
            <a:spLocks noChangeArrowheads="1"/>
          </p:cNvSpPr>
          <p:nvPr/>
        </p:nvSpPr>
        <p:spPr bwMode="auto">
          <a:xfrm>
            <a:off x="8686800" y="5791200"/>
            <a:ext cx="1600200" cy="609600"/>
          </a:xfrm>
          <a:prstGeom prst="rect">
            <a:avLst/>
          </a:prstGeom>
          <a:solidFill>
            <a:schemeClr val="bg1"/>
          </a:solidFill>
          <a:ln w="12700">
            <a:solidFill>
              <a:schemeClr val="tx1"/>
            </a:solidFill>
            <a:miter lim="800000"/>
            <a:headEnd type="none" w="sm" len="sm"/>
            <a:tailEnd type="none" w="sm" len="sm"/>
          </a:ln>
        </p:spPr>
        <p:txBody>
          <a:bodyPr wrap="none" anchor="ct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0"/>
              </a:spcBef>
              <a:buFontTx/>
              <a:buNone/>
            </a:pPr>
            <a:r>
              <a:rPr lang="en-US" altLang="en-US" sz="1400">
                <a:latin typeface="Arial" panose="020B0604020202020204" pitchFamily="34" charset="0"/>
              </a:rPr>
              <a:t>Record the</a:t>
            </a:r>
          </a:p>
          <a:p>
            <a:pPr algn="ctr" eaLnBrk="1" hangingPunct="1">
              <a:spcBef>
                <a:spcPct val="0"/>
              </a:spcBef>
              <a:buFontTx/>
              <a:buNone/>
            </a:pPr>
            <a:r>
              <a:rPr lang="en-US" altLang="en-US" sz="1400">
                <a:latin typeface="Arial" panose="020B0604020202020204" pitchFamily="34" charset="0"/>
              </a:rPr>
              <a:t>injury or illness</a:t>
            </a:r>
          </a:p>
        </p:txBody>
      </p:sp>
      <p:sp>
        <p:nvSpPr>
          <p:cNvPr id="33803" name="Line 78">
            <a:extLst>
              <a:ext uri="{FF2B5EF4-FFF2-40B4-BE49-F238E27FC236}">
                <a16:creationId xmlns:a16="http://schemas.microsoft.com/office/drawing/2014/main" id="{C020525E-FC49-103D-870F-68B7CDA555D5}"/>
              </a:ext>
            </a:extLst>
          </p:cNvPr>
          <p:cNvSpPr>
            <a:spLocks noChangeShapeType="1"/>
          </p:cNvSpPr>
          <p:nvPr/>
        </p:nvSpPr>
        <p:spPr bwMode="auto">
          <a:xfrm>
            <a:off x="7315200" y="4876800"/>
            <a:ext cx="2057400" cy="15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3804" name="Line 79">
            <a:extLst>
              <a:ext uri="{FF2B5EF4-FFF2-40B4-BE49-F238E27FC236}">
                <a16:creationId xmlns:a16="http://schemas.microsoft.com/office/drawing/2014/main" id="{D71CCFF3-DF36-07CE-836C-B4811E1A0815}"/>
              </a:ext>
            </a:extLst>
          </p:cNvPr>
          <p:cNvSpPr>
            <a:spLocks noChangeShapeType="1"/>
          </p:cNvSpPr>
          <p:nvPr/>
        </p:nvSpPr>
        <p:spPr bwMode="auto">
          <a:xfrm>
            <a:off x="9372600" y="4876800"/>
            <a:ext cx="1588" cy="9144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33805" name="Line 80">
            <a:extLst>
              <a:ext uri="{FF2B5EF4-FFF2-40B4-BE49-F238E27FC236}">
                <a16:creationId xmlns:a16="http://schemas.microsoft.com/office/drawing/2014/main" id="{DBBEA04B-04BB-F71C-1716-9110A7A76288}"/>
              </a:ext>
            </a:extLst>
          </p:cNvPr>
          <p:cNvSpPr>
            <a:spLocks noChangeShapeType="1"/>
          </p:cNvSpPr>
          <p:nvPr/>
        </p:nvSpPr>
        <p:spPr bwMode="auto">
          <a:xfrm>
            <a:off x="6934200" y="3733800"/>
            <a:ext cx="990600" cy="1588"/>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33806" name="Line 82">
            <a:extLst>
              <a:ext uri="{FF2B5EF4-FFF2-40B4-BE49-F238E27FC236}">
                <a16:creationId xmlns:a16="http://schemas.microsoft.com/office/drawing/2014/main" id="{74478E37-4DE9-C5C7-DCED-995E2FA66CB2}"/>
              </a:ext>
            </a:extLst>
          </p:cNvPr>
          <p:cNvSpPr>
            <a:spLocks noChangeShapeType="1"/>
          </p:cNvSpPr>
          <p:nvPr/>
        </p:nvSpPr>
        <p:spPr bwMode="auto">
          <a:xfrm>
            <a:off x="5562600" y="4114800"/>
            <a:ext cx="1588" cy="381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33807" name="Line 83">
            <a:extLst>
              <a:ext uri="{FF2B5EF4-FFF2-40B4-BE49-F238E27FC236}">
                <a16:creationId xmlns:a16="http://schemas.microsoft.com/office/drawing/2014/main" id="{AFC11BF8-4DD4-6C63-0E9A-273F2EE89BAA}"/>
              </a:ext>
            </a:extLst>
          </p:cNvPr>
          <p:cNvSpPr>
            <a:spLocks noChangeShapeType="1"/>
          </p:cNvSpPr>
          <p:nvPr/>
        </p:nvSpPr>
        <p:spPr bwMode="auto">
          <a:xfrm>
            <a:off x="5562600" y="2971800"/>
            <a:ext cx="1588" cy="381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33808" name="Line 84">
            <a:extLst>
              <a:ext uri="{FF2B5EF4-FFF2-40B4-BE49-F238E27FC236}">
                <a16:creationId xmlns:a16="http://schemas.microsoft.com/office/drawing/2014/main" id="{532473EA-D2B1-7B3D-6CD5-8AF640A55BEE}"/>
              </a:ext>
            </a:extLst>
          </p:cNvPr>
          <p:cNvSpPr>
            <a:spLocks noChangeShapeType="1"/>
          </p:cNvSpPr>
          <p:nvPr/>
        </p:nvSpPr>
        <p:spPr bwMode="auto">
          <a:xfrm>
            <a:off x="5562600" y="1905000"/>
            <a:ext cx="1588" cy="4572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33809" name="Line 85">
            <a:extLst>
              <a:ext uri="{FF2B5EF4-FFF2-40B4-BE49-F238E27FC236}">
                <a16:creationId xmlns:a16="http://schemas.microsoft.com/office/drawing/2014/main" id="{EF5469F9-8492-9327-4DF7-233FB66482DD}"/>
              </a:ext>
            </a:extLst>
          </p:cNvPr>
          <p:cNvSpPr>
            <a:spLocks noChangeShapeType="1"/>
          </p:cNvSpPr>
          <p:nvPr/>
        </p:nvSpPr>
        <p:spPr bwMode="auto">
          <a:xfrm flipH="1">
            <a:off x="2819400" y="1676400"/>
            <a:ext cx="1143000" cy="15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3810" name="Line 86">
            <a:extLst>
              <a:ext uri="{FF2B5EF4-FFF2-40B4-BE49-F238E27FC236}">
                <a16:creationId xmlns:a16="http://schemas.microsoft.com/office/drawing/2014/main" id="{F9D8F4E3-4B41-5BE6-A4B5-6EF289DD5F2C}"/>
              </a:ext>
            </a:extLst>
          </p:cNvPr>
          <p:cNvSpPr>
            <a:spLocks noChangeShapeType="1"/>
          </p:cNvSpPr>
          <p:nvPr/>
        </p:nvSpPr>
        <p:spPr bwMode="auto">
          <a:xfrm>
            <a:off x="2819400" y="1676400"/>
            <a:ext cx="1588" cy="4191000"/>
          </a:xfrm>
          <a:prstGeom prst="line">
            <a:avLst/>
          </a:prstGeom>
          <a:noFill/>
          <a:ln w="12700">
            <a:solidFill>
              <a:schemeClr val="tx1"/>
            </a:solidFill>
            <a:round/>
            <a:headEnd type="none" w="sm" len="sm"/>
            <a:tailEnd type="triangle" w="sm" len="sm"/>
          </a:ln>
          <a:extLst>
            <a:ext uri="{909E8E84-426E-40DD-AFC4-6F175D3DCCD1}">
              <a14:hiddenFill xmlns:a14="http://schemas.microsoft.com/office/drawing/2010/main">
                <a:noFill/>
              </a14:hiddenFill>
            </a:ext>
          </a:extLst>
        </p:spPr>
        <p:txBody>
          <a:bodyPr wrap="none" anchor="ctr"/>
          <a:lstStyle/>
          <a:p>
            <a:endParaRPr lang="en-US"/>
          </a:p>
        </p:txBody>
      </p:sp>
      <p:sp>
        <p:nvSpPr>
          <p:cNvPr id="33811" name="Line 87">
            <a:extLst>
              <a:ext uri="{FF2B5EF4-FFF2-40B4-BE49-F238E27FC236}">
                <a16:creationId xmlns:a16="http://schemas.microsoft.com/office/drawing/2014/main" id="{BF177371-1514-09EA-13EC-CBD675718ABD}"/>
              </a:ext>
            </a:extLst>
          </p:cNvPr>
          <p:cNvSpPr>
            <a:spLocks noChangeShapeType="1"/>
          </p:cNvSpPr>
          <p:nvPr/>
        </p:nvSpPr>
        <p:spPr bwMode="auto">
          <a:xfrm flipH="1">
            <a:off x="2819400" y="2667000"/>
            <a:ext cx="1524000" cy="15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3812" name="Line 89">
            <a:extLst>
              <a:ext uri="{FF2B5EF4-FFF2-40B4-BE49-F238E27FC236}">
                <a16:creationId xmlns:a16="http://schemas.microsoft.com/office/drawing/2014/main" id="{206B27C2-6C38-C79D-071A-26AD64DA5523}"/>
              </a:ext>
            </a:extLst>
          </p:cNvPr>
          <p:cNvSpPr>
            <a:spLocks noChangeShapeType="1"/>
          </p:cNvSpPr>
          <p:nvPr/>
        </p:nvSpPr>
        <p:spPr bwMode="auto">
          <a:xfrm flipH="1">
            <a:off x="2819400" y="4953000"/>
            <a:ext cx="1066800" cy="1588"/>
          </a:xfrm>
          <a:prstGeom prst="line">
            <a:avLst/>
          </a:prstGeom>
          <a:noFill/>
          <a:ln w="12700">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3813" name="Text Box 90">
            <a:extLst>
              <a:ext uri="{FF2B5EF4-FFF2-40B4-BE49-F238E27FC236}">
                <a16:creationId xmlns:a16="http://schemas.microsoft.com/office/drawing/2014/main" id="{10E76968-6749-E8C0-3F96-E2DD490970EF}"/>
              </a:ext>
            </a:extLst>
          </p:cNvPr>
          <p:cNvSpPr txBox="1">
            <a:spLocks noChangeArrowheads="1"/>
          </p:cNvSpPr>
          <p:nvPr/>
        </p:nvSpPr>
        <p:spPr bwMode="auto">
          <a:xfrm>
            <a:off x="3200400" y="1382713"/>
            <a:ext cx="685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     No</a:t>
            </a:r>
          </a:p>
        </p:txBody>
      </p:sp>
      <p:sp>
        <p:nvSpPr>
          <p:cNvPr id="33814" name="Text Box 92">
            <a:extLst>
              <a:ext uri="{FF2B5EF4-FFF2-40B4-BE49-F238E27FC236}">
                <a16:creationId xmlns:a16="http://schemas.microsoft.com/office/drawing/2014/main" id="{2B51D4C4-3408-80FC-34A3-DED4C8FBB78C}"/>
              </a:ext>
            </a:extLst>
          </p:cNvPr>
          <p:cNvSpPr txBox="1">
            <a:spLocks noChangeArrowheads="1"/>
          </p:cNvSpPr>
          <p:nvPr/>
        </p:nvSpPr>
        <p:spPr bwMode="auto">
          <a:xfrm>
            <a:off x="3810000" y="2373313"/>
            <a:ext cx="457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No</a:t>
            </a:r>
          </a:p>
        </p:txBody>
      </p:sp>
      <p:sp>
        <p:nvSpPr>
          <p:cNvPr id="33815" name="Text Box 93">
            <a:extLst>
              <a:ext uri="{FF2B5EF4-FFF2-40B4-BE49-F238E27FC236}">
                <a16:creationId xmlns:a16="http://schemas.microsoft.com/office/drawing/2014/main" id="{ABA17736-0409-C943-4964-166D57711BE0}"/>
              </a:ext>
            </a:extLst>
          </p:cNvPr>
          <p:cNvSpPr txBox="1">
            <a:spLocks noChangeArrowheads="1"/>
          </p:cNvSpPr>
          <p:nvPr/>
        </p:nvSpPr>
        <p:spPr bwMode="auto">
          <a:xfrm>
            <a:off x="5638801" y="1981200"/>
            <a:ext cx="500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Yes</a:t>
            </a:r>
          </a:p>
        </p:txBody>
      </p:sp>
      <p:sp>
        <p:nvSpPr>
          <p:cNvPr id="33816" name="Text Box 94">
            <a:extLst>
              <a:ext uri="{FF2B5EF4-FFF2-40B4-BE49-F238E27FC236}">
                <a16:creationId xmlns:a16="http://schemas.microsoft.com/office/drawing/2014/main" id="{27D657FE-36B6-7BD2-0F1B-016F0893ED36}"/>
              </a:ext>
            </a:extLst>
          </p:cNvPr>
          <p:cNvSpPr txBox="1">
            <a:spLocks noChangeArrowheads="1"/>
          </p:cNvSpPr>
          <p:nvPr/>
        </p:nvSpPr>
        <p:spPr bwMode="auto">
          <a:xfrm>
            <a:off x="5622926" y="2982913"/>
            <a:ext cx="500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Yes</a:t>
            </a:r>
          </a:p>
        </p:txBody>
      </p:sp>
      <p:sp>
        <p:nvSpPr>
          <p:cNvPr id="33817" name="Text Box 95">
            <a:extLst>
              <a:ext uri="{FF2B5EF4-FFF2-40B4-BE49-F238E27FC236}">
                <a16:creationId xmlns:a16="http://schemas.microsoft.com/office/drawing/2014/main" id="{69034B98-7182-CD89-79B9-4BD431536C28}"/>
              </a:ext>
            </a:extLst>
          </p:cNvPr>
          <p:cNvSpPr txBox="1">
            <a:spLocks noChangeArrowheads="1"/>
          </p:cNvSpPr>
          <p:nvPr/>
        </p:nvSpPr>
        <p:spPr bwMode="auto">
          <a:xfrm>
            <a:off x="5562601" y="4114800"/>
            <a:ext cx="500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Yes</a:t>
            </a:r>
          </a:p>
        </p:txBody>
      </p:sp>
      <p:sp>
        <p:nvSpPr>
          <p:cNvPr id="33818" name="Text Box 96">
            <a:extLst>
              <a:ext uri="{FF2B5EF4-FFF2-40B4-BE49-F238E27FC236}">
                <a16:creationId xmlns:a16="http://schemas.microsoft.com/office/drawing/2014/main" id="{422F0B20-6B25-BE32-C873-73E5DD956508}"/>
              </a:ext>
            </a:extLst>
          </p:cNvPr>
          <p:cNvSpPr txBox="1">
            <a:spLocks noChangeArrowheads="1"/>
          </p:cNvSpPr>
          <p:nvPr/>
        </p:nvSpPr>
        <p:spPr bwMode="auto">
          <a:xfrm>
            <a:off x="7239000" y="3429000"/>
            <a:ext cx="420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No</a:t>
            </a:r>
          </a:p>
        </p:txBody>
      </p:sp>
      <p:sp>
        <p:nvSpPr>
          <p:cNvPr id="33819" name="Text Box 97">
            <a:extLst>
              <a:ext uri="{FF2B5EF4-FFF2-40B4-BE49-F238E27FC236}">
                <a16:creationId xmlns:a16="http://schemas.microsoft.com/office/drawing/2014/main" id="{029DF861-51C4-ECCB-7FDB-3D2C9D8243C9}"/>
              </a:ext>
            </a:extLst>
          </p:cNvPr>
          <p:cNvSpPr txBox="1">
            <a:spLocks noChangeArrowheads="1"/>
          </p:cNvSpPr>
          <p:nvPr/>
        </p:nvSpPr>
        <p:spPr bwMode="auto">
          <a:xfrm>
            <a:off x="7756526" y="4506913"/>
            <a:ext cx="500063"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Yes</a:t>
            </a:r>
          </a:p>
        </p:txBody>
      </p:sp>
      <p:sp>
        <p:nvSpPr>
          <p:cNvPr id="33820" name="Text Box 98">
            <a:extLst>
              <a:ext uri="{FF2B5EF4-FFF2-40B4-BE49-F238E27FC236}">
                <a16:creationId xmlns:a16="http://schemas.microsoft.com/office/drawing/2014/main" id="{9121EAD9-5A9B-39EB-53F5-7B7ED712848B}"/>
              </a:ext>
            </a:extLst>
          </p:cNvPr>
          <p:cNvSpPr txBox="1">
            <a:spLocks noChangeArrowheads="1"/>
          </p:cNvSpPr>
          <p:nvPr/>
        </p:nvSpPr>
        <p:spPr bwMode="auto">
          <a:xfrm>
            <a:off x="3184525" y="4583113"/>
            <a:ext cx="420688"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0"/>
              </a:spcBef>
              <a:buFontTx/>
              <a:buNone/>
            </a:pPr>
            <a:r>
              <a:rPr lang="en-US" altLang="en-US" sz="1400">
                <a:latin typeface="Arial" panose="020B0604020202020204" pitchFamily="34" charset="0"/>
              </a:rPr>
              <a:t>No</a:t>
            </a:r>
          </a:p>
        </p:txBody>
      </p:sp>
    </p:spTree>
    <p:extLst>
      <p:ext uri="{BB962C8B-B14F-4D97-AF65-F5344CB8AC3E}">
        <p14:creationId xmlns:p14="http://schemas.microsoft.com/office/powerpoint/2010/main" val="4191062341"/>
      </p:ext>
    </p:extLst>
  </p:cSld>
  <p:clrMapOvr>
    <a:masterClrMapping/>
  </p:clrMapOvr>
  <p:transition spd="slow">
    <p:dissolve/>
  </p:transition>
</p:sld>
</file>

<file path=ppt/slides/slide47.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35842" name="Picture 4">
            <a:extLst>
              <a:ext uri="{FF2B5EF4-FFF2-40B4-BE49-F238E27FC236}">
                <a16:creationId xmlns:a16="http://schemas.microsoft.com/office/drawing/2014/main" id="{77FCAA09-15E0-4F7E-388B-2372D45412CD}"/>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838200"/>
            <a:ext cx="9144000" cy="5422900"/>
          </a:xfrm>
          <a:noFill/>
        </p:spPr>
      </p:pic>
      <p:sp>
        <p:nvSpPr>
          <p:cNvPr id="312326" name="Text Box 6">
            <a:extLst>
              <a:ext uri="{FF2B5EF4-FFF2-40B4-BE49-F238E27FC236}">
                <a16:creationId xmlns:a16="http://schemas.microsoft.com/office/drawing/2014/main" id="{A8C8251E-37D9-CCFD-D62C-1100306BDA8E}"/>
              </a:ext>
            </a:extLst>
          </p:cNvPr>
          <p:cNvSpPr txBox="1">
            <a:spLocks noChangeArrowheads="1"/>
          </p:cNvSpPr>
          <p:nvPr/>
        </p:nvSpPr>
        <p:spPr bwMode="auto">
          <a:xfrm>
            <a:off x="1524001" y="2895601"/>
            <a:ext cx="566737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latin typeface="Arial" panose="020B0604020202020204" pitchFamily="34" charset="0"/>
              </a:rPr>
              <a:t>   </a:t>
            </a:r>
            <a:r>
              <a:rPr lang="en-US" altLang="en-US" sz="800">
                <a:solidFill>
                  <a:schemeClr val="hlink"/>
                </a:solidFill>
                <a:latin typeface="Arial" panose="020B0604020202020204" pitchFamily="34" charset="0"/>
              </a:rPr>
              <a:t>07-1    B.J. Bobb                       Painter        1/5           Paint Shop               Dermatitis both hand from exposure </a:t>
            </a:r>
          </a:p>
          <a:p>
            <a:pPr eaLnBrk="1" hangingPunct="1">
              <a:spcBef>
                <a:spcPct val="50000"/>
              </a:spcBef>
              <a:buFontTx/>
              <a:buNone/>
            </a:pPr>
            <a:r>
              <a:rPr lang="en-US" altLang="en-US" sz="800">
                <a:solidFill>
                  <a:schemeClr val="hlink"/>
                </a:solidFill>
                <a:latin typeface="Arial" panose="020B0604020202020204" pitchFamily="34" charset="0"/>
              </a:rPr>
              <a:t>			                              to paint thinner.</a:t>
            </a:r>
          </a:p>
        </p:txBody>
      </p:sp>
      <p:sp>
        <p:nvSpPr>
          <p:cNvPr id="35844" name="Text Box 13">
            <a:extLst>
              <a:ext uri="{FF2B5EF4-FFF2-40B4-BE49-F238E27FC236}">
                <a16:creationId xmlns:a16="http://schemas.microsoft.com/office/drawing/2014/main" id="{AD9D07AA-BF1C-787C-23A8-A393196276E8}"/>
              </a:ext>
            </a:extLst>
          </p:cNvPr>
          <p:cNvSpPr txBox="1">
            <a:spLocks noChangeArrowheads="1"/>
          </p:cNvSpPr>
          <p:nvPr/>
        </p:nvSpPr>
        <p:spPr bwMode="auto">
          <a:xfrm>
            <a:off x="9829800" y="1028701"/>
            <a:ext cx="38100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000">
                <a:solidFill>
                  <a:schemeClr val="hlink"/>
                </a:solidFill>
                <a:latin typeface="Arial" panose="020B0604020202020204" pitchFamily="34" charset="0"/>
              </a:rPr>
              <a:t>07</a:t>
            </a:r>
            <a:endParaRPr lang="en-US" altLang="en-US" sz="800">
              <a:latin typeface="Arial" panose="020B0604020202020204" pitchFamily="34" charset="0"/>
            </a:endParaRPr>
          </a:p>
        </p:txBody>
      </p:sp>
      <p:sp>
        <p:nvSpPr>
          <p:cNvPr id="35845" name="Text Box 14">
            <a:extLst>
              <a:ext uri="{FF2B5EF4-FFF2-40B4-BE49-F238E27FC236}">
                <a16:creationId xmlns:a16="http://schemas.microsoft.com/office/drawing/2014/main" id="{C09B97BD-797F-4C1B-E902-4C266573D840}"/>
              </a:ext>
            </a:extLst>
          </p:cNvPr>
          <p:cNvSpPr txBox="1">
            <a:spLocks noChangeArrowheads="1"/>
          </p:cNvSpPr>
          <p:nvPr/>
        </p:nvSpPr>
        <p:spPr bwMode="auto">
          <a:xfrm>
            <a:off x="9258300" y="1630363"/>
            <a:ext cx="11430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OCOSH</a:t>
            </a:r>
            <a:endParaRPr lang="en-US" altLang="en-US" sz="800">
              <a:latin typeface="Arial" panose="020B0604020202020204" pitchFamily="34" charset="0"/>
            </a:endParaRPr>
          </a:p>
        </p:txBody>
      </p:sp>
      <p:sp>
        <p:nvSpPr>
          <p:cNvPr id="35846" name="Text Box 15">
            <a:extLst>
              <a:ext uri="{FF2B5EF4-FFF2-40B4-BE49-F238E27FC236}">
                <a16:creationId xmlns:a16="http://schemas.microsoft.com/office/drawing/2014/main" id="{9DE9A4EE-6C8C-7CBA-F1E9-D1C5AEADF069}"/>
              </a:ext>
            </a:extLst>
          </p:cNvPr>
          <p:cNvSpPr txBox="1">
            <a:spLocks noChangeArrowheads="1"/>
          </p:cNvSpPr>
          <p:nvPr/>
        </p:nvSpPr>
        <p:spPr bwMode="auto">
          <a:xfrm>
            <a:off x="8820150" y="1790700"/>
            <a:ext cx="1676400"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Pickerington                 OH</a:t>
            </a:r>
            <a:r>
              <a:rPr lang="en-US" altLang="en-US" sz="800">
                <a:latin typeface="Arial" panose="020B0604020202020204" pitchFamily="34" charset="0"/>
              </a:rPr>
              <a:t>	</a:t>
            </a:r>
          </a:p>
        </p:txBody>
      </p:sp>
      <p:sp>
        <p:nvSpPr>
          <p:cNvPr id="35847" name="Text Box 18">
            <a:extLst>
              <a:ext uri="{FF2B5EF4-FFF2-40B4-BE49-F238E27FC236}">
                <a16:creationId xmlns:a16="http://schemas.microsoft.com/office/drawing/2014/main" id="{5CB161B2-F80F-965F-DC83-EA85B861972A}"/>
              </a:ext>
            </a:extLst>
          </p:cNvPr>
          <p:cNvSpPr txBox="1">
            <a:spLocks noChangeArrowheads="1"/>
          </p:cNvSpPr>
          <p:nvPr/>
        </p:nvSpPr>
        <p:spPr bwMode="auto">
          <a:xfrm>
            <a:off x="7724775" y="2971801"/>
            <a:ext cx="228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800">
              <a:solidFill>
                <a:schemeClr val="hlink"/>
              </a:solidFill>
              <a:latin typeface="Arial" panose="020B0604020202020204" pitchFamily="34" charset="0"/>
            </a:endParaRPr>
          </a:p>
        </p:txBody>
      </p:sp>
      <p:grpSp>
        <p:nvGrpSpPr>
          <p:cNvPr id="2" name="Group 22">
            <a:extLst>
              <a:ext uri="{FF2B5EF4-FFF2-40B4-BE49-F238E27FC236}">
                <a16:creationId xmlns:a16="http://schemas.microsoft.com/office/drawing/2014/main" id="{B8667745-4E8F-2D19-0D89-3C791BE886C9}"/>
              </a:ext>
            </a:extLst>
          </p:cNvPr>
          <p:cNvGrpSpPr>
            <a:grpSpLocks/>
          </p:cNvGrpSpPr>
          <p:nvPr/>
        </p:nvGrpSpPr>
        <p:grpSpPr bwMode="auto">
          <a:xfrm>
            <a:off x="7315201" y="2971801"/>
            <a:ext cx="2505075" cy="252413"/>
            <a:chOff x="3666" y="1854"/>
            <a:chExt cx="1578" cy="159"/>
          </a:xfrm>
        </p:grpSpPr>
        <p:sp>
          <p:nvSpPr>
            <p:cNvPr id="35871" name="Text Box 17">
              <a:extLst>
                <a:ext uri="{FF2B5EF4-FFF2-40B4-BE49-F238E27FC236}">
                  <a16:creationId xmlns:a16="http://schemas.microsoft.com/office/drawing/2014/main" id="{1B931DD5-1FA4-6ECE-DE1F-A9984A945F13}"/>
                </a:ext>
              </a:extLst>
            </p:cNvPr>
            <p:cNvSpPr txBox="1">
              <a:spLocks noChangeArrowheads="1"/>
            </p:cNvSpPr>
            <p:nvPr/>
          </p:nvSpPr>
          <p:spPr bwMode="auto">
            <a:xfrm>
              <a:off x="3666" y="1872"/>
              <a:ext cx="14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X</a:t>
              </a:r>
            </a:p>
          </p:txBody>
        </p:sp>
        <p:sp>
          <p:nvSpPr>
            <p:cNvPr id="35872" name="Text Box 19">
              <a:extLst>
                <a:ext uri="{FF2B5EF4-FFF2-40B4-BE49-F238E27FC236}">
                  <a16:creationId xmlns:a16="http://schemas.microsoft.com/office/drawing/2014/main" id="{DC69C4AB-15EE-924E-F147-DA9B0E43C832}"/>
                </a:ext>
              </a:extLst>
            </p:cNvPr>
            <p:cNvSpPr txBox="1">
              <a:spLocks noChangeArrowheads="1"/>
            </p:cNvSpPr>
            <p:nvPr/>
          </p:nvSpPr>
          <p:spPr bwMode="auto">
            <a:xfrm>
              <a:off x="4482" y="1854"/>
              <a:ext cx="14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4</a:t>
              </a:r>
            </a:p>
          </p:txBody>
        </p:sp>
        <p:sp>
          <p:nvSpPr>
            <p:cNvPr id="35873" name="Text Box 20">
              <a:extLst>
                <a:ext uri="{FF2B5EF4-FFF2-40B4-BE49-F238E27FC236}">
                  <a16:creationId xmlns:a16="http://schemas.microsoft.com/office/drawing/2014/main" id="{09116AA5-0F73-7943-53A2-C481515F9776}"/>
                </a:ext>
              </a:extLst>
            </p:cNvPr>
            <p:cNvSpPr txBox="1">
              <a:spLocks noChangeArrowheads="1"/>
            </p:cNvSpPr>
            <p:nvPr/>
          </p:nvSpPr>
          <p:spPr bwMode="auto">
            <a:xfrm>
              <a:off x="4692" y="1854"/>
              <a:ext cx="14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5</a:t>
              </a:r>
            </a:p>
          </p:txBody>
        </p:sp>
        <p:sp>
          <p:nvSpPr>
            <p:cNvPr id="35874" name="Text Box 21">
              <a:extLst>
                <a:ext uri="{FF2B5EF4-FFF2-40B4-BE49-F238E27FC236}">
                  <a16:creationId xmlns:a16="http://schemas.microsoft.com/office/drawing/2014/main" id="{F83FFB44-FDE2-6961-2A4A-0649A70057CA}"/>
                </a:ext>
              </a:extLst>
            </p:cNvPr>
            <p:cNvSpPr txBox="1">
              <a:spLocks noChangeArrowheads="1"/>
            </p:cNvSpPr>
            <p:nvPr/>
          </p:nvSpPr>
          <p:spPr bwMode="auto">
            <a:xfrm>
              <a:off x="5100" y="1878"/>
              <a:ext cx="14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X</a:t>
              </a:r>
            </a:p>
          </p:txBody>
        </p:sp>
      </p:grpSp>
      <p:sp>
        <p:nvSpPr>
          <p:cNvPr id="312343" name="Text Box 23">
            <a:extLst>
              <a:ext uri="{FF2B5EF4-FFF2-40B4-BE49-F238E27FC236}">
                <a16:creationId xmlns:a16="http://schemas.microsoft.com/office/drawing/2014/main" id="{806CBE1C-0CCC-23B4-63AC-DDFEBF58972C}"/>
              </a:ext>
            </a:extLst>
          </p:cNvPr>
          <p:cNvSpPr txBox="1">
            <a:spLocks noChangeArrowheads="1"/>
          </p:cNvSpPr>
          <p:nvPr/>
        </p:nvSpPr>
        <p:spPr bwMode="auto">
          <a:xfrm>
            <a:off x="1524000" y="3352801"/>
            <a:ext cx="54102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latin typeface="Arial" panose="020B0604020202020204" pitchFamily="34" charset="0"/>
              </a:rPr>
              <a:t>   </a:t>
            </a:r>
            <a:r>
              <a:rPr lang="en-US" altLang="en-US" sz="800">
                <a:solidFill>
                  <a:schemeClr val="accent1"/>
                </a:solidFill>
                <a:latin typeface="Arial" panose="020B0604020202020204" pitchFamily="34" charset="0"/>
              </a:rPr>
              <a:t>07-2    Ron Todd                     Mechanic       2/3             Garage                    Foreign bodies in eyes, air from </a:t>
            </a:r>
          </a:p>
          <a:p>
            <a:pPr eaLnBrk="1" hangingPunct="1">
              <a:spcBef>
                <a:spcPct val="50000"/>
              </a:spcBef>
              <a:buFontTx/>
              <a:buNone/>
            </a:pPr>
            <a:r>
              <a:rPr lang="en-US" altLang="en-US" sz="800">
                <a:solidFill>
                  <a:schemeClr val="accent1"/>
                </a:solidFill>
                <a:latin typeface="Arial" panose="020B0604020202020204" pitchFamily="34" charset="0"/>
              </a:rPr>
              <a:t>			                              impact wrench blew dirt in eyes.</a:t>
            </a:r>
            <a:r>
              <a:rPr lang="en-US" altLang="en-US" sz="800">
                <a:latin typeface="Arial" panose="020B0604020202020204" pitchFamily="34" charset="0"/>
              </a:rPr>
              <a:t>                 </a:t>
            </a:r>
          </a:p>
        </p:txBody>
      </p:sp>
      <p:sp>
        <p:nvSpPr>
          <p:cNvPr id="312344" name="Text Box 24">
            <a:extLst>
              <a:ext uri="{FF2B5EF4-FFF2-40B4-BE49-F238E27FC236}">
                <a16:creationId xmlns:a16="http://schemas.microsoft.com/office/drawing/2014/main" id="{91CFBE1F-9352-F978-6970-3A97BF762C0E}"/>
              </a:ext>
            </a:extLst>
          </p:cNvPr>
          <p:cNvSpPr txBox="1">
            <a:spLocks noChangeArrowheads="1"/>
          </p:cNvSpPr>
          <p:nvPr/>
        </p:nvSpPr>
        <p:spPr bwMode="auto">
          <a:xfrm>
            <a:off x="1504950" y="3762376"/>
            <a:ext cx="5486400"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latin typeface="Arial" panose="020B0604020202020204" pitchFamily="34" charset="0"/>
              </a:rPr>
              <a:t>   </a:t>
            </a:r>
            <a:r>
              <a:rPr lang="en-US" altLang="en-US" sz="800">
                <a:solidFill>
                  <a:schemeClr val="hlink"/>
                </a:solidFill>
                <a:latin typeface="Arial" panose="020B0604020202020204" pitchFamily="34" charset="0"/>
              </a:rPr>
              <a:t>07-3   O.L. Mott                       Press             4/5             Stamping                 Amputation of Left hand in point of</a:t>
            </a:r>
          </a:p>
          <a:p>
            <a:pPr eaLnBrk="1" hangingPunct="1">
              <a:spcBef>
                <a:spcPct val="50000"/>
              </a:spcBef>
              <a:buFontTx/>
              <a:buNone/>
            </a:pPr>
            <a:r>
              <a:rPr lang="en-US" altLang="en-US" sz="800">
                <a:solidFill>
                  <a:schemeClr val="hlink"/>
                </a:solidFill>
                <a:latin typeface="Arial" panose="020B0604020202020204" pitchFamily="34" charset="0"/>
              </a:rPr>
              <a:t> 	                    Operator                         Department              operation of a power press.</a:t>
            </a:r>
          </a:p>
        </p:txBody>
      </p:sp>
      <p:sp>
        <p:nvSpPr>
          <p:cNvPr id="312351" name="Text Box 31">
            <a:extLst>
              <a:ext uri="{FF2B5EF4-FFF2-40B4-BE49-F238E27FC236}">
                <a16:creationId xmlns:a16="http://schemas.microsoft.com/office/drawing/2014/main" id="{38928823-F46A-A30A-8906-1682C08B4431}"/>
              </a:ext>
            </a:extLst>
          </p:cNvPr>
          <p:cNvSpPr txBox="1">
            <a:spLocks noChangeArrowheads="1"/>
          </p:cNvSpPr>
          <p:nvPr/>
        </p:nvSpPr>
        <p:spPr bwMode="auto">
          <a:xfrm>
            <a:off x="1476376" y="4152901"/>
            <a:ext cx="5610225" cy="398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latin typeface="Arial" panose="020B0604020202020204" pitchFamily="34" charset="0"/>
              </a:rPr>
              <a:t>    </a:t>
            </a:r>
            <a:r>
              <a:rPr lang="en-US" altLang="en-US" sz="800">
                <a:solidFill>
                  <a:schemeClr val="accent1"/>
                </a:solidFill>
                <a:latin typeface="Arial" panose="020B0604020202020204" pitchFamily="34" charset="0"/>
              </a:rPr>
              <a:t>07-4    R.J. McDuck                Warehouse    4/8            Warehouse              Stepped on board with nails in it, </a:t>
            </a:r>
          </a:p>
          <a:p>
            <a:pPr eaLnBrk="1" hangingPunct="1">
              <a:spcBef>
                <a:spcPct val="50000"/>
              </a:spcBef>
              <a:buFontTx/>
              <a:buNone/>
            </a:pPr>
            <a:r>
              <a:rPr lang="en-US" altLang="en-US" sz="800">
                <a:solidFill>
                  <a:schemeClr val="accent1"/>
                </a:solidFill>
                <a:latin typeface="Arial" panose="020B0604020202020204" pitchFamily="34" charset="0"/>
              </a:rPr>
              <a:t>	                      Worker                                                            cutting left foot, requiring  7 stitches.</a:t>
            </a:r>
            <a:endParaRPr lang="en-US" altLang="en-US" sz="800">
              <a:latin typeface="Arial" panose="020B0604020202020204" pitchFamily="34" charset="0"/>
            </a:endParaRPr>
          </a:p>
        </p:txBody>
      </p:sp>
      <p:sp>
        <p:nvSpPr>
          <p:cNvPr id="312352" name="Text Box 32">
            <a:extLst>
              <a:ext uri="{FF2B5EF4-FFF2-40B4-BE49-F238E27FC236}">
                <a16:creationId xmlns:a16="http://schemas.microsoft.com/office/drawing/2014/main" id="{E6E9DE8C-5849-12DC-D577-DD23E273EBCA}"/>
              </a:ext>
            </a:extLst>
          </p:cNvPr>
          <p:cNvSpPr txBox="1">
            <a:spLocks noChangeArrowheads="1"/>
          </p:cNvSpPr>
          <p:nvPr/>
        </p:nvSpPr>
        <p:spPr bwMode="auto">
          <a:xfrm>
            <a:off x="1457325" y="4564063"/>
            <a:ext cx="5486400" cy="398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latin typeface="Arial" panose="020B0604020202020204" pitchFamily="34" charset="0"/>
              </a:rPr>
              <a:t>    </a:t>
            </a:r>
            <a:r>
              <a:rPr lang="en-US" altLang="en-US" sz="800">
                <a:solidFill>
                  <a:schemeClr val="hlink"/>
                </a:solidFill>
                <a:latin typeface="Arial" panose="020B0604020202020204" pitchFamily="34" charset="0"/>
              </a:rPr>
              <a:t>07-6   Don Dawn                      Press            7/8              Press                        Cut right thumb on sheet metal,</a:t>
            </a:r>
          </a:p>
          <a:p>
            <a:pPr eaLnBrk="1" hangingPunct="1">
              <a:spcBef>
                <a:spcPct val="50000"/>
              </a:spcBef>
              <a:buFontTx/>
              <a:buNone/>
            </a:pPr>
            <a:r>
              <a:rPr lang="en-US" altLang="en-US" sz="800">
                <a:solidFill>
                  <a:schemeClr val="hlink"/>
                </a:solidFill>
                <a:latin typeface="Arial" panose="020B0604020202020204" pitchFamily="34" charset="0"/>
              </a:rPr>
              <a:t> 	                      Operator                        Department               requiring 27 stitches.</a:t>
            </a:r>
            <a:r>
              <a:rPr lang="en-US" altLang="en-US" sz="800">
                <a:latin typeface="Arial" panose="020B0604020202020204" pitchFamily="34" charset="0"/>
              </a:rPr>
              <a:t>               </a:t>
            </a:r>
          </a:p>
        </p:txBody>
      </p:sp>
      <p:sp>
        <p:nvSpPr>
          <p:cNvPr id="312354" name="Text Box 34">
            <a:extLst>
              <a:ext uri="{FF2B5EF4-FFF2-40B4-BE49-F238E27FC236}">
                <a16:creationId xmlns:a16="http://schemas.microsoft.com/office/drawing/2014/main" id="{8692785D-25B8-B29C-6276-C4D72876A5EF}"/>
              </a:ext>
            </a:extLst>
          </p:cNvPr>
          <p:cNvSpPr txBox="1">
            <a:spLocks noChangeArrowheads="1"/>
          </p:cNvSpPr>
          <p:nvPr/>
        </p:nvSpPr>
        <p:spPr bwMode="auto">
          <a:xfrm>
            <a:off x="6934200" y="5572126"/>
            <a:ext cx="37338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  0           3           0            2              74         65            4     1     0    0     0    0</a:t>
            </a:r>
            <a:endParaRPr lang="en-US" altLang="en-US" sz="800">
              <a:latin typeface="Arial" panose="020B0604020202020204" pitchFamily="34" charset="0"/>
            </a:endParaRPr>
          </a:p>
        </p:txBody>
      </p:sp>
      <p:sp>
        <p:nvSpPr>
          <p:cNvPr id="35854" name="Text Box 35">
            <a:extLst>
              <a:ext uri="{FF2B5EF4-FFF2-40B4-BE49-F238E27FC236}">
                <a16:creationId xmlns:a16="http://schemas.microsoft.com/office/drawing/2014/main" id="{12DF5D08-FED9-215B-A702-08472D66B285}"/>
              </a:ext>
            </a:extLst>
          </p:cNvPr>
          <p:cNvSpPr txBox="1">
            <a:spLocks noChangeArrowheads="1"/>
          </p:cNvSpPr>
          <p:nvPr/>
        </p:nvSpPr>
        <p:spPr bwMode="auto">
          <a:xfrm>
            <a:off x="8686800" y="6002338"/>
            <a:ext cx="6096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1     1</a:t>
            </a:r>
            <a:endParaRPr lang="en-US" altLang="en-US" sz="800">
              <a:latin typeface="Arial" panose="020B0604020202020204" pitchFamily="34" charset="0"/>
            </a:endParaRPr>
          </a:p>
        </p:txBody>
      </p:sp>
      <p:grpSp>
        <p:nvGrpSpPr>
          <p:cNvPr id="3" name="Group 51">
            <a:extLst>
              <a:ext uri="{FF2B5EF4-FFF2-40B4-BE49-F238E27FC236}">
                <a16:creationId xmlns:a16="http://schemas.microsoft.com/office/drawing/2014/main" id="{6BA7CACB-EF56-9226-FCAE-AC7DA1A701CA}"/>
              </a:ext>
            </a:extLst>
          </p:cNvPr>
          <p:cNvGrpSpPr>
            <a:grpSpLocks/>
          </p:cNvGrpSpPr>
          <p:nvPr/>
        </p:nvGrpSpPr>
        <p:grpSpPr bwMode="auto">
          <a:xfrm>
            <a:off x="8172451" y="3362325"/>
            <a:ext cx="1495425" cy="242888"/>
            <a:chOff x="4188" y="2118"/>
            <a:chExt cx="942" cy="153"/>
          </a:xfrm>
        </p:grpSpPr>
        <p:sp>
          <p:nvSpPr>
            <p:cNvPr id="35869" name="Text Box 39">
              <a:extLst>
                <a:ext uri="{FF2B5EF4-FFF2-40B4-BE49-F238E27FC236}">
                  <a16:creationId xmlns:a16="http://schemas.microsoft.com/office/drawing/2014/main" id="{5109607A-A13A-AB6C-A04C-AE401358B515}"/>
                </a:ext>
              </a:extLst>
            </p:cNvPr>
            <p:cNvSpPr txBox="1">
              <a:spLocks noChangeArrowheads="1"/>
            </p:cNvSpPr>
            <p:nvPr/>
          </p:nvSpPr>
          <p:spPr bwMode="auto">
            <a:xfrm>
              <a:off x="4188" y="2118"/>
              <a:ext cx="14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accent1"/>
                  </a:solidFill>
                  <a:latin typeface="Arial" panose="020B0604020202020204" pitchFamily="34" charset="0"/>
                </a:rPr>
                <a:t>X</a:t>
              </a:r>
            </a:p>
          </p:txBody>
        </p:sp>
        <p:sp>
          <p:nvSpPr>
            <p:cNvPr id="35870" name="Text Box 41">
              <a:extLst>
                <a:ext uri="{FF2B5EF4-FFF2-40B4-BE49-F238E27FC236}">
                  <a16:creationId xmlns:a16="http://schemas.microsoft.com/office/drawing/2014/main" id="{3FCDE85F-DADD-4C20-B2F4-EDEE0E0E5D32}"/>
                </a:ext>
              </a:extLst>
            </p:cNvPr>
            <p:cNvSpPr txBox="1">
              <a:spLocks noChangeArrowheads="1"/>
            </p:cNvSpPr>
            <p:nvPr/>
          </p:nvSpPr>
          <p:spPr bwMode="auto">
            <a:xfrm>
              <a:off x="4986" y="2136"/>
              <a:ext cx="14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accent1"/>
                  </a:solidFill>
                  <a:latin typeface="Arial" panose="020B0604020202020204" pitchFamily="34" charset="0"/>
                </a:rPr>
                <a:t>X</a:t>
              </a:r>
            </a:p>
          </p:txBody>
        </p:sp>
      </p:grpSp>
      <p:grpSp>
        <p:nvGrpSpPr>
          <p:cNvPr id="4" name="Group 52">
            <a:extLst>
              <a:ext uri="{FF2B5EF4-FFF2-40B4-BE49-F238E27FC236}">
                <a16:creationId xmlns:a16="http://schemas.microsoft.com/office/drawing/2014/main" id="{248CF19A-9095-79CC-95B3-16DD80C169A0}"/>
              </a:ext>
            </a:extLst>
          </p:cNvPr>
          <p:cNvGrpSpPr>
            <a:grpSpLocks/>
          </p:cNvGrpSpPr>
          <p:nvPr/>
        </p:nvGrpSpPr>
        <p:grpSpPr bwMode="auto">
          <a:xfrm>
            <a:off x="7343776" y="3752851"/>
            <a:ext cx="2333625" cy="252413"/>
            <a:chOff x="3666" y="2364"/>
            <a:chExt cx="1470" cy="159"/>
          </a:xfrm>
        </p:grpSpPr>
        <p:sp>
          <p:nvSpPr>
            <p:cNvPr id="35865" name="Text Box 42">
              <a:extLst>
                <a:ext uri="{FF2B5EF4-FFF2-40B4-BE49-F238E27FC236}">
                  <a16:creationId xmlns:a16="http://schemas.microsoft.com/office/drawing/2014/main" id="{4E061BE5-2C10-1DC0-1702-95795A13F0FE}"/>
                </a:ext>
              </a:extLst>
            </p:cNvPr>
            <p:cNvSpPr txBox="1">
              <a:spLocks noChangeArrowheads="1"/>
            </p:cNvSpPr>
            <p:nvPr/>
          </p:nvSpPr>
          <p:spPr bwMode="auto">
            <a:xfrm>
              <a:off x="3666" y="2382"/>
              <a:ext cx="14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X</a:t>
              </a:r>
            </a:p>
          </p:txBody>
        </p:sp>
        <p:sp>
          <p:nvSpPr>
            <p:cNvPr id="35866" name="Text Box 44">
              <a:extLst>
                <a:ext uri="{FF2B5EF4-FFF2-40B4-BE49-F238E27FC236}">
                  <a16:creationId xmlns:a16="http://schemas.microsoft.com/office/drawing/2014/main" id="{40B6F9F1-6E95-6D86-C53E-6465563CB103}"/>
                </a:ext>
              </a:extLst>
            </p:cNvPr>
            <p:cNvSpPr txBox="1">
              <a:spLocks noChangeArrowheads="1"/>
            </p:cNvSpPr>
            <p:nvPr/>
          </p:nvSpPr>
          <p:spPr bwMode="auto">
            <a:xfrm>
              <a:off x="4452" y="2364"/>
              <a:ext cx="20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60</a:t>
              </a:r>
            </a:p>
          </p:txBody>
        </p:sp>
        <p:sp>
          <p:nvSpPr>
            <p:cNvPr id="35867" name="Text Box 45">
              <a:extLst>
                <a:ext uri="{FF2B5EF4-FFF2-40B4-BE49-F238E27FC236}">
                  <a16:creationId xmlns:a16="http://schemas.microsoft.com/office/drawing/2014/main" id="{C695DBC4-A753-E5A2-F9FC-73A9D27E510E}"/>
                </a:ext>
              </a:extLst>
            </p:cNvPr>
            <p:cNvSpPr txBox="1">
              <a:spLocks noChangeArrowheads="1"/>
            </p:cNvSpPr>
            <p:nvPr/>
          </p:nvSpPr>
          <p:spPr bwMode="auto">
            <a:xfrm>
              <a:off x="4680" y="2364"/>
              <a:ext cx="20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60</a:t>
              </a:r>
            </a:p>
          </p:txBody>
        </p:sp>
        <p:sp>
          <p:nvSpPr>
            <p:cNvPr id="35868" name="Text Box 46">
              <a:extLst>
                <a:ext uri="{FF2B5EF4-FFF2-40B4-BE49-F238E27FC236}">
                  <a16:creationId xmlns:a16="http://schemas.microsoft.com/office/drawing/2014/main" id="{50E2F943-6520-CC79-9A6D-ED865D235B63}"/>
                </a:ext>
              </a:extLst>
            </p:cNvPr>
            <p:cNvSpPr txBox="1">
              <a:spLocks noChangeArrowheads="1"/>
            </p:cNvSpPr>
            <p:nvPr/>
          </p:nvSpPr>
          <p:spPr bwMode="auto">
            <a:xfrm>
              <a:off x="4992" y="2388"/>
              <a:ext cx="14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X</a:t>
              </a:r>
            </a:p>
          </p:txBody>
        </p:sp>
      </p:grpSp>
      <p:grpSp>
        <p:nvGrpSpPr>
          <p:cNvPr id="5" name="Group 53">
            <a:extLst>
              <a:ext uri="{FF2B5EF4-FFF2-40B4-BE49-F238E27FC236}">
                <a16:creationId xmlns:a16="http://schemas.microsoft.com/office/drawing/2014/main" id="{C1D47CD7-CB01-AE89-AC7C-2B7FF9426D3C}"/>
              </a:ext>
            </a:extLst>
          </p:cNvPr>
          <p:cNvGrpSpPr>
            <a:grpSpLocks/>
          </p:cNvGrpSpPr>
          <p:nvPr/>
        </p:nvGrpSpPr>
        <p:grpSpPr bwMode="auto">
          <a:xfrm>
            <a:off x="8172451" y="4171951"/>
            <a:ext cx="1495425" cy="233363"/>
            <a:chOff x="4188" y="2628"/>
            <a:chExt cx="942" cy="147"/>
          </a:xfrm>
        </p:grpSpPr>
        <p:sp>
          <p:nvSpPr>
            <p:cNvPr id="35863" name="Text Box 40">
              <a:extLst>
                <a:ext uri="{FF2B5EF4-FFF2-40B4-BE49-F238E27FC236}">
                  <a16:creationId xmlns:a16="http://schemas.microsoft.com/office/drawing/2014/main" id="{658B2ED1-C4EC-9A91-1641-9A8CC85C84E6}"/>
                </a:ext>
              </a:extLst>
            </p:cNvPr>
            <p:cNvSpPr txBox="1">
              <a:spLocks noChangeArrowheads="1"/>
            </p:cNvSpPr>
            <p:nvPr/>
          </p:nvSpPr>
          <p:spPr bwMode="auto">
            <a:xfrm>
              <a:off x="4188" y="2628"/>
              <a:ext cx="14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accent1"/>
                  </a:solidFill>
                  <a:latin typeface="Arial" panose="020B0604020202020204" pitchFamily="34" charset="0"/>
                </a:rPr>
                <a:t>X</a:t>
              </a:r>
            </a:p>
          </p:txBody>
        </p:sp>
        <p:sp>
          <p:nvSpPr>
            <p:cNvPr id="35864" name="Text Box 47">
              <a:extLst>
                <a:ext uri="{FF2B5EF4-FFF2-40B4-BE49-F238E27FC236}">
                  <a16:creationId xmlns:a16="http://schemas.microsoft.com/office/drawing/2014/main" id="{DCD80107-BAFD-1141-6298-BF5287F205E5}"/>
                </a:ext>
              </a:extLst>
            </p:cNvPr>
            <p:cNvSpPr txBox="1">
              <a:spLocks noChangeArrowheads="1"/>
            </p:cNvSpPr>
            <p:nvPr/>
          </p:nvSpPr>
          <p:spPr bwMode="auto">
            <a:xfrm>
              <a:off x="4986" y="2640"/>
              <a:ext cx="14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accent1"/>
                  </a:solidFill>
                  <a:latin typeface="Arial" panose="020B0604020202020204" pitchFamily="34" charset="0"/>
                </a:rPr>
                <a:t>X</a:t>
              </a:r>
            </a:p>
          </p:txBody>
        </p:sp>
      </p:grpSp>
      <p:grpSp>
        <p:nvGrpSpPr>
          <p:cNvPr id="6" name="Group 54">
            <a:extLst>
              <a:ext uri="{FF2B5EF4-FFF2-40B4-BE49-F238E27FC236}">
                <a16:creationId xmlns:a16="http://schemas.microsoft.com/office/drawing/2014/main" id="{0B8E17A9-D4FC-1806-86C2-6CF004B8D027}"/>
              </a:ext>
            </a:extLst>
          </p:cNvPr>
          <p:cNvGrpSpPr>
            <a:grpSpLocks/>
          </p:cNvGrpSpPr>
          <p:nvPr/>
        </p:nvGrpSpPr>
        <p:grpSpPr bwMode="auto">
          <a:xfrm>
            <a:off x="7315200" y="4572001"/>
            <a:ext cx="2362200" cy="252413"/>
            <a:chOff x="3666" y="2874"/>
            <a:chExt cx="1470" cy="159"/>
          </a:xfrm>
        </p:grpSpPr>
        <p:sp>
          <p:nvSpPr>
            <p:cNvPr id="35860" name="Text Box 33">
              <a:extLst>
                <a:ext uri="{FF2B5EF4-FFF2-40B4-BE49-F238E27FC236}">
                  <a16:creationId xmlns:a16="http://schemas.microsoft.com/office/drawing/2014/main" id="{D1667493-D03B-053B-171A-5F7A3555EEE1}"/>
                </a:ext>
              </a:extLst>
            </p:cNvPr>
            <p:cNvSpPr txBox="1">
              <a:spLocks noChangeArrowheads="1"/>
            </p:cNvSpPr>
            <p:nvPr/>
          </p:nvSpPr>
          <p:spPr bwMode="auto">
            <a:xfrm>
              <a:off x="4688" y="2874"/>
              <a:ext cx="39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     </a:t>
              </a:r>
              <a:endParaRPr lang="en-US" altLang="en-US" sz="1800">
                <a:latin typeface="Arial" panose="020B0604020202020204" pitchFamily="34" charset="0"/>
              </a:endParaRPr>
            </a:p>
          </p:txBody>
        </p:sp>
        <p:sp>
          <p:nvSpPr>
            <p:cNvPr id="35861" name="Text Box 48">
              <a:extLst>
                <a:ext uri="{FF2B5EF4-FFF2-40B4-BE49-F238E27FC236}">
                  <a16:creationId xmlns:a16="http://schemas.microsoft.com/office/drawing/2014/main" id="{C5BF6F78-6E63-B8A6-7ADF-DC554A1F0527}"/>
                </a:ext>
              </a:extLst>
            </p:cNvPr>
            <p:cNvSpPr txBox="1">
              <a:spLocks noChangeArrowheads="1"/>
            </p:cNvSpPr>
            <p:nvPr/>
          </p:nvSpPr>
          <p:spPr bwMode="auto">
            <a:xfrm>
              <a:off x="3666" y="2886"/>
              <a:ext cx="14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X</a:t>
              </a:r>
            </a:p>
          </p:txBody>
        </p:sp>
        <p:sp>
          <p:nvSpPr>
            <p:cNvPr id="35862" name="Text Box 49">
              <a:extLst>
                <a:ext uri="{FF2B5EF4-FFF2-40B4-BE49-F238E27FC236}">
                  <a16:creationId xmlns:a16="http://schemas.microsoft.com/office/drawing/2014/main" id="{4D4D1F82-87EE-D9E8-1DFF-6A0DBBC04DCB}"/>
                </a:ext>
              </a:extLst>
            </p:cNvPr>
            <p:cNvSpPr txBox="1">
              <a:spLocks noChangeArrowheads="1"/>
            </p:cNvSpPr>
            <p:nvPr/>
          </p:nvSpPr>
          <p:spPr bwMode="auto">
            <a:xfrm>
              <a:off x="4992" y="2898"/>
              <a:ext cx="144" cy="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X</a:t>
              </a:r>
            </a:p>
          </p:txBody>
        </p:sp>
      </p:grpSp>
      <p:sp>
        <p:nvSpPr>
          <p:cNvPr id="35859" name="Text Box 60">
            <a:extLst>
              <a:ext uri="{FF2B5EF4-FFF2-40B4-BE49-F238E27FC236}">
                <a16:creationId xmlns:a16="http://schemas.microsoft.com/office/drawing/2014/main" id="{68D97BF9-E929-3855-9DFB-A29D74635564}"/>
              </a:ext>
            </a:extLst>
          </p:cNvPr>
          <p:cNvSpPr txBox="1">
            <a:spLocks noChangeArrowheads="1"/>
          </p:cNvSpPr>
          <p:nvPr/>
        </p:nvSpPr>
        <p:spPr bwMode="auto">
          <a:xfrm>
            <a:off x="8548688" y="4572001"/>
            <a:ext cx="366712"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10</a:t>
            </a:r>
          </a:p>
        </p:txBody>
      </p:sp>
    </p:spTree>
    <p:extLst>
      <p:ext uri="{BB962C8B-B14F-4D97-AF65-F5344CB8AC3E}">
        <p14:creationId xmlns:p14="http://schemas.microsoft.com/office/powerpoint/2010/main" val="1328450632"/>
      </p:ext>
    </p:extLst>
  </p:cSld>
  <p:clrMapOvr>
    <a:masterClrMapping/>
  </p:clrMapOvr>
  <p:transition spd="slow">
    <p:dissolv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nodeType="clickEffect">
                                  <p:stCondLst>
                                    <p:cond delay="0"/>
                                  </p:stCondLst>
                                  <p:childTnLst>
                                    <p:set>
                                      <p:cBhvr>
                                        <p:cTn id="6" dur="1" fill="hold">
                                          <p:stCondLst>
                                            <p:cond delay="0"/>
                                          </p:stCondLst>
                                        </p:cTn>
                                        <p:tgtEl>
                                          <p:spTgt spid="312326"/>
                                        </p:tgtEl>
                                        <p:attrNameLst>
                                          <p:attrName>style.visibility</p:attrName>
                                        </p:attrNameLst>
                                      </p:cBhvr>
                                      <p:to>
                                        <p:strVal val="visible"/>
                                      </p:to>
                                    </p:set>
                                    <p:anim calcmode="lin" valueType="num">
                                      <p:cBhvr additive="base">
                                        <p:cTn id="7" dur="500" fill="hold"/>
                                        <p:tgtEl>
                                          <p:spTgt spid="312326"/>
                                        </p:tgtEl>
                                        <p:attrNameLst>
                                          <p:attrName>ppt_x</p:attrName>
                                        </p:attrNameLst>
                                      </p:cBhvr>
                                      <p:tavLst>
                                        <p:tav tm="0">
                                          <p:val>
                                            <p:strVal val="0-#ppt_w/2"/>
                                          </p:val>
                                        </p:tav>
                                        <p:tav tm="100000">
                                          <p:val>
                                            <p:strVal val="#ppt_x"/>
                                          </p:val>
                                        </p:tav>
                                      </p:tavLst>
                                    </p:anim>
                                    <p:anim calcmode="lin" valueType="num">
                                      <p:cBhvr additive="base">
                                        <p:cTn id="8" dur="500" fill="hold"/>
                                        <p:tgtEl>
                                          <p:spTgt spid="312326"/>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0-#ppt_w/2"/>
                                          </p:val>
                                        </p:tav>
                                        <p:tav tm="100000">
                                          <p:val>
                                            <p:strVal val="#ppt_x"/>
                                          </p:val>
                                        </p:tav>
                                      </p:tavLst>
                                    </p:anim>
                                    <p:anim calcmode="lin" valueType="num">
                                      <p:cBhvr additive="base">
                                        <p:cTn id="14" dur="500" fill="hold"/>
                                        <p:tgtEl>
                                          <p:spTgt spid="2"/>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nodeType="clickEffect">
                                  <p:stCondLst>
                                    <p:cond delay="0"/>
                                  </p:stCondLst>
                                  <p:childTnLst>
                                    <p:set>
                                      <p:cBhvr>
                                        <p:cTn id="18" dur="1" fill="hold">
                                          <p:stCondLst>
                                            <p:cond delay="0"/>
                                          </p:stCondLst>
                                        </p:cTn>
                                        <p:tgtEl>
                                          <p:spTgt spid="312343"/>
                                        </p:tgtEl>
                                        <p:attrNameLst>
                                          <p:attrName>style.visibility</p:attrName>
                                        </p:attrNameLst>
                                      </p:cBhvr>
                                      <p:to>
                                        <p:strVal val="visible"/>
                                      </p:to>
                                    </p:set>
                                    <p:anim calcmode="lin" valueType="num">
                                      <p:cBhvr additive="base">
                                        <p:cTn id="19" dur="500" fill="hold"/>
                                        <p:tgtEl>
                                          <p:spTgt spid="312343"/>
                                        </p:tgtEl>
                                        <p:attrNameLst>
                                          <p:attrName>ppt_x</p:attrName>
                                        </p:attrNameLst>
                                      </p:cBhvr>
                                      <p:tavLst>
                                        <p:tav tm="0">
                                          <p:val>
                                            <p:strVal val="0-#ppt_w/2"/>
                                          </p:val>
                                        </p:tav>
                                        <p:tav tm="100000">
                                          <p:val>
                                            <p:strVal val="#ppt_x"/>
                                          </p:val>
                                        </p:tav>
                                      </p:tavLst>
                                    </p:anim>
                                    <p:anim calcmode="lin" valueType="num">
                                      <p:cBhvr additive="base">
                                        <p:cTn id="20" dur="500" fill="hold"/>
                                        <p:tgtEl>
                                          <p:spTgt spid="312343"/>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nodeType="clickEffect">
                                  <p:stCondLst>
                                    <p:cond delay="0"/>
                                  </p:stCondLst>
                                  <p:childTnLst>
                                    <p:set>
                                      <p:cBhvr>
                                        <p:cTn id="24" dur="1" fill="hold">
                                          <p:stCondLst>
                                            <p:cond delay="0"/>
                                          </p:stCondLst>
                                        </p:cTn>
                                        <p:tgtEl>
                                          <p:spTgt spid="3"/>
                                        </p:tgtEl>
                                        <p:attrNameLst>
                                          <p:attrName>style.visibility</p:attrName>
                                        </p:attrNameLst>
                                      </p:cBhvr>
                                      <p:to>
                                        <p:strVal val="visible"/>
                                      </p:to>
                                    </p:set>
                                    <p:anim calcmode="lin" valueType="num">
                                      <p:cBhvr additive="base">
                                        <p:cTn id="25" dur="500" fill="hold"/>
                                        <p:tgtEl>
                                          <p:spTgt spid="3"/>
                                        </p:tgtEl>
                                        <p:attrNameLst>
                                          <p:attrName>ppt_x</p:attrName>
                                        </p:attrNameLst>
                                      </p:cBhvr>
                                      <p:tavLst>
                                        <p:tav tm="0">
                                          <p:val>
                                            <p:strVal val="0-#ppt_w/2"/>
                                          </p:val>
                                        </p:tav>
                                        <p:tav tm="100000">
                                          <p:val>
                                            <p:strVal val="#ppt_x"/>
                                          </p:val>
                                        </p:tav>
                                      </p:tavLst>
                                    </p:anim>
                                    <p:anim calcmode="lin" valueType="num">
                                      <p:cBhvr additive="base">
                                        <p:cTn id="26" dur="500" fill="hold"/>
                                        <p:tgtEl>
                                          <p:spTgt spid="3"/>
                                        </p:tgtEl>
                                        <p:attrNameLst>
                                          <p:attrName>ppt_y</p:attrName>
                                        </p:attrNameLst>
                                      </p:cBhvr>
                                      <p:tavLst>
                                        <p:tav tm="0">
                                          <p:val>
                                            <p:strVal val="#ppt_y"/>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 presetClass="entr" presetSubtype="8" fill="hold" nodeType="clickEffect">
                                  <p:stCondLst>
                                    <p:cond delay="0"/>
                                  </p:stCondLst>
                                  <p:childTnLst>
                                    <p:set>
                                      <p:cBhvr>
                                        <p:cTn id="30" dur="1" fill="hold">
                                          <p:stCondLst>
                                            <p:cond delay="0"/>
                                          </p:stCondLst>
                                        </p:cTn>
                                        <p:tgtEl>
                                          <p:spTgt spid="312344"/>
                                        </p:tgtEl>
                                        <p:attrNameLst>
                                          <p:attrName>style.visibility</p:attrName>
                                        </p:attrNameLst>
                                      </p:cBhvr>
                                      <p:to>
                                        <p:strVal val="visible"/>
                                      </p:to>
                                    </p:set>
                                    <p:anim calcmode="lin" valueType="num">
                                      <p:cBhvr additive="base">
                                        <p:cTn id="31" dur="500" fill="hold"/>
                                        <p:tgtEl>
                                          <p:spTgt spid="312344"/>
                                        </p:tgtEl>
                                        <p:attrNameLst>
                                          <p:attrName>ppt_x</p:attrName>
                                        </p:attrNameLst>
                                      </p:cBhvr>
                                      <p:tavLst>
                                        <p:tav tm="0">
                                          <p:val>
                                            <p:strVal val="0-#ppt_w/2"/>
                                          </p:val>
                                        </p:tav>
                                        <p:tav tm="100000">
                                          <p:val>
                                            <p:strVal val="#ppt_x"/>
                                          </p:val>
                                        </p:tav>
                                      </p:tavLst>
                                    </p:anim>
                                    <p:anim calcmode="lin" valueType="num">
                                      <p:cBhvr additive="base">
                                        <p:cTn id="32" dur="500" fill="hold"/>
                                        <p:tgtEl>
                                          <p:spTgt spid="312344"/>
                                        </p:tgtEl>
                                        <p:attrNameLst>
                                          <p:attrName>ppt_y</p:attrName>
                                        </p:attrNameLst>
                                      </p:cBhvr>
                                      <p:tavLst>
                                        <p:tav tm="0">
                                          <p:val>
                                            <p:strVal val="#ppt_y"/>
                                          </p:val>
                                        </p:tav>
                                        <p:tav tm="100000">
                                          <p:val>
                                            <p:strVal val="#ppt_y"/>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 presetClass="entr" presetSubtype="8" fill="hold" nodeType="clickEffect">
                                  <p:stCondLst>
                                    <p:cond delay="0"/>
                                  </p:stCondLst>
                                  <p:childTnLst>
                                    <p:set>
                                      <p:cBhvr>
                                        <p:cTn id="36" dur="1" fill="hold">
                                          <p:stCondLst>
                                            <p:cond delay="0"/>
                                          </p:stCondLst>
                                        </p:cTn>
                                        <p:tgtEl>
                                          <p:spTgt spid="4"/>
                                        </p:tgtEl>
                                        <p:attrNameLst>
                                          <p:attrName>style.visibility</p:attrName>
                                        </p:attrNameLst>
                                      </p:cBhvr>
                                      <p:to>
                                        <p:strVal val="visible"/>
                                      </p:to>
                                    </p:set>
                                    <p:anim calcmode="lin" valueType="num">
                                      <p:cBhvr additive="base">
                                        <p:cTn id="37" dur="500" fill="hold"/>
                                        <p:tgtEl>
                                          <p:spTgt spid="4"/>
                                        </p:tgtEl>
                                        <p:attrNameLst>
                                          <p:attrName>ppt_x</p:attrName>
                                        </p:attrNameLst>
                                      </p:cBhvr>
                                      <p:tavLst>
                                        <p:tav tm="0">
                                          <p:val>
                                            <p:strVal val="0-#ppt_w/2"/>
                                          </p:val>
                                        </p:tav>
                                        <p:tav tm="100000">
                                          <p:val>
                                            <p:strVal val="#ppt_x"/>
                                          </p:val>
                                        </p:tav>
                                      </p:tavLst>
                                    </p:anim>
                                    <p:anim calcmode="lin" valueType="num">
                                      <p:cBhvr additive="base">
                                        <p:cTn id="38"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 presetClass="entr" presetSubtype="8" fill="hold" nodeType="clickEffect">
                                  <p:stCondLst>
                                    <p:cond delay="0"/>
                                  </p:stCondLst>
                                  <p:childTnLst>
                                    <p:set>
                                      <p:cBhvr>
                                        <p:cTn id="42" dur="1" fill="hold">
                                          <p:stCondLst>
                                            <p:cond delay="0"/>
                                          </p:stCondLst>
                                        </p:cTn>
                                        <p:tgtEl>
                                          <p:spTgt spid="312351"/>
                                        </p:tgtEl>
                                        <p:attrNameLst>
                                          <p:attrName>style.visibility</p:attrName>
                                        </p:attrNameLst>
                                      </p:cBhvr>
                                      <p:to>
                                        <p:strVal val="visible"/>
                                      </p:to>
                                    </p:set>
                                    <p:anim calcmode="lin" valueType="num">
                                      <p:cBhvr additive="base">
                                        <p:cTn id="43" dur="500" fill="hold"/>
                                        <p:tgtEl>
                                          <p:spTgt spid="312351"/>
                                        </p:tgtEl>
                                        <p:attrNameLst>
                                          <p:attrName>ppt_x</p:attrName>
                                        </p:attrNameLst>
                                      </p:cBhvr>
                                      <p:tavLst>
                                        <p:tav tm="0">
                                          <p:val>
                                            <p:strVal val="0-#ppt_w/2"/>
                                          </p:val>
                                        </p:tav>
                                        <p:tav tm="100000">
                                          <p:val>
                                            <p:strVal val="#ppt_x"/>
                                          </p:val>
                                        </p:tav>
                                      </p:tavLst>
                                    </p:anim>
                                    <p:anim calcmode="lin" valueType="num">
                                      <p:cBhvr additive="base">
                                        <p:cTn id="44" dur="500" fill="hold"/>
                                        <p:tgtEl>
                                          <p:spTgt spid="312351"/>
                                        </p:tgtEl>
                                        <p:attrNameLst>
                                          <p:attrName>ppt_y</p:attrName>
                                        </p:attrNameLst>
                                      </p:cBhvr>
                                      <p:tavLst>
                                        <p:tav tm="0">
                                          <p:val>
                                            <p:strVal val="#ppt_y"/>
                                          </p:val>
                                        </p:tav>
                                        <p:tav tm="100000">
                                          <p:val>
                                            <p:strVal val="#ppt_y"/>
                                          </p:val>
                                        </p:tav>
                                      </p:tavLst>
                                    </p:anim>
                                  </p:childTnLst>
                                </p:cTn>
                              </p:par>
                            </p:childTnLst>
                          </p:cTn>
                        </p:par>
                      </p:childTnLst>
                    </p:cTn>
                  </p:par>
                  <p:par>
                    <p:cTn id="45" fill="hold" nodeType="clickPar">
                      <p:stCondLst>
                        <p:cond delay="indefinite"/>
                      </p:stCondLst>
                      <p:childTnLst>
                        <p:par>
                          <p:cTn id="46" fill="hold" nodeType="withGroup">
                            <p:stCondLst>
                              <p:cond delay="0"/>
                            </p:stCondLst>
                            <p:childTnLst>
                              <p:par>
                                <p:cTn id="47" presetID="2" presetClass="entr" presetSubtype="8" fill="hold" nodeType="clickEffect">
                                  <p:stCondLst>
                                    <p:cond delay="0"/>
                                  </p:stCondLst>
                                  <p:childTnLst>
                                    <p:set>
                                      <p:cBhvr>
                                        <p:cTn id="48" dur="1" fill="hold">
                                          <p:stCondLst>
                                            <p:cond delay="0"/>
                                          </p:stCondLst>
                                        </p:cTn>
                                        <p:tgtEl>
                                          <p:spTgt spid="5"/>
                                        </p:tgtEl>
                                        <p:attrNameLst>
                                          <p:attrName>style.visibility</p:attrName>
                                        </p:attrNameLst>
                                      </p:cBhvr>
                                      <p:to>
                                        <p:strVal val="visible"/>
                                      </p:to>
                                    </p:set>
                                    <p:anim calcmode="lin" valueType="num">
                                      <p:cBhvr additive="base">
                                        <p:cTn id="49" dur="500" fill="hold"/>
                                        <p:tgtEl>
                                          <p:spTgt spid="5"/>
                                        </p:tgtEl>
                                        <p:attrNameLst>
                                          <p:attrName>ppt_x</p:attrName>
                                        </p:attrNameLst>
                                      </p:cBhvr>
                                      <p:tavLst>
                                        <p:tav tm="0">
                                          <p:val>
                                            <p:strVal val="0-#ppt_w/2"/>
                                          </p:val>
                                        </p:tav>
                                        <p:tav tm="100000">
                                          <p:val>
                                            <p:strVal val="#ppt_x"/>
                                          </p:val>
                                        </p:tav>
                                      </p:tavLst>
                                    </p:anim>
                                    <p:anim calcmode="lin" valueType="num">
                                      <p:cBhvr additive="base">
                                        <p:cTn id="5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51" fill="hold" nodeType="clickPar">
                      <p:stCondLst>
                        <p:cond delay="indefinite"/>
                      </p:stCondLst>
                      <p:childTnLst>
                        <p:par>
                          <p:cTn id="52" fill="hold" nodeType="withGroup">
                            <p:stCondLst>
                              <p:cond delay="0"/>
                            </p:stCondLst>
                            <p:childTnLst>
                              <p:par>
                                <p:cTn id="53" presetID="2" presetClass="entr" presetSubtype="8" fill="hold" nodeType="clickEffect">
                                  <p:stCondLst>
                                    <p:cond delay="0"/>
                                  </p:stCondLst>
                                  <p:childTnLst>
                                    <p:set>
                                      <p:cBhvr>
                                        <p:cTn id="54" dur="1" fill="hold">
                                          <p:stCondLst>
                                            <p:cond delay="0"/>
                                          </p:stCondLst>
                                        </p:cTn>
                                        <p:tgtEl>
                                          <p:spTgt spid="312352"/>
                                        </p:tgtEl>
                                        <p:attrNameLst>
                                          <p:attrName>style.visibility</p:attrName>
                                        </p:attrNameLst>
                                      </p:cBhvr>
                                      <p:to>
                                        <p:strVal val="visible"/>
                                      </p:to>
                                    </p:set>
                                    <p:anim calcmode="lin" valueType="num">
                                      <p:cBhvr additive="base">
                                        <p:cTn id="55" dur="500" fill="hold"/>
                                        <p:tgtEl>
                                          <p:spTgt spid="312352"/>
                                        </p:tgtEl>
                                        <p:attrNameLst>
                                          <p:attrName>ppt_x</p:attrName>
                                        </p:attrNameLst>
                                      </p:cBhvr>
                                      <p:tavLst>
                                        <p:tav tm="0">
                                          <p:val>
                                            <p:strVal val="0-#ppt_w/2"/>
                                          </p:val>
                                        </p:tav>
                                        <p:tav tm="100000">
                                          <p:val>
                                            <p:strVal val="#ppt_x"/>
                                          </p:val>
                                        </p:tav>
                                      </p:tavLst>
                                    </p:anim>
                                    <p:anim calcmode="lin" valueType="num">
                                      <p:cBhvr additive="base">
                                        <p:cTn id="56" dur="500" fill="hold"/>
                                        <p:tgtEl>
                                          <p:spTgt spid="312352"/>
                                        </p:tgtEl>
                                        <p:attrNameLst>
                                          <p:attrName>ppt_y</p:attrName>
                                        </p:attrNameLst>
                                      </p:cBhvr>
                                      <p:tavLst>
                                        <p:tav tm="0">
                                          <p:val>
                                            <p:strVal val="#ppt_y"/>
                                          </p:val>
                                        </p:tav>
                                        <p:tav tm="100000">
                                          <p:val>
                                            <p:strVal val="#ppt_y"/>
                                          </p:val>
                                        </p:tav>
                                      </p:tavLst>
                                    </p:anim>
                                  </p:childTnLst>
                                </p:cTn>
                              </p:par>
                            </p:childTnLst>
                          </p:cTn>
                        </p:par>
                      </p:childTnLst>
                    </p:cTn>
                  </p:par>
                  <p:par>
                    <p:cTn id="57" fill="hold" nodeType="clickPar">
                      <p:stCondLst>
                        <p:cond delay="indefinite"/>
                      </p:stCondLst>
                      <p:childTnLst>
                        <p:par>
                          <p:cTn id="58" fill="hold" nodeType="withGroup">
                            <p:stCondLst>
                              <p:cond delay="0"/>
                            </p:stCondLst>
                            <p:childTnLst>
                              <p:par>
                                <p:cTn id="59" presetID="2" presetClass="entr" presetSubtype="8"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0-#ppt_w/2"/>
                                          </p:val>
                                        </p:tav>
                                        <p:tav tm="100000">
                                          <p:val>
                                            <p:strVal val="#ppt_x"/>
                                          </p:val>
                                        </p:tav>
                                      </p:tavLst>
                                    </p:anim>
                                    <p:anim calcmode="lin" valueType="num">
                                      <p:cBhvr additive="base">
                                        <p:cTn id="62" dur="500" fill="hold"/>
                                        <p:tgtEl>
                                          <p:spTgt spid="6"/>
                                        </p:tgtEl>
                                        <p:attrNameLst>
                                          <p:attrName>ppt_y</p:attrName>
                                        </p:attrNameLst>
                                      </p:cBhvr>
                                      <p:tavLst>
                                        <p:tav tm="0">
                                          <p:val>
                                            <p:strVal val="#ppt_y"/>
                                          </p:val>
                                        </p:tav>
                                        <p:tav tm="100000">
                                          <p:val>
                                            <p:strVal val="#ppt_y"/>
                                          </p:val>
                                        </p:tav>
                                      </p:tavLst>
                                    </p:anim>
                                  </p:childTnLst>
                                </p:cTn>
                              </p:par>
                            </p:childTnLst>
                          </p:cTn>
                        </p:par>
                      </p:childTnLst>
                    </p:cTn>
                  </p:par>
                  <p:par>
                    <p:cTn id="63" fill="hold" nodeType="clickPar">
                      <p:stCondLst>
                        <p:cond delay="indefinite"/>
                      </p:stCondLst>
                      <p:childTnLst>
                        <p:par>
                          <p:cTn id="64" fill="hold" nodeType="withGroup">
                            <p:stCondLst>
                              <p:cond delay="0"/>
                            </p:stCondLst>
                            <p:childTnLst>
                              <p:par>
                                <p:cTn id="65" presetID="2" presetClass="entr" presetSubtype="8" fill="hold" nodeType="clickEffect">
                                  <p:stCondLst>
                                    <p:cond delay="0"/>
                                  </p:stCondLst>
                                  <p:childTnLst>
                                    <p:set>
                                      <p:cBhvr>
                                        <p:cTn id="66" dur="1" fill="hold">
                                          <p:stCondLst>
                                            <p:cond delay="0"/>
                                          </p:stCondLst>
                                        </p:cTn>
                                        <p:tgtEl>
                                          <p:spTgt spid="312354"/>
                                        </p:tgtEl>
                                        <p:attrNameLst>
                                          <p:attrName>style.visibility</p:attrName>
                                        </p:attrNameLst>
                                      </p:cBhvr>
                                      <p:to>
                                        <p:strVal val="visible"/>
                                      </p:to>
                                    </p:set>
                                    <p:anim calcmode="lin" valueType="num">
                                      <p:cBhvr additive="base">
                                        <p:cTn id="67" dur="500" fill="hold"/>
                                        <p:tgtEl>
                                          <p:spTgt spid="312354"/>
                                        </p:tgtEl>
                                        <p:attrNameLst>
                                          <p:attrName>ppt_x</p:attrName>
                                        </p:attrNameLst>
                                      </p:cBhvr>
                                      <p:tavLst>
                                        <p:tav tm="0">
                                          <p:val>
                                            <p:strVal val="0-#ppt_w/2"/>
                                          </p:val>
                                        </p:tav>
                                        <p:tav tm="100000">
                                          <p:val>
                                            <p:strVal val="#ppt_x"/>
                                          </p:val>
                                        </p:tav>
                                      </p:tavLst>
                                    </p:anim>
                                    <p:anim calcmode="lin" valueType="num">
                                      <p:cBhvr additive="base">
                                        <p:cTn id="68" dur="500" fill="hold"/>
                                        <p:tgtEl>
                                          <p:spTgt spid="31235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2326" grpId="0" autoUpdateAnimBg="0"/>
      <p:bldP spid="312343" grpId="0" autoUpdateAnimBg="0"/>
      <p:bldP spid="312344" grpId="0" autoUpdateAnimBg="0"/>
      <p:bldP spid="312351" grpId="0" autoUpdateAnimBg="0"/>
      <p:bldP spid="312352" grpId="0" autoUpdateAnimBg="0"/>
      <p:bldP spid="312354" grpId="0" autoUpdateAnimBg="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a:extLst>
              <a:ext uri="{FF2B5EF4-FFF2-40B4-BE49-F238E27FC236}">
                <a16:creationId xmlns:a16="http://schemas.microsoft.com/office/drawing/2014/main" id="{B0356674-5270-D63C-8516-6B7F157C6ACD}"/>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838201"/>
            <a:ext cx="9144000" cy="5368925"/>
          </a:xfrm>
          <a:noFill/>
        </p:spPr>
      </p:pic>
      <p:sp>
        <p:nvSpPr>
          <p:cNvPr id="36867" name="Text Box 6">
            <a:extLst>
              <a:ext uri="{FF2B5EF4-FFF2-40B4-BE49-F238E27FC236}">
                <a16:creationId xmlns:a16="http://schemas.microsoft.com/office/drawing/2014/main" id="{9F2F1AF3-C1F0-3A92-0E12-0292FBA21429}"/>
              </a:ext>
            </a:extLst>
          </p:cNvPr>
          <p:cNvSpPr txBox="1">
            <a:spLocks noChangeArrowheads="1"/>
          </p:cNvSpPr>
          <p:nvPr/>
        </p:nvSpPr>
        <p:spPr bwMode="auto">
          <a:xfrm>
            <a:off x="1790700" y="3019426"/>
            <a:ext cx="3124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latin typeface="Arial" panose="020B0604020202020204" pitchFamily="34" charset="0"/>
              </a:rPr>
              <a:t>  </a:t>
            </a:r>
            <a:r>
              <a:rPr lang="en-US" altLang="en-US" sz="800">
                <a:solidFill>
                  <a:schemeClr val="hlink"/>
                </a:solidFill>
                <a:latin typeface="Arial" panose="020B0604020202020204" pitchFamily="34" charset="0"/>
              </a:rPr>
              <a:t>0                            3                            0                                 2</a:t>
            </a:r>
            <a:endParaRPr lang="en-US" altLang="en-US" sz="800">
              <a:latin typeface="Arial" panose="020B0604020202020204" pitchFamily="34" charset="0"/>
            </a:endParaRPr>
          </a:p>
        </p:txBody>
      </p:sp>
      <p:sp>
        <p:nvSpPr>
          <p:cNvPr id="36868" name="Text Box 7">
            <a:extLst>
              <a:ext uri="{FF2B5EF4-FFF2-40B4-BE49-F238E27FC236}">
                <a16:creationId xmlns:a16="http://schemas.microsoft.com/office/drawing/2014/main" id="{08F67C1D-153C-2BA0-3E20-3C53AB55F06D}"/>
              </a:ext>
            </a:extLst>
          </p:cNvPr>
          <p:cNvSpPr txBox="1">
            <a:spLocks noChangeArrowheads="1"/>
          </p:cNvSpPr>
          <p:nvPr/>
        </p:nvSpPr>
        <p:spPr bwMode="auto">
          <a:xfrm>
            <a:off x="1647825" y="4010026"/>
            <a:ext cx="2514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latin typeface="Arial" panose="020B0604020202020204" pitchFamily="34" charset="0"/>
              </a:rPr>
              <a:t>       </a:t>
            </a:r>
            <a:r>
              <a:rPr lang="en-US" altLang="en-US" sz="800">
                <a:solidFill>
                  <a:schemeClr val="hlink"/>
                </a:solidFill>
                <a:latin typeface="Arial" panose="020B0604020202020204" pitchFamily="34" charset="0"/>
              </a:rPr>
              <a:t>74                                               65   </a:t>
            </a:r>
          </a:p>
        </p:txBody>
      </p:sp>
      <p:sp>
        <p:nvSpPr>
          <p:cNvPr id="36869" name="Text Box 8">
            <a:extLst>
              <a:ext uri="{FF2B5EF4-FFF2-40B4-BE49-F238E27FC236}">
                <a16:creationId xmlns:a16="http://schemas.microsoft.com/office/drawing/2014/main" id="{666DDFE3-E901-E5F7-36D3-84D63FCDCDB2}"/>
              </a:ext>
            </a:extLst>
          </p:cNvPr>
          <p:cNvSpPr txBox="1">
            <a:spLocks noChangeArrowheads="1"/>
          </p:cNvSpPr>
          <p:nvPr/>
        </p:nvSpPr>
        <p:spPr bwMode="auto">
          <a:xfrm>
            <a:off x="2838450" y="4810126"/>
            <a:ext cx="234315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4                                                                   0</a:t>
            </a:r>
            <a:endParaRPr lang="en-US" altLang="en-US" sz="800">
              <a:latin typeface="Arial" panose="020B0604020202020204" pitchFamily="34" charset="0"/>
            </a:endParaRPr>
          </a:p>
        </p:txBody>
      </p:sp>
      <p:sp>
        <p:nvSpPr>
          <p:cNvPr id="36870" name="Text Box 10">
            <a:extLst>
              <a:ext uri="{FF2B5EF4-FFF2-40B4-BE49-F238E27FC236}">
                <a16:creationId xmlns:a16="http://schemas.microsoft.com/office/drawing/2014/main" id="{F62E8CA4-474F-2C44-5D73-4041FB5FE309}"/>
              </a:ext>
            </a:extLst>
          </p:cNvPr>
          <p:cNvSpPr txBox="1">
            <a:spLocks noChangeArrowheads="1"/>
          </p:cNvSpPr>
          <p:nvPr/>
        </p:nvSpPr>
        <p:spPr bwMode="auto">
          <a:xfrm>
            <a:off x="2838450" y="5076826"/>
            <a:ext cx="3048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1</a:t>
            </a:r>
          </a:p>
        </p:txBody>
      </p:sp>
      <p:sp>
        <p:nvSpPr>
          <p:cNvPr id="36871" name="Text Box 11">
            <a:extLst>
              <a:ext uri="{FF2B5EF4-FFF2-40B4-BE49-F238E27FC236}">
                <a16:creationId xmlns:a16="http://schemas.microsoft.com/office/drawing/2014/main" id="{827DE4F3-B4B1-6A82-B2F8-A0D2F65E4900}"/>
              </a:ext>
            </a:extLst>
          </p:cNvPr>
          <p:cNvSpPr txBox="1">
            <a:spLocks noChangeArrowheads="1"/>
          </p:cNvSpPr>
          <p:nvPr/>
        </p:nvSpPr>
        <p:spPr bwMode="auto">
          <a:xfrm>
            <a:off x="4810125" y="5114926"/>
            <a:ext cx="3048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0</a:t>
            </a:r>
          </a:p>
        </p:txBody>
      </p:sp>
      <p:sp>
        <p:nvSpPr>
          <p:cNvPr id="36872" name="Text Box 12">
            <a:extLst>
              <a:ext uri="{FF2B5EF4-FFF2-40B4-BE49-F238E27FC236}">
                <a16:creationId xmlns:a16="http://schemas.microsoft.com/office/drawing/2014/main" id="{9AFDCCBB-3F50-7781-BA2A-BF84986A1FCE}"/>
              </a:ext>
            </a:extLst>
          </p:cNvPr>
          <p:cNvSpPr txBox="1">
            <a:spLocks noChangeArrowheads="1"/>
          </p:cNvSpPr>
          <p:nvPr/>
        </p:nvSpPr>
        <p:spPr bwMode="auto">
          <a:xfrm>
            <a:off x="2838450" y="5238751"/>
            <a:ext cx="3048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0</a:t>
            </a:r>
          </a:p>
        </p:txBody>
      </p:sp>
      <p:sp>
        <p:nvSpPr>
          <p:cNvPr id="36873" name="Text Box 13">
            <a:extLst>
              <a:ext uri="{FF2B5EF4-FFF2-40B4-BE49-F238E27FC236}">
                <a16:creationId xmlns:a16="http://schemas.microsoft.com/office/drawing/2014/main" id="{62F8A25A-D7DA-DF5B-DEBB-8C81109B0F77}"/>
              </a:ext>
            </a:extLst>
          </p:cNvPr>
          <p:cNvSpPr txBox="1">
            <a:spLocks noChangeArrowheads="1"/>
          </p:cNvSpPr>
          <p:nvPr/>
        </p:nvSpPr>
        <p:spPr bwMode="auto">
          <a:xfrm>
            <a:off x="8229600" y="1914526"/>
            <a:ext cx="12954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OCOSH</a:t>
            </a:r>
          </a:p>
        </p:txBody>
      </p:sp>
      <p:sp>
        <p:nvSpPr>
          <p:cNvPr id="36874" name="Text Box 14">
            <a:extLst>
              <a:ext uri="{FF2B5EF4-FFF2-40B4-BE49-F238E27FC236}">
                <a16:creationId xmlns:a16="http://schemas.microsoft.com/office/drawing/2014/main" id="{5DA0EC9C-C9E1-A2D0-6E75-30DAED2458C0}"/>
              </a:ext>
            </a:extLst>
          </p:cNvPr>
          <p:cNvSpPr txBox="1">
            <a:spLocks noChangeArrowheads="1"/>
          </p:cNvSpPr>
          <p:nvPr/>
        </p:nvSpPr>
        <p:spPr bwMode="auto">
          <a:xfrm>
            <a:off x="7753350" y="2095501"/>
            <a:ext cx="1905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13430 Yarmouth Drive</a:t>
            </a:r>
          </a:p>
        </p:txBody>
      </p:sp>
      <p:sp>
        <p:nvSpPr>
          <p:cNvPr id="36875" name="Text Box 15">
            <a:extLst>
              <a:ext uri="{FF2B5EF4-FFF2-40B4-BE49-F238E27FC236}">
                <a16:creationId xmlns:a16="http://schemas.microsoft.com/office/drawing/2014/main" id="{A4CFAA3B-27C1-2362-7C20-B522654C389B}"/>
              </a:ext>
            </a:extLst>
          </p:cNvPr>
          <p:cNvSpPr txBox="1">
            <a:spLocks noChangeArrowheads="1"/>
          </p:cNvSpPr>
          <p:nvPr/>
        </p:nvSpPr>
        <p:spPr bwMode="auto">
          <a:xfrm>
            <a:off x="7762875" y="2259013"/>
            <a:ext cx="23622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Pickerington                     OH        43147</a:t>
            </a:r>
            <a:endParaRPr lang="en-US" altLang="en-US" sz="800">
              <a:latin typeface="Arial" panose="020B0604020202020204" pitchFamily="34" charset="0"/>
            </a:endParaRPr>
          </a:p>
        </p:txBody>
      </p:sp>
      <p:sp>
        <p:nvSpPr>
          <p:cNvPr id="36876" name="Text Box 16">
            <a:extLst>
              <a:ext uri="{FF2B5EF4-FFF2-40B4-BE49-F238E27FC236}">
                <a16:creationId xmlns:a16="http://schemas.microsoft.com/office/drawing/2014/main" id="{FB441631-C6D1-72E5-B2A4-14EB370BB463}"/>
              </a:ext>
            </a:extLst>
          </p:cNvPr>
          <p:cNvSpPr txBox="1">
            <a:spLocks noChangeArrowheads="1"/>
          </p:cNvSpPr>
          <p:nvPr/>
        </p:nvSpPr>
        <p:spPr bwMode="auto">
          <a:xfrm>
            <a:off x="7734300" y="2705101"/>
            <a:ext cx="1981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Training Center</a:t>
            </a:r>
            <a:endParaRPr lang="en-US" altLang="en-US" sz="1400">
              <a:solidFill>
                <a:schemeClr val="hlink"/>
              </a:solidFill>
              <a:latin typeface="Arial" panose="020B0604020202020204" pitchFamily="34" charset="0"/>
            </a:endParaRPr>
          </a:p>
        </p:txBody>
      </p:sp>
      <p:sp>
        <p:nvSpPr>
          <p:cNvPr id="36877" name="Text Box 17">
            <a:extLst>
              <a:ext uri="{FF2B5EF4-FFF2-40B4-BE49-F238E27FC236}">
                <a16:creationId xmlns:a16="http://schemas.microsoft.com/office/drawing/2014/main" id="{C6987960-521A-24E1-5353-1D61BAADBEEA}"/>
              </a:ext>
            </a:extLst>
          </p:cNvPr>
          <p:cNvSpPr txBox="1">
            <a:spLocks noChangeArrowheads="1"/>
          </p:cNvSpPr>
          <p:nvPr/>
        </p:nvSpPr>
        <p:spPr bwMode="auto">
          <a:xfrm>
            <a:off x="7648575" y="2971801"/>
            <a:ext cx="1143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latin typeface="Arial" panose="020B0604020202020204" pitchFamily="34" charset="0"/>
              </a:rPr>
              <a:t>   </a:t>
            </a:r>
            <a:r>
              <a:rPr lang="en-US" altLang="en-US" sz="800">
                <a:solidFill>
                  <a:schemeClr val="hlink"/>
                </a:solidFill>
                <a:latin typeface="Arial" panose="020B0604020202020204" pitchFamily="34" charset="0"/>
              </a:rPr>
              <a:t>1     2     3     4</a:t>
            </a:r>
          </a:p>
        </p:txBody>
      </p:sp>
      <p:sp>
        <p:nvSpPr>
          <p:cNvPr id="36878" name="Text Box 18">
            <a:extLst>
              <a:ext uri="{FF2B5EF4-FFF2-40B4-BE49-F238E27FC236}">
                <a16:creationId xmlns:a16="http://schemas.microsoft.com/office/drawing/2014/main" id="{82E554A0-01FE-98A4-1F71-17684E86B9D6}"/>
              </a:ext>
            </a:extLst>
          </p:cNvPr>
          <p:cNvSpPr txBox="1">
            <a:spLocks noChangeArrowheads="1"/>
          </p:cNvSpPr>
          <p:nvPr/>
        </p:nvSpPr>
        <p:spPr bwMode="auto">
          <a:xfrm>
            <a:off x="9048750" y="3933826"/>
            <a:ext cx="4572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40</a:t>
            </a:r>
          </a:p>
        </p:txBody>
      </p:sp>
      <p:sp>
        <p:nvSpPr>
          <p:cNvPr id="36879" name="Text Box 19">
            <a:extLst>
              <a:ext uri="{FF2B5EF4-FFF2-40B4-BE49-F238E27FC236}">
                <a16:creationId xmlns:a16="http://schemas.microsoft.com/office/drawing/2014/main" id="{94293A7E-E77C-617B-CFBE-A9557D99886C}"/>
              </a:ext>
            </a:extLst>
          </p:cNvPr>
          <p:cNvSpPr txBox="1">
            <a:spLocks noChangeArrowheads="1"/>
          </p:cNvSpPr>
          <p:nvPr/>
        </p:nvSpPr>
        <p:spPr bwMode="auto">
          <a:xfrm>
            <a:off x="8943975" y="4124326"/>
            <a:ext cx="609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90,000</a:t>
            </a:r>
            <a:endParaRPr lang="en-US" altLang="en-US" sz="800">
              <a:latin typeface="Arial" panose="020B0604020202020204" pitchFamily="34" charset="0"/>
            </a:endParaRPr>
          </a:p>
        </p:txBody>
      </p:sp>
      <p:sp>
        <p:nvSpPr>
          <p:cNvPr id="36880" name="Text Box 20">
            <a:extLst>
              <a:ext uri="{FF2B5EF4-FFF2-40B4-BE49-F238E27FC236}">
                <a16:creationId xmlns:a16="http://schemas.microsoft.com/office/drawing/2014/main" id="{ABAF0C2F-C496-351E-A87F-C5971FC02277}"/>
              </a:ext>
            </a:extLst>
          </p:cNvPr>
          <p:cNvSpPr txBox="1">
            <a:spLocks noChangeArrowheads="1"/>
          </p:cNvSpPr>
          <p:nvPr/>
        </p:nvSpPr>
        <p:spPr bwMode="auto">
          <a:xfrm>
            <a:off x="7924800" y="4429126"/>
            <a:ext cx="1752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i="1">
                <a:solidFill>
                  <a:schemeClr val="hlink"/>
                </a:solidFill>
                <a:latin typeface="Verdana" panose="020B0604030504040204" pitchFamily="34" charset="0"/>
              </a:rPr>
              <a:t>Moon Mullins</a:t>
            </a:r>
            <a:endParaRPr lang="en-US" altLang="en-US" sz="800" i="1">
              <a:latin typeface="Verdana" panose="020B0604030504040204" pitchFamily="34" charset="0"/>
            </a:endParaRPr>
          </a:p>
        </p:txBody>
      </p:sp>
      <p:sp>
        <p:nvSpPr>
          <p:cNvPr id="36881" name="Text Box 21">
            <a:extLst>
              <a:ext uri="{FF2B5EF4-FFF2-40B4-BE49-F238E27FC236}">
                <a16:creationId xmlns:a16="http://schemas.microsoft.com/office/drawing/2014/main" id="{A33A90EA-3E04-0517-3B03-C8A24188B457}"/>
              </a:ext>
            </a:extLst>
          </p:cNvPr>
          <p:cNvSpPr txBox="1">
            <a:spLocks noChangeArrowheads="1"/>
          </p:cNvSpPr>
          <p:nvPr/>
        </p:nvSpPr>
        <p:spPr bwMode="auto">
          <a:xfrm>
            <a:off x="7419976" y="5200651"/>
            <a:ext cx="2638425"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Moon Mullins                                   CEO/President</a:t>
            </a:r>
            <a:endParaRPr lang="en-US" altLang="en-US" sz="800">
              <a:latin typeface="Arial" panose="020B0604020202020204" pitchFamily="34" charset="0"/>
            </a:endParaRPr>
          </a:p>
        </p:txBody>
      </p:sp>
      <p:sp>
        <p:nvSpPr>
          <p:cNvPr id="36882" name="Text Box 22">
            <a:extLst>
              <a:ext uri="{FF2B5EF4-FFF2-40B4-BE49-F238E27FC236}">
                <a16:creationId xmlns:a16="http://schemas.microsoft.com/office/drawing/2014/main" id="{5BB3C163-04CB-5194-CBC1-29F12365DE6E}"/>
              </a:ext>
            </a:extLst>
          </p:cNvPr>
          <p:cNvSpPr txBox="1">
            <a:spLocks noChangeArrowheads="1"/>
          </p:cNvSpPr>
          <p:nvPr/>
        </p:nvSpPr>
        <p:spPr bwMode="auto">
          <a:xfrm>
            <a:off x="7191375" y="5419726"/>
            <a:ext cx="26670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latin typeface="Arial" panose="020B0604020202020204" pitchFamily="34" charset="0"/>
              </a:rPr>
              <a:t>        </a:t>
            </a:r>
            <a:r>
              <a:rPr lang="en-US" altLang="en-US" sz="800">
                <a:solidFill>
                  <a:schemeClr val="hlink"/>
                </a:solidFill>
                <a:latin typeface="Arial" panose="020B0604020202020204" pitchFamily="34" charset="0"/>
              </a:rPr>
              <a:t>614-562-5893                                         1/31/08</a:t>
            </a:r>
            <a:endParaRPr lang="en-US" altLang="en-US" sz="800">
              <a:latin typeface="Arial" panose="020B0604020202020204" pitchFamily="34" charset="0"/>
            </a:endParaRPr>
          </a:p>
        </p:txBody>
      </p:sp>
      <p:sp>
        <p:nvSpPr>
          <p:cNvPr id="36883" name="Text Box 23">
            <a:extLst>
              <a:ext uri="{FF2B5EF4-FFF2-40B4-BE49-F238E27FC236}">
                <a16:creationId xmlns:a16="http://schemas.microsoft.com/office/drawing/2014/main" id="{B96F63E1-7A58-DA24-E230-DEE4FF7C3649}"/>
              </a:ext>
            </a:extLst>
          </p:cNvPr>
          <p:cNvSpPr txBox="1">
            <a:spLocks noChangeArrowheads="1"/>
          </p:cNvSpPr>
          <p:nvPr/>
        </p:nvSpPr>
        <p:spPr bwMode="auto">
          <a:xfrm>
            <a:off x="9896475" y="962025"/>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solidFill>
                  <a:schemeClr val="hlink"/>
                </a:solidFill>
                <a:latin typeface="Arial" panose="020B0604020202020204" pitchFamily="34" charset="0"/>
              </a:rPr>
              <a:t>07</a:t>
            </a:r>
            <a:endParaRPr lang="en-US" altLang="en-US" sz="900">
              <a:latin typeface="Arial" panose="020B0604020202020204" pitchFamily="34" charset="0"/>
            </a:endParaRPr>
          </a:p>
        </p:txBody>
      </p:sp>
      <p:sp>
        <p:nvSpPr>
          <p:cNvPr id="36884" name="Text Box 24">
            <a:extLst>
              <a:ext uri="{FF2B5EF4-FFF2-40B4-BE49-F238E27FC236}">
                <a16:creationId xmlns:a16="http://schemas.microsoft.com/office/drawing/2014/main" id="{8D203DF4-CC4A-D5A0-AF19-EA2ABCE316FE}"/>
              </a:ext>
            </a:extLst>
          </p:cNvPr>
          <p:cNvSpPr txBox="1">
            <a:spLocks noChangeArrowheads="1"/>
          </p:cNvSpPr>
          <p:nvPr/>
        </p:nvSpPr>
        <p:spPr bwMode="auto">
          <a:xfrm>
            <a:off x="4800600" y="4876801"/>
            <a:ext cx="184150" cy="244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000">
              <a:latin typeface="Arial" panose="020B0604020202020204" pitchFamily="34" charset="0"/>
            </a:endParaRPr>
          </a:p>
        </p:txBody>
      </p:sp>
      <p:sp>
        <p:nvSpPr>
          <p:cNvPr id="36885" name="Text Box 27">
            <a:extLst>
              <a:ext uri="{FF2B5EF4-FFF2-40B4-BE49-F238E27FC236}">
                <a16:creationId xmlns:a16="http://schemas.microsoft.com/office/drawing/2014/main" id="{D16ED5EE-00BD-7273-13E3-302B9537124C}"/>
              </a:ext>
            </a:extLst>
          </p:cNvPr>
          <p:cNvSpPr txBox="1">
            <a:spLocks noChangeArrowheads="1"/>
          </p:cNvSpPr>
          <p:nvPr/>
        </p:nvSpPr>
        <p:spPr bwMode="auto">
          <a:xfrm>
            <a:off x="4822826" y="5021263"/>
            <a:ext cx="206375"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0</a:t>
            </a:r>
          </a:p>
        </p:txBody>
      </p:sp>
    </p:spTree>
    <p:extLst>
      <p:ext uri="{BB962C8B-B14F-4D97-AF65-F5344CB8AC3E}">
        <p14:creationId xmlns:p14="http://schemas.microsoft.com/office/powerpoint/2010/main" val="2603143185"/>
      </p:ext>
    </p:extLst>
  </p:cSld>
  <p:clrMapOvr>
    <a:masterClrMapping/>
  </p:clrMapOvr>
  <p:transition spd="slow">
    <p:dissolv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a:extLst>
              <a:ext uri="{FF2B5EF4-FFF2-40B4-BE49-F238E27FC236}">
                <a16:creationId xmlns:a16="http://schemas.microsoft.com/office/drawing/2014/main" id="{5E8532CB-E7C9-9265-B316-07B2DAB707CB}"/>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609600"/>
            <a:ext cx="9144000" cy="5391150"/>
          </a:xfrm>
          <a:noFill/>
        </p:spPr>
      </p:pic>
      <p:sp>
        <p:nvSpPr>
          <p:cNvPr id="37891" name="Text Box 6">
            <a:extLst>
              <a:ext uri="{FF2B5EF4-FFF2-40B4-BE49-F238E27FC236}">
                <a16:creationId xmlns:a16="http://schemas.microsoft.com/office/drawing/2014/main" id="{9B05A9BF-818C-0587-CCE8-B6DA9A72BD2E}"/>
              </a:ext>
            </a:extLst>
          </p:cNvPr>
          <p:cNvSpPr txBox="1">
            <a:spLocks noChangeArrowheads="1"/>
          </p:cNvSpPr>
          <p:nvPr/>
        </p:nvSpPr>
        <p:spPr bwMode="auto">
          <a:xfrm>
            <a:off x="6915150" y="3190875"/>
            <a:ext cx="533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latin typeface="Arial" panose="020B0604020202020204" pitchFamily="34" charset="0"/>
              </a:rPr>
              <a:t>    </a:t>
            </a:r>
            <a:r>
              <a:rPr lang="en-US" altLang="en-US" sz="900">
                <a:solidFill>
                  <a:schemeClr val="hlink"/>
                </a:solidFill>
                <a:latin typeface="Arial" panose="020B0604020202020204" pitchFamily="34" charset="0"/>
              </a:rPr>
              <a:t>5</a:t>
            </a:r>
          </a:p>
        </p:txBody>
      </p:sp>
      <p:sp>
        <p:nvSpPr>
          <p:cNvPr id="37892" name="Text Box 7">
            <a:extLst>
              <a:ext uri="{FF2B5EF4-FFF2-40B4-BE49-F238E27FC236}">
                <a16:creationId xmlns:a16="http://schemas.microsoft.com/office/drawing/2014/main" id="{7627B0AD-923B-05FA-21EF-D230AD6066A3}"/>
              </a:ext>
            </a:extLst>
          </p:cNvPr>
          <p:cNvSpPr txBox="1">
            <a:spLocks noChangeArrowheads="1"/>
          </p:cNvSpPr>
          <p:nvPr/>
        </p:nvSpPr>
        <p:spPr bwMode="auto">
          <a:xfrm>
            <a:off x="8429625" y="32004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latin typeface="Arial" panose="020B0604020202020204" pitchFamily="34" charset="0"/>
              </a:rPr>
              <a:t>      </a:t>
            </a:r>
            <a:r>
              <a:rPr lang="en-US" altLang="en-US" sz="900">
                <a:solidFill>
                  <a:schemeClr val="hlink"/>
                </a:solidFill>
                <a:latin typeface="Arial" panose="020B0604020202020204" pitchFamily="34" charset="0"/>
              </a:rPr>
              <a:t>90,000</a:t>
            </a:r>
            <a:endParaRPr lang="en-US" altLang="en-US" sz="800">
              <a:solidFill>
                <a:schemeClr val="hlink"/>
              </a:solidFill>
              <a:latin typeface="Arial" panose="020B0604020202020204" pitchFamily="34" charset="0"/>
            </a:endParaRPr>
          </a:p>
        </p:txBody>
      </p:sp>
      <p:sp>
        <p:nvSpPr>
          <p:cNvPr id="37893" name="Text Box 8">
            <a:extLst>
              <a:ext uri="{FF2B5EF4-FFF2-40B4-BE49-F238E27FC236}">
                <a16:creationId xmlns:a16="http://schemas.microsoft.com/office/drawing/2014/main" id="{3CC1B4B1-43C4-962C-3E8A-907B852A50CD}"/>
              </a:ext>
            </a:extLst>
          </p:cNvPr>
          <p:cNvSpPr txBox="1">
            <a:spLocks noChangeArrowheads="1"/>
          </p:cNvSpPr>
          <p:nvPr/>
        </p:nvSpPr>
        <p:spPr bwMode="auto">
          <a:xfrm>
            <a:off x="9677400" y="3190875"/>
            <a:ext cx="533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solidFill>
                  <a:schemeClr val="hlink"/>
                </a:solidFill>
                <a:latin typeface="Arial" panose="020B0604020202020204" pitchFamily="34" charset="0"/>
              </a:rPr>
              <a:t>11.1</a:t>
            </a:r>
            <a:endParaRPr lang="en-US" altLang="en-US" sz="800">
              <a:latin typeface="Arial" panose="020B0604020202020204" pitchFamily="34" charset="0"/>
            </a:endParaRPr>
          </a:p>
        </p:txBody>
      </p:sp>
      <p:sp>
        <p:nvSpPr>
          <p:cNvPr id="37894" name="Text Box 9">
            <a:extLst>
              <a:ext uri="{FF2B5EF4-FFF2-40B4-BE49-F238E27FC236}">
                <a16:creationId xmlns:a16="http://schemas.microsoft.com/office/drawing/2014/main" id="{2285120F-B29C-C4A3-0042-70B12C5C6376}"/>
              </a:ext>
            </a:extLst>
          </p:cNvPr>
          <p:cNvSpPr txBox="1">
            <a:spLocks noChangeArrowheads="1"/>
          </p:cNvSpPr>
          <p:nvPr/>
        </p:nvSpPr>
        <p:spPr bwMode="auto">
          <a:xfrm>
            <a:off x="6791325" y="4495800"/>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solidFill>
                  <a:schemeClr val="hlink"/>
                </a:solidFill>
                <a:latin typeface="Arial" panose="020B0604020202020204" pitchFamily="34" charset="0"/>
              </a:rPr>
              <a:t>         3</a:t>
            </a:r>
            <a:endParaRPr lang="en-US" altLang="en-US" sz="800">
              <a:latin typeface="Arial" panose="020B0604020202020204" pitchFamily="34" charset="0"/>
            </a:endParaRPr>
          </a:p>
        </p:txBody>
      </p:sp>
      <p:sp>
        <p:nvSpPr>
          <p:cNvPr id="37895" name="Text Box 10">
            <a:extLst>
              <a:ext uri="{FF2B5EF4-FFF2-40B4-BE49-F238E27FC236}">
                <a16:creationId xmlns:a16="http://schemas.microsoft.com/office/drawing/2014/main" id="{00F9A131-910A-0D4D-C133-2FB069851167}"/>
              </a:ext>
            </a:extLst>
          </p:cNvPr>
          <p:cNvSpPr txBox="1">
            <a:spLocks noChangeArrowheads="1"/>
          </p:cNvSpPr>
          <p:nvPr/>
        </p:nvSpPr>
        <p:spPr bwMode="auto">
          <a:xfrm>
            <a:off x="8582025" y="4495800"/>
            <a:ext cx="762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solidFill>
                  <a:schemeClr val="hlink"/>
                </a:solidFill>
                <a:latin typeface="Arial" panose="020B0604020202020204" pitchFamily="34" charset="0"/>
              </a:rPr>
              <a:t>    90,000</a:t>
            </a:r>
            <a:endParaRPr lang="en-US" altLang="en-US" sz="800">
              <a:latin typeface="Arial" panose="020B0604020202020204" pitchFamily="34" charset="0"/>
            </a:endParaRPr>
          </a:p>
        </p:txBody>
      </p:sp>
      <p:sp>
        <p:nvSpPr>
          <p:cNvPr id="37896" name="Text Box 11">
            <a:extLst>
              <a:ext uri="{FF2B5EF4-FFF2-40B4-BE49-F238E27FC236}">
                <a16:creationId xmlns:a16="http://schemas.microsoft.com/office/drawing/2014/main" id="{B5DB0AC7-945D-E25B-2C4E-C89DEF54D280}"/>
              </a:ext>
            </a:extLst>
          </p:cNvPr>
          <p:cNvSpPr txBox="1">
            <a:spLocks noChangeArrowheads="1"/>
          </p:cNvSpPr>
          <p:nvPr/>
        </p:nvSpPr>
        <p:spPr bwMode="auto">
          <a:xfrm>
            <a:off x="9705975" y="4495800"/>
            <a:ext cx="685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solidFill>
                  <a:schemeClr val="hlink"/>
                </a:solidFill>
                <a:latin typeface="Arial" panose="020B0604020202020204" pitchFamily="34" charset="0"/>
              </a:rPr>
              <a:t>   6.7</a:t>
            </a:r>
            <a:endParaRPr lang="en-US" altLang="en-US" sz="800">
              <a:latin typeface="Arial" panose="020B0604020202020204" pitchFamily="34" charset="0"/>
            </a:endParaRPr>
          </a:p>
        </p:txBody>
      </p:sp>
    </p:spTree>
    <p:extLst>
      <p:ext uri="{BB962C8B-B14F-4D97-AF65-F5344CB8AC3E}">
        <p14:creationId xmlns:p14="http://schemas.microsoft.com/office/powerpoint/2010/main" val="1866450652"/>
      </p:ext>
    </p:extLst>
  </p:cSld>
  <p:clrMapOvr>
    <a:masterClrMapping/>
  </p:clrMapOvr>
  <p:transition spd="slow">
    <p:dissolv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3" name="Picture 2" descr="A group of photos of a city&#10;&#10;Description automatically generated">
            <a:extLst>
              <a:ext uri="{FF2B5EF4-FFF2-40B4-BE49-F238E27FC236}">
                <a16:creationId xmlns:a16="http://schemas.microsoft.com/office/drawing/2014/main" id="{112F6420-D7D9-4DF7-69ED-CA904496F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67642086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4">
            <a:extLst>
              <a:ext uri="{FF2B5EF4-FFF2-40B4-BE49-F238E27FC236}">
                <a16:creationId xmlns:a16="http://schemas.microsoft.com/office/drawing/2014/main" id="{A87151A3-1A62-1E53-DE17-138E04F0261F}"/>
              </a:ext>
            </a:extLst>
          </p:cNvPr>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a:xfrm>
            <a:off x="1524000" y="857250"/>
            <a:ext cx="9144000" cy="5437188"/>
          </a:xfrm>
          <a:noFill/>
        </p:spPr>
      </p:pic>
      <p:sp>
        <p:nvSpPr>
          <p:cNvPr id="38915" name="Text Box 6">
            <a:extLst>
              <a:ext uri="{FF2B5EF4-FFF2-40B4-BE49-F238E27FC236}">
                <a16:creationId xmlns:a16="http://schemas.microsoft.com/office/drawing/2014/main" id="{F6325830-3A53-5A22-2E6B-2C2CA0782C66}"/>
              </a:ext>
            </a:extLst>
          </p:cNvPr>
          <p:cNvSpPr txBox="1">
            <a:spLocks noChangeArrowheads="1"/>
          </p:cNvSpPr>
          <p:nvPr/>
        </p:nvSpPr>
        <p:spPr bwMode="auto">
          <a:xfrm>
            <a:off x="4524375" y="1866900"/>
            <a:ext cx="1752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solidFill>
                  <a:schemeClr val="hlink"/>
                </a:solidFill>
                <a:latin typeface="Arial" panose="020B0604020202020204" pitchFamily="34" charset="0"/>
              </a:rPr>
              <a:t>Ron Todd</a:t>
            </a:r>
          </a:p>
        </p:txBody>
      </p:sp>
      <p:sp>
        <p:nvSpPr>
          <p:cNvPr id="38916" name="Text Box 7">
            <a:extLst>
              <a:ext uri="{FF2B5EF4-FFF2-40B4-BE49-F238E27FC236}">
                <a16:creationId xmlns:a16="http://schemas.microsoft.com/office/drawing/2014/main" id="{E52ECFFC-54A1-E5BA-558A-19DEED5CACED}"/>
              </a:ext>
            </a:extLst>
          </p:cNvPr>
          <p:cNvSpPr txBox="1">
            <a:spLocks noChangeArrowheads="1"/>
          </p:cNvSpPr>
          <p:nvPr/>
        </p:nvSpPr>
        <p:spPr bwMode="auto">
          <a:xfrm>
            <a:off x="4514850" y="2085975"/>
            <a:ext cx="1524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solidFill>
                  <a:schemeClr val="hlink"/>
                </a:solidFill>
                <a:latin typeface="Arial" panose="020B0604020202020204" pitchFamily="34" charset="0"/>
              </a:rPr>
              <a:t>123 Cherry Street</a:t>
            </a:r>
          </a:p>
        </p:txBody>
      </p:sp>
      <p:sp>
        <p:nvSpPr>
          <p:cNvPr id="38917" name="Text Box 8">
            <a:extLst>
              <a:ext uri="{FF2B5EF4-FFF2-40B4-BE49-F238E27FC236}">
                <a16:creationId xmlns:a16="http://schemas.microsoft.com/office/drawing/2014/main" id="{51E3323D-D9D7-DAE5-C923-D5D95967A2DE}"/>
              </a:ext>
            </a:extLst>
          </p:cNvPr>
          <p:cNvSpPr txBox="1">
            <a:spLocks noChangeArrowheads="1"/>
          </p:cNvSpPr>
          <p:nvPr/>
        </p:nvSpPr>
        <p:spPr bwMode="auto">
          <a:xfrm>
            <a:off x="4524375" y="2297113"/>
            <a:ext cx="914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solidFill>
                  <a:schemeClr val="hlink"/>
                </a:solidFill>
                <a:latin typeface="Arial" panose="020B0604020202020204" pitchFamily="34" charset="0"/>
              </a:rPr>
              <a:t>Alton</a:t>
            </a:r>
          </a:p>
        </p:txBody>
      </p:sp>
      <p:sp>
        <p:nvSpPr>
          <p:cNvPr id="38918" name="Text Box 9">
            <a:extLst>
              <a:ext uri="{FF2B5EF4-FFF2-40B4-BE49-F238E27FC236}">
                <a16:creationId xmlns:a16="http://schemas.microsoft.com/office/drawing/2014/main" id="{6429943F-7120-6339-A4AC-E43EC274734F}"/>
              </a:ext>
            </a:extLst>
          </p:cNvPr>
          <p:cNvSpPr txBox="1">
            <a:spLocks noChangeArrowheads="1"/>
          </p:cNvSpPr>
          <p:nvPr/>
        </p:nvSpPr>
        <p:spPr bwMode="auto">
          <a:xfrm>
            <a:off x="5734050" y="2295525"/>
            <a:ext cx="4572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solidFill>
                  <a:schemeClr val="hlink"/>
                </a:solidFill>
                <a:latin typeface="Arial" panose="020B0604020202020204" pitchFamily="34" charset="0"/>
              </a:rPr>
              <a:t>OH</a:t>
            </a:r>
            <a:endParaRPr lang="en-US" altLang="en-US" sz="800">
              <a:latin typeface="Arial" panose="020B0604020202020204" pitchFamily="34" charset="0"/>
            </a:endParaRPr>
          </a:p>
        </p:txBody>
      </p:sp>
      <p:sp>
        <p:nvSpPr>
          <p:cNvPr id="38919" name="Text Box 10">
            <a:extLst>
              <a:ext uri="{FF2B5EF4-FFF2-40B4-BE49-F238E27FC236}">
                <a16:creationId xmlns:a16="http://schemas.microsoft.com/office/drawing/2014/main" id="{240550BD-3EB0-882D-00BD-6703DF97AF87}"/>
              </a:ext>
            </a:extLst>
          </p:cNvPr>
          <p:cNvSpPr txBox="1">
            <a:spLocks noChangeArrowheads="1"/>
          </p:cNvSpPr>
          <p:nvPr/>
        </p:nvSpPr>
        <p:spPr bwMode="auto">
          <a:xfrm>
            <a:off x="6134100" y="2287588"/>
            <a:ext cx="609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solidFill>
                  <a:schemeClr val="hlink"/>
                </a:solidFill>
                <a:latin typeface="Arial" panose="020B0604020202020204" pitchFamily="34" charset="0"/>
              </a:rPr>
              <a:t>43119</a:t>
            </a:r>
            <a:endParaRPr lang="en-US" altLang="en-US" sz="800">
              <a:latin typeface="Arial" panose="020B0604020202020204" pitchFamily="34" charset="0"/>
            </a:endParaRPr>
          </a:p>
        </p:txBody>
      </p:sp>
      <p:sp>
        <p:nvSpPr>
          <p:cNvPr id="38920" name="Text Box 11">
            <a:extLst>
              <a:ext uri="{FF2B5EF4-FFF2-40B4-BE49-F238E27FC236}">
                <a16:creationId xmlns:a16="http://schemas.microsoft.com/office/drawing/2014/main" id="{55A8D60D-B8E3-B55C-A36C-77A37F35A57A}"/>
              </a:ext>
            </a:extLst>
          </p:cNvPr>
          <p:cNvSpPr txBox="1">
            <a:spLocks noChangeArrowheads="1"/>
          </p:cNvSpPr>
          <p:nvPr/>
        </p:nvSpPr>
        <p:spPr bwMode="auto">
          <a:xfrm>
            <a:off x="4629150" y="2514600"/>
            <a:ext cx="685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solidFill>
                  <a:schemeClr val="hlink"/>
                </a:solidFill>
                <a:latin typeface="Arial" panose="020B0604020202020204" pitchFamily="34" charset="0"/>
              </a:rPr>
              <a:t>06/19/53</a:t>
            </a:r>
            <a:endParaRPr lang="en-US" altLang="en-US" sz="800">
              <a:latin typeface="Arial" panose="020B0604020202020204" pitchFamily="34" charset="0"/>
            </a:endParaRPr>
          </a:p>
        </p:txBody>
      </p:sp>
      <p:sp>
        <p:nvSpPr>
          <p:cNvPr id="38921" name="Text Box 12">
            <a:extLst>
              <a:ext uri="{FF2B5EF4-FFF2-40B4-BE49-F238E27FC236}">
                <a16:creationId xmlns:a16="http://schemas.microsoft.com/office/drawing/2014/main" id="{F1BE0DDD-EF49-BEEA-F6F0-6C4C6BC74A19}"/>
              </a:ext>
            </a:extLst>
          </p:cNvPr>
          <p:cNvSpPr txBox="1">
            <a:spLocks noChangeArrowheads="1"/>
          </p:cNvSpPr>
          <p:nvPr/>
        </p:nvSpPr>
        <p:spPr bwMode="auto">
          <a:xfrm>
            <a:off x="4619625" y="2647950"/>
            <a:ext cx="762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solidFill>
                  <a:schemeClr val="hlink"/>
                </a:solidFill>
                <a:latin typeface="Arial" panose="020B0604020202020204" pitchFamily="34" charset="0"/>
              </a:rPr>
              <a:t>05/01/73</a:t>
            </a:r>
            <a:endParaRPr lang="en-US" altLang="en-US" sz="800">
              <a:latin typeface="Arial" panose="020B0604020202020204" pitchFamily="34" charset="0"/>
            </a:endParaRPr>
          </a:p>
        </p:txBody>
      </p:sp>
      <p:sp>
        <p:nvSpPr>
          <p:cNvPr id="38922" name="Text Box 13">
            <a:extLst>
              <a:ext uri="{FF2B5EF4-FFF2-40B4-BE49-F238E27FC236}">
                <a16:creationId xmlns:a16="http://schemas.microsoft.com/office/drawing/2014/main" id="{8DF26573-CF1C-762A-EC4A-A26C03199055}"/>
              </a:ext>
            </a:extLst>
          </p:cNvPr>
          <p:cNvSpPr txBox="1">
            <a:spLocks noChangeArrowheads="1"/>
          </p:cNvSpPr>
          <p:nvPr/>
        </p:nvSpPr>
        <p:spPr bwMode="auto">
          <a:xfrm>
            <a:off x="4143375" y="2809875"/>
            <a:ext cx="26035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solidFill>
                  <a:schemeClr val="hlink"/>
                </a:solidFill>
                <a:latin typeface="Arial" panose="020B0604020202020204" pitchFamily="34" charset="0"/>
              </a:rPr>
              <a:t>x</a:t>
            </a:r>
            <a:endParaRPr lang="en-US" altLang="en-US" sz="800">
              <a:latin typeface="Arial" panose="020B0604020202020204" pitchFamily="34" charset="0"/>
            </a:endParaRPr>
          </a:p>
        </p:txBody>
      </p:sp>
      <p:sp>
        <p:nvSpPr>
          <p:cNvPr id="38923" name="Text Box 14">
            <a:extLst>
              <a:ext uri="{FF2B5EF4-FFF2-40B4-BE49-F238E27FC236}">
                <a16:creationId xmlns:a16="http://schemas.microsoft.com/office/drawing/2014/main" id="{091E1026-69A4-497B-1186-E4F585C12B98}"/>
              </a:ext>
            </a:extLst>
          </p:cNvPr>
          <p:cNvSpPr txBox="1">
            <a:spLocks noChangeArrowheads="1"/>
          </p:cNvSpPr>
          <p:nvPr/>
        </p:nvSpPr>
        <p:spPr bwMode="auto">
          <a:xfrm>
            <a:off x="4371975" y="3840163"/>
            <a:ext cx="1905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solidFill>
                  <a:schemeClr val="hlink"/>
                </a:solidFill>
                <a:latin typeface="Arial" panose="020B0604020202020204" pitchFamily="34" charset="0"/>
              </a:rPr>
              <a:t>Dr. Jay Smith</a:t>
            </a:r>
            <a:endParaRPr lang="en-US" altLang="en-US" sz="800">
              <a:latin typeface="Arial" panose="020B0604020202020204" pitchFamily="34" charset="0"/>
            </a:endParaRPr>
          </a:p>
        </p:txBody>
      </p:sp>
      <p:sp>
        <p:nvSpPr>
          <p:cNvPr id="38924" name="Text Box 15">
            <a:extLst>
              <a:ext uri="{FF2B5EF4-FFF2-40B4-BE49-F238E27FC236}">
                <a16:creationId xmlns:a16="http://schemas.microsoft.com/office/drawing/2014/main" id="{3B376CE7-B389-EF54-F434-B296428E1386}"/>
              </a:ext>
            </a:extLst>
          </p:cNvPr>
          <p:cNvSpPr txBox="1">
            <a:spLocks noChangeArrowheads="1"/>
          </p:cNvSpPr>
          <p:nvPr/>
        </p:nvSpPr>
        <p:spPr bwMode="auto">
          <a:xfrm>
            <a:off x="4572000" y="4200525"/>
            <a:ext cx="1752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solidFill>
                  <a:schemeClr val="hlink"/>
                </a:solidFill>
                <a:latin typeface="Arial" panose="020B0604020202020204" pitchFamily="34" charset="0"/>
              </a:rPr>
              <a:t>Mount Carmel Hospital</a:t>
            </a:r>
            <a:endParaRPr lang="en-US" altLang="en-US" sz="800">
              <a:latin typeface="Arial" panose="020B0604020202020204" pitchFamily="34" charset="0"/>
            </a:endParaRPr>
          </a:p>
        </p:txBody>
      </p:sp>
      <p:sp>
        <p:nvSpPr>
          <p:cNvPr id="38925" name="Text Box 16">
            <a:extLst>
              <a:ext uri="{FF2B5EF4-FFF2-40B4-BE49-F238E27FC236}">
                <a16:creationId xmlns:a16="http://schemas.microsoft.com/office/drawing/2014/main" id="{25235C61-C1E9-69BB-338A-0305278C2E7C}"/>
              </a:ext>
            </a:extLst>
          </p:cNvPr>
          <p:cNvSpPr txBox="1">
            <a:spLocks noChangeArrowheads="1"/>
          </p:cNvSpPr>
          <p:nvPr/>
        </p:nvSpPr>
        <p:spPr bwMode="auto">
          <a:xfrm>
            <a:off x="4581525" y="4429125"/>
            <a:ext cx="1752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solidFill>
                  <a:schemeClr val="hlink"/>
                </a:solidFill>
                <a:latin typeface="Arial" panose="020B0604020202020204" pitchFamily="34" charset="0"/>
              </a:rPr>
              <a:t>6900 East Broad Street</a:t>
            </a:r>
            <a:endParaRPr lang="en-US" altLang="en-US" sz="800">
              <a:latin typeface="Arial" panose="020B0604020202020204" pitchFamily="34" charset="0"/>
            </a:endParaRPr>
          </a:p>
        </p:txBody>
      </p:sp>
      <p:sp>
        <p:nvSpPr>
          <p:cNvPr id="38926" name="Text Box 17">
            <a:extLst>
              <a:ext uri="{FF2B5EF4-FFF2-40B4-BE49-F238E27FC236}">
                <a16:creationId xmlns:a16="http://schemas.microsoft.com/office/drawing/2014/main" id="{53032FD3-537C-3F65-85CD-7B7E6DD2648A}"/>
              </a:ext>
            </a:extLst>
          </p:cNvPr>
          <p:cNvSpPr txBox="1">
            <a:spLocks noChangeArrowheads="1"/>
          </p:cNvSpPr>
          <p:nvPr/>
        </p:nvSpPr>
        <p:spPr bwMode="auto">
          <a:xfrm>
            <a:off x="4572000" y="4649788"/>
            <a:ext cx="2438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solidFill>
                  <a:schemeClr val="hlink"/>
                </a:solidFill>
                <a:latin typeface="Arial" panose="020B0604020202020204" pitchFamily="34" charset="0"/>
              </a:rPr>
              <a:t>Columbus      </a:t>
            </a:r>
            <a:r>
              <a:rPr lang="en-US" altLang="en-US" sz="900">
                <a:latin typeface="Arial" panose="020B0604020202020204" pitchFamily="34" charset="0"/>
              </a:rPr>
              <a:t>             </a:t>
            </a:r>
            <a:r>
              <a:rPr lang="en-US" altLang="en-US" sz="900">
                <a:solidFill>
                  <a:schemeClr val="hlink"/>
                </a:solidFill>
                <a:latin typeface="Arial" panose="020B0604020202020204" pitchFamily="34" charset="0"/>
              </a:rPr>
              <a:t>OH       43219</a:t>
            </a:r>
            <a:endParaRPr lang="en-US" altLang="en-US" sz="800">
              <a:solidFill>
                <a:schemeClr val="hlink"/>
              </a:solidFill>
              <a:latin typeface="Arial" panose="020B0604020202020204" pitchFamily="34" charset="0"/>
            </a:endParaRPr>
          </a:p>
        </p:txBody>
      </p:sp>
      <p:sp>
        <p:nvSpPr>
          <p:cNvPr id="38927" name="Text Box 18">
            <a:extLst>
              <a:ext uri="{FF2B5EF4-FFF2-40B4-BE49-F238E27FC236}">
                <a16:creationId xmlns:a16="http://schemas.microsoft.com/office/drawing/2014/main" id="{ED217DC0-8CFF-2341-CBD9-E9E57003DF02}"/>
              </a:ext>
            </a:extLst>
          </p:cNvPr>
          <p:cNvSpPr txBox="1">
            <a:spLocks noChangeArrowheads="1"/>
          </p:cNvSpPr>
          <p:nvPr/>
        </p:nvSpPr>
        <p:spPr bwMode="auto">
          <a:xfrm>
            <a:off x="4143375" y="4943476"/>
            <a:ext cx="228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X</a:t>
            </a:r>
            <a:endParaRPr lang="en-US" altLang="en-US" sz="800">
              <a:latin typeface="Arial" panose="020B0604020202020204" pitchFamily="34" charset="0"/>
            </a:endParaRPr>
          </a:p>
        </p:txBody>
      </p:sp>
      <p:sp>
        <p:nvSpPr>
          <p:cNvPr id="38928" name="Text Box 19">
            <a:extLst>
              <a:ext uri="{FF2B5EF4-FFF2-40B4-BE49-F238E27FC236}">
                <a16:creationId xmlns:a16="http://schemas.microsoft.com/office/drawing/2014/main" id="{EB8DA3CE-4448-B02E-6F07-FAB96FDB4775}"/>
              </a:ext>
            </a:extLst>
          </p:cNvPr>
          <p:cNvSpPr txBox="1">
            <a:spLocks noChangeArrowheads="1"/>
          </p:cNvSpPr>
          <p:nvPr/>
        </p:nvSpPr>
        <p:spPr bwMode="auto">
          <a:xfrm>
            <a:off x="4143375" y="5476876"/>
            <a:ext cx="2286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X</a:t>
            </a:r>
          </a:p>
        </p:txBody>
      </p:sp>
      <p:sp>
        <p:nvSpPr>
          <p:cNvPr id="38929" name="Text Box 20">
            <a:extLst>
              <a:ext uri="{FF2B5EF4-FFF2-40B4-BE49-F238E27FC236}">
                <a16:creationId xmlns:a16="http://schemas.microsoft.com/office/drawing/2014/main" id="{22F7D01F-1161-DA6C-36CC-0E4013070E1B}"/>
              </a:ext>
            </a:extLst>
          </p:cNvPr>
          <p:cNvSpPr txBox="1">
            <a:spLocks noChangeArrowheads="1"/>
          </p:cNvSpPr>
          <p:nvPr/>
        </p:nvSpPr>
        <p:spPr bwMode="auto">
          <a:xfrm>
            <a:off x="2076450" y="4991101"/>
            <a:ext cx="10668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Tom Thumb</a:t>
            </a:r>
            <a:endParaRPr lang="en-US" altLang="en-US" sz="1000">
              <a:latin typeface="Arial" panose="020B0604020202020204" pitchFamily="34" charset="0"/>
            </a:endParaRPr>
          </a:p>
        </p:txBody>
      </p:sp>
      <p:sp>
        <p:nvSpPr>
          <p:cNvPr id="38930" name="Text Box 21">
            <a:extLst>
              <a:ext uri="{FF2B5EF4-FFF2-40B4-BE49-F238E27FC236}">
                <a16:creationId xmlns:a16="http://schemas.microsoft.com/office/drawing/2014/main" id="{45464CAA-BDD0-56E2-DF41-03C2F962D314}"/>
              </a:ext>
            </a:extLst>
          </p:cNvPr>
          <p:cNvSpPr txBox="1">
            <a:spLocks noChangeArrowheads="1"/>
          </p:cNvSpPr>
          <p:nvPr/>
        </p:nvSpPr>
        <p:spPr bwMode="auto">
          <a:xfrm>
            <a:off x="1781175" y="5240338"/>
            <a:ext cx="16764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Safety Manager</a:t>
            </a:r>
          </a:p>
        </p:txBody>
      </p:sp>
      <p:sp>
        <p:nvSpPr>
          <p:cNvPr id="38931" name="Text Box 22">
            <a:extLst>
              <a:ext uri="{FF2B5EF4-FFF2-40B4-BE49-F238E27FC236}">
                <a16:creationId xmlns:a16="http://schemas.microsoft.com/office/drawing/2014/main" id="{463F41AF-F8B0-3DB3-9901-4FF2408B2B6D}"/>
              </a:ext>
            </a:extLst>
          </p:cNvPr>
          <p:cNvSpPr txBox="1">
            <a:spLocks noChangeArrowheads="1"/>
          </p:cNvSpPr>
          <p:nvPr/>
        </p:nvSpPr>
        <p:spPr bwMode="auto">
          <a:xfrm>
            <a:off x="1838325" y="5486401"/>
            <a:ext cx="914400" cy="214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614   728-3008</a:t>
            </a:r>
          </a:p>
        </p:txBody>
      </p:sp>
      <p:sp>
        <p:nvSpPr>
          <p:cNvPr id="38932" name="Text Box 23">
            <a:extLst>
              <a:ext uri="{FF2B5EF4-FFF2-40B4-BE49-F238E27FC236}">
                <a16:creationId xmlns:a16="http://schemas.microsoft.com/office/drawing/2014/main" id="{6B1258C6-6C9E-948B-3C0B-1569568426C5}"/>
              </a:ext>
            </a:extLst>
          </p:cNvPr>
          <p:cNvSpPr txBox="1">
            <a:spLocks noChangeArrowheads="1"/>
          </p:cNvSpPr>
          <p:nvPr/>
        </p:nvSpPr>
        <p:spPr bwMode="auto">
          <a:xfrm>
            <a:off x="3276600" y="5487988"/>
            <a:ext cx="609600" cy="214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800">
                <a:solidFill>
                  <a:schemeClr val="hlink"/>
                </a:solidFill>
                <a:latin typeface="Arial" panose="020B0604020202020204" pitchFamily="34" charset="0"/>
              </a:rPr>
              <a:t>02/03/07</a:t>
            </a:r>
          </a:p>
        </p:txBody>
      </p:sp>
      <p:sp>
        <p:nvSpPr>
          <p:cNvPr id="38933" name="Text Box 24">
            <a:extLst>
              <a:ext uri="{FF2B5EF4-FFF2-40B4-BE49-F238E27FC236}">
                <a16:creationId xmlns:a16="http://schemas.microsoft.com/office/drawing/2014/main" id="{5787FD46-4880-D3EC-DF70-3B3372B2A98E}"/>
              </a:ext>
            </a:extLst>
          </p:cNvPr>
          <p:cNvSpPr txBox="1">
            <a:spLocks noChangeArrowheads="1"/>
          </p:cNvSpPr>
          <p:nvPr/>
        </p:nvSpPr>
        <p:spPr bwMode="auto">
          <a:xfrm>
            <a:off x="7877175" y="1866900"/>
            <a:ext cx="609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solidFill>
                  <a:schemeClr val="hlink"/>
                </a:solidFill>
                <a:latin typeface="Arial" panose="020B0604020202020204" pitchFamily="34" charset="0"/>
              </a:rPr>
              <a:t>07-2</a:t>
            </a:r>
            <a:endParaRPr lang="en-US" altLang="en-US" sz="800">
              <a:latin typeface="Arial" panose="020B0604020202020204" pitchFamily="34" charset="0"/>
            </a:endParaRPr>
          </a:p>
        </p:txBody>
      </p:sp>
      <p:sp>
        <p:nvSpPr>
          <p:cNvPr id="38934" name="Text Box 25">
            <a:extLst>
              <a:ext uri="{FF2B5EF4-FFF2-40B4-BE49-F238E27FC236}">
                <a16:creationId xmlns:a16="http://schemas.microsoft.com/office/drawing/2014/main" id="{2C783255-A147-A133-F749-623CA0B78BC7}"/>
              </a:ext>
            </a:extLst>
          </p:cNvPr>
          <p:cNvSpPr txBox="1">
            <a:spLocks noChangeArrowheads="1"/>
          </p:cNvSpPr>
          <p:nvPr/>
        </p:nvSpPr>
        <p:spPr bwMode="auto">
          <a:xfrm>
            <a:off x="7877175" y="2009775"/>
            <a:ext cx="7620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solidFill>
                  <a:schemeClr val="hlink"/>
                </a:solidFill>
                <a:latin typeface="Arial" panose="020B0604020202020204" pitchFamily="34" charset="0"/>
              </a:rPr>
              <a:t>02/03/07</a:t>
            </a:r>
            <a:endParaRPr lang="en-US" altLang="en-US" sz="800">
              <a:solidFill>
                <a:schemeClr val="hlink"/>
              </a:solidFill>
              <a:latin typeface="Arial" panose="020B0604020202020204" pitchFamily="34" charset="0"/>
            </a:endParaRPr>
          </a:p>
        </p:txBody>
      </p:sp>
      <p:sp>
        <p:nvSpPr>
          <p:cNvPr id="38935" name="Text Box 26">
            <a:extLst>
              <a:ext uri="{FF2B5EF4-FFF2-40B4-BE49-F238E27FC236}">
                <a16:creationId xmlns:a16="http://schemas.microsoft.com/office/drawing/2014/main" id="{E5A971EF-9D7E-C842-220C-EFCBBDE59966}"/>
              </a:ext>
            </a:extLst>
          </p:cNvPr>
          <p:cNvSpPr txBox="1">
            <a:spLocks noChangeArrowheads="1"/>
          </p:cNvSpPr>
          <p:nvPr/>
        </p:nvSpPr>
        <p:spPr bwMode="auto">
          <a:xfrm>
            <a:off x="7877175" y="2152650"/>
            <a:ext cx="533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solidFill>
                  <a:schemeClr val="hlink"/>
                </a:solidFill>
                <a:latin typeface="Arial" panose="020B0604020202020204" pitchFamily="34" charset="0"/>
              </a:rPr>
              <a:t>7:00</a:t>
            </a:r>
            <a:endParaRPr lang="en-US" altLang="en-US" sz="800">
              <a:latin typeface="Arial" panose="020B0604020202020204" pitchFamily="34" charset="0"/>
            </a:endParaRPr>
          </a:p>
        </p:txBody>
      </p:sp>
      <p:sp>
        <p:nvSpPr>
          <p:cNvPr id="38936" name="Line 27">
            <a:extLst>
              <a:ext uri="{FF2B5EF4-FFF2-40B4-BE49-F238E27FC236}">
                <a16:creationId xmlns:a16="http://schemas.microsoft.com/office/drawing/2014/main" id="{66A0FD18-F8F3-E0B3-D2ED-6B4734B7D66C}"/>
              </a:ext>
            </a:extLst>
          </p:cNvPr>
          <p:cNvSpPr>
            <a:spLocks noChangeShapeType="1"/>
          </p:cNvSpPr>
          <p:nvPr/>
        </p:nvSpPr>
        <p:spPr bwMode="auto">
          <a:xfrm>
            <a:off x="8553450" y="2286000"/>
            <a:ext cx="1524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37" name="Line 28">
            <a:extLst>
              <a:ext uri="{FF2B5EF4-FFF2-40B4-BE49-F238E27FC236}">
                <a16:creationId xmlns:a16="http://schemas.microsoft.com/office/drawing/2014/main" id="{346D5FB9-6FD9-E2B4-73CB-718ADDC564B2}"/>
              </a:ext>
            </a:extLst>
          </p:cNvPr>
          <p:cNvSpPr>
            <a:spLocks noChangeShapeType="1"/>
          </p:cNvSpPr>
          <p:nvPr/>
        </p:nvSpPr>
        <p:spPr bwMode="auto">
          <a:xfrm>
            <a:off x="8543925" y="2457450"/>
            <a:ext cx="152400" cy="0"/>
          </a:xfrm>
          <a:prstGeom prst="line">
            <a:avLst/>
          </a:prstGeom>
          <a:noFill/>
          <a:ln w="28575">
            <a:solidFill>
              <a:schemeClr val="tx1"/>
            </a:solidFill>
            <a:round/>
            <a:headEnd type="none" w="sm" len="sm"/>
            <a:tailEnd type="none" w="sm" len="sm"/>
          </a:ln>
          <a:extLst>
            <a:ext uri="{909E8E84-426E-40DD-AFC4-6F175D3DCCD1}">
              <a14:hiddenFill xmlns:a14="http://schemas.microsoft.com/office/drawing/2010/main">
                <a:noFill/>
              </a14:hiddenFill>
            </a:ext>
          </a:extLst>
        </p:spPr>
        <p:txBody>
          <a:bodyPr wrap="none" anchor="ctr"/>
          <a:lstStyle/>
          <a:p>
            <a:endParaRPr lang="en-US"/>
          </a:p>
        </p:txBody>
      </p:sp>
      <p:sp>
        <p:nvSpPr>
          <p:cNvPr id="38938" name="Text Box 29">
            <a:extLst>
              <a:ext uri="{FF2B5EF4-FFF2-40B4-BE49-F238E27FC236}">
                <a16:creationId xmlns:a16="http://schemas.microsoft.com/office/drawing/2014/main" id="{BA5041A3-FDD3-E076-F00D-7FFA3474CDCB}"/>
              </a:ext>
            </a:extLst>
          </p:cNvPr>
          <p:cNvSpPr txBox="1">
            <a:spLocks noChangeArrowheads="1"/>
          </p:cNvSpPr>
          <p:nvPr/>
        </p:nvSpPr>
        <p:spPr bwMode="auto">
          <a:xfrm>
            <a:off x="7877175" y="2324100"/>
            <a:ext cx="5334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solidFill>
                  <a:schemeClr val="hlink"/>
                </a:solidFill>
                <a:latin typeface="Arial" panose="020B0604020202020204" pitchFamily="34" charset="0"/>
              </a:rPr>
              <a:t>8:30</a:t>
            </a:r>
            <a:endParaRPr lang="en-US" altLang="en-US" sz="800">
              <a:latin typeface="Arial" panose="020B0604020202020204" pitchFamily="34" charset="0"/>
            </a:endParaRPr>
          </a:p>
        </p:txBody>
      </p:sp>
      <p:sp>
        <p:nvSpPr>
          <p:cNvPr id="38939" name="Text Box 30">
            <a:extLst>
              <a:ext uri="{FF2B5EF4-FFF2-40B4-BE49-F238E27FC236}">
                <a16:creationId xmlns:a16="http://schemas.microsoft.com/office/drawing/2014/main" id="{5A30A6F3-6B9C-1886-243B-F60EA678D190}"/>
              </a:ext>
            </a:extLst>
          </p:cNvPr>
          <p:cNvSpPr txBox="1">
            <a:spLocks noChangeArrowheads="1"/>
          </p:cNvSpPr>
          <p:nvPr/>
        </p:nvSpPr>
        <p:spPr bwMode="auto">
          <a:xfrm>
            <a:off x="7162800" y="2905125"/>
            <a:ext cx="2895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solidFill>
                  <a:schemeClr val="hlink"/>
                </a:solidFill>
                <a:latin typeface="Arial" panose="020B0604020202020204" pitchFamily="34" charset="0"/>
              </a:rPr>
              <a:t>Removing brake drums with impact wrench.</a:t>
            </a:r>
            <a:endParaRPr lang="en-US" altLang="en-US" sz="800">
              <a:latin typeface="Arial" panose="020B0604020202020204" pitchFamily="34" charset="0"/>
            </a:endParaRPr>
          </a:p>
        </p:txBody>
      </p:sp>
      <p:sp>
        <p:nvSpPr>
          <p:cNvPr id="38940" name="Text Box 31">
            <a:extLst>
              <a:ext uri="{FF2B5EF4-FFF2-40B4-BE49-F238E27FC236}">
                <a16:creationId xmlns:a16="http://schemas.microsoft.com/office/drawing/2014/main" id="{BCDB62AD-C2F0-43A8-3A75-DF7489004268}"/>
              </a:ext>
            </a:extLst>
          </p:cNvPr>
          <p:cNvSpPr txBox="1">
            <a:spLocks noChangeArrowheads="1"/>
          </p:cNvSpPr>
          <p:nvPr/>
        </p:nvSpPr>
        <p:spPr bwMode="auto">
          <a:xfrm>
            <a:off x="7153275" y="3609976"/>
            <a:ext cx="28194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solidFill>
                  <a:schemeClr val="hlink"/>
                </a:solidFill>
                <a:latin typeface="Arial" panose="020B0604020202020204" pitchFamily="34" charset="0"/>
              </a:rPr>
              <a:t>Air from the impact wrench blew dirt particles into the eyes.</a:t>
            </a:r>
          </a:p>
        </p:txBody>
      </p:sp>
      <p:sp>
        <p:nvSpPr>
          <p:cNvPr id="38941" name="Text Box 32">
            <a:extLst>
              <a:ext uri="{FF2B5EF4-FFF2-40B4-BE49-F238E27FC236}">
                <a16:creationId xmlns:a16="http://schemas.microsoft.com/office/drawing/2014/main" id="{062C2730-F924-79A9-173E-E7A1A7BDB53D}"/>
              </a:ext>
            </a:extLst>
          </p:cNvPr>
          <p:cNvSpPr txBox="1">
            <a:spLocks noChangeArrowheads="1"/>
          </p:cNvSpPr>
          <p:nvPr/>
        </p:nvSpPr>
        <p:spPr bwMode="auto">
          <a:xfrm>
            <a:off x="7181850" y="4362450"/>
            <a:ext cx="32766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solidFill>
                  <a:schemeClr val="hlink"/>
                </a:solidFill>
                <a:latin typeface="Arial" panose="020B0604020202020204" pitchFamily="34" charset="0"/>
              </a:rPr>
              <a:t>Foreign bodies embedded in both eyes.</a:t>
            </a:r>
            <a:endParaRPr lang="en-US" altLang="en-US" sz="800">
              <a:latin typeface="Arial" panose="020B0604020202020204" pitchFamily="34" charset="0"/>
            </a:endParaRPr>
          </a:p>
        </p:txBody>
      </p:sp>
      <p:sp>
        <p:nvSpPr>
          <p:cNvPr id="38942" name="Text Box 33">
            <a:extLst>
              <a:ext uri="{FF2B5EF4-FFF2-40B4-BE49-F238E27FC236}">
                <a16:creationId xmlns:a16="http://schemas.microsoft.com/office/drawing/2014/main" id="{F3BEDD34-6159-D44F-9576-03F6C318AFB3}"/>
              </a:ext>
            </a:extLst>
          </p:cNvPr>
          <p:cNvSpPr txBox="1">
            <a:spLocks noChangeArrowheads="1"/>
          </p:cNvSpPr>
          <p:nvPr/>
        </p:nvSpPr>
        <p:spPr bwMode="auto">
          <a:xfrm>
            <a:off x="7181850" y="5010150"/>
            <a:ext cx="3352800"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type="none" w="sm" len="sm"/>
                <a:tailEnd type="none" w="sm" len="sm"/>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900">
                <a:solidFill>
                  <a:schemeClr val="hlink"/>
                </a:solidFill>
                <a:latin typeface="Arial" panose="020B0604020202020204" pitchFamily="34" charset="0"/>
              </a:rPr>
              <a:t>Dirt particles</a:t>
            </a:r>
            <a:r>
              <a:rPr lang="en-US" altLang="en-US" sz="800">
                <a:latin typeface="Arial" panose="020B0604020202020204" pitchFamily="34" charset="0"/>
              </a:rPr>
              <a:t>.</a:t>
            </a:r>
          </a:p>
        </p:txBody>
      </p:sp>
    </p:spTree>
    <p:extLst>
      <p:ext uri="{BB962C8B-B14F-4D97-AF65-F5344CB8AC3E}">
        <p14:creationId xmlns:p14="http://schemas.microsoft.com/office/powerpoint/2010/main" val="2778354941"/>
      </p:ext>
    </p:extLst>
  </p:cSld>
  <p:clrMapOvr>
    <a:masterClrMapping/>
  </p:clrMapOvr>
  <p:transition spd="slow">
    <p:dissolv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Title 1">
            <a:extLst>
              <a:ext uri="{FF2B5EF4-FFF2-40B4-BE49-F238E27FC236}">
                <a16:creationId xmlns:a16="http://schemas.microsoft.com/office/drawing/2014/main" id="{01373078-479D-CEF2-F978-FCC060FD1E9E}"/>
              </a:ext>
            </a:extLst>
          </p:cNvPr>
          <p:cNvSpPr>
            <a:spLocks noGrp="1"/>
          </p:cNvSpPr>
          <p:nvPr>
            <p:ph type="title"/>
          </p:nvPr>
        </p:nvSpPr>
        <p:spPr>
          <a:xfrm>
            <a:off x="1981200" y="838200"/>
            <a:ext cx="8229600" cy="579438"/>
          </a:xfrm>
        </p:spPr>
        <p:txBody>
          <a:bodyPr/>
          <a:lstStyle/>
          <a:p>
            <a:br>
              <a:rPr lang="en-US" altLang="en-US" b="1"/>
            </a:br>
            <a:r>
              <a:rPr lang="en-US" altLang="en-US" b="1"/>
              <a:t>(Electronic Submission through the Injury Tracking Application)</a:t>
            </a:r>
            <a:endParaRPr lang="en-US" altLang="en-US"/>
          </a:p>
        </p:txBody>
      </p:sp>
      <p:sp>
        <p:nvSpPr>
          <p:cNvPr id="3" name="Content Placeholder 2">
            <a:extLst>
              <a:ext uri="{FF2B5EF4-FFF2-40B4-BE49-F238E27FC236}">
                <a16:creationId xmlns:a16="http://schemas.microsoft.com/office/drawing/2014/main" id="{73C29266-422E-CFBE-05C0-2E5C7EFD1E8B}"/>
              </a:ext>
            </a:extLst>
          </p:cNvPr>
          <p:cNvSpPr>
            <a:spLocks noGrp="1"/>
          </p:cNvSpPr>
          <p:nvPr>
            <p:ph idx="1"/>
          </p:nvPr>
        </p:nvSpPr>
        <p:spPr>
          <a:xfrm>
            <a:off x="1676400" y="2286001"/>
            <a:ext cx="8839200" cy="3840163"/>
          </a:xfrm>
        </p:spPr>
        <p:txBody>
          <a:bodyPr/>
          <a:lstStyle/>
          <a:p>
            <a:pPr>
              <a:buFont typeface="Wingdings" panose="05000000000000000000" pitchFamily="2" charset="2"/>
              <a:buChar char="§"/>
              <a:defRPr/>
            </a:pPr>
            <a:r>
              <a:rPr lang="en-US" sz="2400" b="1" dirty="0">
                <a:solidFill>
                  <a:srgbClr val="0000FF"/>
                </a:solidFill>
              </a:rPr>
              <a:t>Establishments with 100 or more employees in designated high-hazard industries (listed in Appendix B to Subpart E of 29 CFR Part 1904) must electronically submit to OSHA detailed information about each recordable injury and illness entered on their previous calendar year’s OSHA Form 300 Log and Form 301 Incident Report (29 CFR 1904.41)</a:t>
            </a:r>
          </a:p>
          <a:p>
            <a:pPr>
              <a:buFont typeface="Wingdings" panose="05000000000000000000" pitchFamily="2" charset="2"/>
              <a:buChar char="§"/>
              <a:defRPr/>
            </a:pPr>
            <a:endParaRPr lang="en-US" sz="2400" b="1" dirty="0">
              <a:solidFill>
                <a:schemeClr val="tx2">
                  <a:lumMod val="60000"/>
                  <a:lumOff val="40000"/>
                </a:schemeClr>
              </a:solidFill>
            </a:endParaRPr>
          </a:p>
          <a:p>
            <a:pPr>
              <a:buFont typeface="Wingdings" panose="05000000000000000000" pitchFamily="2" charset="2"/>
              <a:buChar char="§"/>
              <a:defRPr/>
            </a:pPr>
            <a:r>
              <a:rPr lang="en-US" sz="2400" b="1" dirty="0"/>
              <a:t>The ITA will begin accepting 2023 injury and illness data on January 2, 2024.</a:t>
            </a:r>
            <a:endParaRPr lang="en-US" sz="2400" b="1" dirty="0">
              <a:solidFill>
                <a:schemeClr val="tx2">
                  <a:lumMod val="60000"/>
                  <a:lumOff val="40000"/>
                </a:schemeClr>
              </a:solidFill>
            </a:endParaRPr>
          </a:p>
        </p:txBody>
      </p:sp>
    </p:spTree>
    <p:extLst>
      <p:ext uri="{BB962C8B-B14F-4D97-AF65-F5344CB8AC3E}">
        <p14:creationId xmlns:p14="http://schemas.microsoft.com/office/powerpoint/2010/main" val="1692193719"/>
      </p:ext>
    </p:extLst>
  </p:cSld>
  <p:clrMapOvr>
    <a:masterClrMapping/>
  </p:clrMapOvr>
  <p:transition spd="slow">
    <p:dissolve/>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Title 1">
            <a:extLst>
              <a:ext uri="{FF2B5EF4-FFF2-40B4-BE49-F238E27FC236}">
                <a16:creationId xmlns:a16="http://schemas.microsoft.com/office/drawing/2014/main" id="{BBEB1F6C-F9B8-B251-C5C8-0A384FCA23E4}"/>
              </a:ext>
            </a:extLst>
          </p:cNvPr>
          <p:cNvSpPr>
            <a:spLocks noGrp="1"/>
          </p:cNvSpPr>
          <p:nvPr>
            <p:ph type="title"/>
          </p:nvPr>
        </p:nvSpPr>
        <p:spPr>
          <a:xfrm>
            <a:off x="1981200" y="1219200"/>
            <a:ext cx="8229600" cy="198438"/>
          </a:xfrm>
        </p:spPr>
        <p:txBody>
          <a:bodyPr/>
          <a:lstStyle/>
          <a:p>
            <a:r>
              <a:rPr lang="en-US" altLang="en-US" sz="4800" b="1"/>
              <a:t>1904.41</a:t>
            </a:r>
            <a:br>
              <a:rPr lang="en-US" altLang="en-US" sz="4800" b="1"/>
            </a:br>
            <a:endParaRPr lang="en-US" altLang="en-US" sz="4800"/>
          </a:p>
        </p:txBody>
      </p:sp>
      <p:sp>
        <p:nvSpPr>
          <p:cNvPr id="40963" name="Content Placeholder 2">
            <a:extLst>
              <a:ext uri="{FF2B5EF4-FFF2-40B4-BE49-F238E27FC236}">
                <a16:creationId xmlns:a16="http://schemas.microsoft.com/office/drawing/2014/main" id="{0360E365-D28B-E164-10E7-75204FF94B84}"/>
              </a:ext>
            </a:extLst>
          </p:cNvPr>
          <p:cNvSpPr>
            <a:spLocks noGrp="1"/>
          </p:cNvSpPr>
          <p:nvPr>
            <p:ph idx="1"/>
          </p:nvPr>
        </p:nvSpPr>
        <p:spPr>
          <a:xfrm>
            <a:off x="1600200" y="1981200"/>
            <a:ext cx="8991600" cy="4495800"/>
          </a:xfrm>
        </p:spPr>
        <p:txBody>
          <a:bodyPr/>
          <a:lstStyle/>
          <a:p>
            <a:pPr marL="0" indent="0">
              <a:buFont typeface="Arial" panose="020B0604020202020204" pitchFamily="34" charset="0"/>
              <a:buNone/>
            </a:pPr>
            <a:r>
              <a:rPr lang="en-US" altLang="en-US">
                <a:solidFill>
                  <a:srgbClr val="212121"/>
                </a:solidFill>
                <a:latin typeface="Source Sans Pro" panose="020B0503030403020204" pitchFamily="34" charset="0"/>
              </a:rPr>
              <a:t>The final rule retains current requirements for information from </a:t>
            </a:r>
            <a:r>
              <a:rPr lang="en-US" altLang="en-US" b="1">
                <a:solidFill>
                  <a:srgbClr val="212121"/>
                </a:solidFill>
                <a:latin typeface="Source Sans Pro" panose="020B0503030403020204" pitchFamily="34" charset="0"/>
              </a:rPr>
              <a:t>Form 300A </a:t>
            </a:r>
            <a:r>
              <a:rPr lang="en-US" altLang="en-US">
                <a:solidFill>
                  <a:srgbClr val="212121"/>
                </a:solidFill>
                <a:latin typeface="Source Sans Pro" panose="020B0503030403020204" pitchFamily="34" charset="0"/>
              </a:rPr>
              <a:t>from </a:t>
            </a:r>
            <a:r>
              <a:rPr lang="en-US" altLang="en-US">
                <a:solidFill>
                  <a:srgbClr val="0000FF"/>
                </a:solidFill>
                <a:latin typeface="Source Sans Pro" panose="020B0503030403020204" pitchFamily="34" charset="0"/>
              </a:rPr>
              <a:t>establishments</a:t>
            </a:r>
            <a:r>
              <a:rPr lang="en-US" altLang="en-US">
                <a:solidFill>
                  <a:srgbClr val="212121"/>
                </a:solidFill>
                <a:latin typeface="Source Sans Pro" panose="020B0503030403020204" pitchFamily="34" charset="0"/>
              </a:rPr>
              <a:t> with </a:t>
            </a:r>
            <a:r>
              <a:rPr lang="en-US" altLang="en-US" b="1">
                <a:solidFill>
                  <a:srgbClr val="212121"/>
                </a:solidFill>
                <a:latin typeface="Source Sans Pro" panose="020B0503030403020204" pitchFamily="34" charset="0"/>
              </a:rPr>
              <a:t>20-249 employees in certain high-hazard </a:t>
            </a:r>
            <a:r>
              <a:rPr lang="en-US" altLang="en-US">
                <a:solidFill>
                  <a:srgbClr val="212121"/>
                </a:solidFill>
                <a:latin typeface="Source Sans Pro" panose="020B0503030403020204" pitchFamily="34" charset="0"/>
              </a:rPr>
              <a:t>industries and  </a:t>
            </a:r>
            <a:r>
              <a:rPr lang="en-US" altLang="en-US" b="1">
                <a:solidFill>
                  <a:srgbClr val="212121"/>
                </a:solidFill>
                <a:latin typeface="Source Sans Pro" panose="020B0503030403020204" pitchFamily="34" charset="0"/>
              </a:rPr>
              <a:t>establishments with 250 or more </a:t>
            </a:r>
            <a:r>
              <a:rPr lang="en-US" altLang="en-US">
                <a:solidFill>
                  <a:srgbClr val="212121"/>
                </a:solidFill>
                <a:latin typeface="Source Sans Pro" panose="020B0503030403020204" pitchFamily="34" charset="0"/>
              </a:rPr>
              <a:t>employees in industries that must routinely keep OSHA injury and illness records.</a:t>
            </a:r>
            <a:endParaRPr lang="en-US" altLang="en-US"/>
          </a:p>
        </p:txBody>
      </p:sp>
    </p:spTree>
    <p:extLst>
      <p:ext uri="{BB962C8B-B14F-4D97-AF65-F5344CB8AC3E}">
        <p14:creationId xmlns:p14="http://schemas.microsoft.com/office/powerpoint/2010/main" val="1736915313"/>
      </p:ext>
    </p:extLst>
  </p:cSld>
  <p:clrMapOvr>
    <a:masterClrMapping/>
  </p:clrMapOvr>
  <p:transition spd="slow">
    <p:dissolve/>
  </p:transition>
</p:sld>
</file>

<file path=ppt/slides/slide53.xml><?xml version="1.0" encoding="utf-8"?>
<p:sld xmlns:a="http://schemas.openxmlformats.org/drawingml/2006/main" xmlns:r="http://schemas.openxmlformats.org/officeDocument/2006/relationships" xmlns:p="http://schemas.openxmlformats.org/presentationml/2006/main">
  <p:cSld>
    <p:bg>
      <p:bgPr>
        <a:solidFill>
          <a:schemeClr val="accent1"/>
        </a:solidFill>
        <a:effectLst/>
      </p:bgPr>
    </p:bg>
    <p:spTree>
      <p:nvGrpSpPr>
        <p:cNvPr id="1" name=""/>
        <p:cNvGrpSpPr/>
        <p:nvPr/>
      </p:nvGrpSpPr>
      <p:grpSpPr>
        <a:xfrm>
          <a:off x="0" y="0"/>
          <a:ext cx="0" cy="0"/>
          <a:chOff x="0" y="0"/>
          <a:chExt cx="0" cy="0"/>
        </a:xfrm>
      </p:grpSpPr>
      <p:sp>
        <p:nvSpPr>
          <p:cNvPr id="11" name="Freeform 6">
            <a:extLst>
              <a:ext uri="{FF2B5EF4-FFF2-40B4-BE49-F238E27FC236}">
                <a16:creationId xmlns:a16="http://schemas.microsoft.com/office/drawing/2014/main" id="{D1FDF194-C99A-4C11-8A97-58FF75F6EC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13" name="Rectangle 12">
            <a:extLst>
              <a:ext uri="{FF2B5EF4-FFF2-40B4-BE49-F238E27FC236}">
                <a16:creationId xmlns:a16="http://schemas.microsoft.com/office/drawing/2014/main" id="{DECAB5A9-13C6-4C85-AB53-C7D8B89541C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5" name="Rectangle 14">
            <a:extLst>
              <a:ext uri="{FF2B5EF4-FFF2-40B4-BE49-F238E27FC236}">
                <a16:creationId xmlns:a16="http://schemas.microsoft.com/office/drawing/2014/main" id="{C243199D-2015-4F72-83EB-C6A3ED4C45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Title 3">
            <a:extLst>
              <a:ext uri="{FF2B5EF4-FFF2-40B4-BE49-F238E27FC236}">
                <a16:creationId xmlns:a16="http://schemas.microsoft.com/office/drawing/2014/main" id="{997EAB6E-5FFF-4923-BC7F-D2C71AD246DB}"/>
              </a:ext>
            </a:extLst>
          </p:cNvPr>
          <p:cNvSpPr>
            <a:spLocks noGrp="1"/>
          </p:cNvSpPr>
          <p:nvPr>
            <p:ph type="title"/>
          </p:nvPr>
        </p:nvSpPr>
        <p:spPr>
          <a:xfrm>
            <a:off x="1086003" y="1181901"/>
            <a:ext cx="10622354" cy="1857901"/>
          </a:xfrm>
        </p:spPr>
        <p:txBody>
          <a:bodyPr vert="horz" lIns="91440" tIns="45720" rIns="91440" bIns="45720" rtlCol="0" anchor="t">
            <a:normAutofit/>
          </a:bodyPr>
          <a:lstStyle/>
          <a:p>
            <a:pPr algn="ctr"/>
            <a:r>
              <a:rPr lang="en-US" sz="4000" spc="0">
                <a:solidFill>
                  <a:schemeClr val="tx2"/>
                </a:solidFill>
                <a:latin typeface="Gill Sans MT"/>
              </a:rPr>
              <a:t>Slides, External resources &amp; registration can be found at</a:t>
            </a:r>
            <a:br>
              <a:rPr lang="en-US" sz="4000" spc="0">
                <a:solidFill>
                  <a:schemeClr val="tx2"/>
                </a:solidFill>
                <a:latin typeface="Gill Sans MT"/>
              </a:rPr>
            </a:br>
            <a:r>
              <a:rPr lang="en-US" sz="4000" spc="0">
                <a:solidFill>
                  <a:schemeClr val="tx2"/>
                </a:solidFill>
                <a:latin typeface="Gill Sans MT"/>
                <a:hlinkClick r:id="rId2"/>
              </a:rPr>
              <a:t>www.solonchamber.com/slides</a:t>
            </a:r>
            <a:endParaRPr lang="en-US" sz="4000" b="0" spc="0">
              <a:solidFill>
                <a:schemeClr val="tx2"/>
              </a:solidFill>
              <a:latin typeface="Gill Sans MT"/>
            </a:endParaRPr>
          </a:p>
        </p:txBody>
      </p:sp>
      <p:sp>
        <p:nvSpPr>
          <p:cNvPr id="17" name="Freeform 6">
            <a:extLst>
              <a:ext uri="{FF2B5EF4-FFF2-40B4-BE49-F238E27FC236}">
                <a16:creationId xmlns:a16="http://schemas.microsoft.com/office/drawing/2014/main" id="{CC3D4EFD-F9AF-4231-89CF-74A9A513E0C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0" y="0"/>
            <a:ext cx="885825" cy="6858000"/>
          </a:xfrm>
          <a:custGeom>
            <a:avLst/>
            <a:gdLst/>
            <a:ahLst/>
            <a:cxnLst/>
            <a:rect l="0" t="0" r="r" b="b"/>
            <a:pathLst>
              <a:path w="558" h="4320">
                <a:moveTo>
                  <a:pt x="0" y="0"/>
                </a:moveTo>
                <a:lnTo>
                  <a:pt x="447" y="0"/>
                </a:lnTo>
                <a:lnTo>
                  <a:pt x="448" y="43"/>
                </a:lnTo>
                <a:lnTo>
                  <a:pt x="453" y="81"/>
                </a:lnTo>
                <a:lnTo>
                  <a:pt x="460" y="114"/>
                </a:lnTo>
                <a:lnTo>
                  <a:pt x="469" y="143"/>
                </a:lnTo>
                <a:lnTo>
                  <a:pt x="479" y="169"/>
                </a:lnTo>
                <a:lnTo>
                  <a:pt x="491" y="192"/>
                </a:lnTo>
                <a:lnTo>
                  <a:pt x="503" y="216"/>
                </a:lnTo>
                <a:lnTo>
                  <a:pt x="515" y="240"/>
                </a:lnTo>
                <a:lnTo>
                  <a:pt x="525" y="263"/>
                </a:lnTo>
                <a:lnTo>
                  <a:pt x="535" y="289"/>
                </a:lnTo>
                <a:lnTo>
                  <a:pt x="545" y="318"/>
                </a:lnTo>
                <a:lnTo>
                  <a:pt x="552" y="351"/>
                </a:lnTo>
                <a:lnTo>
                  <a:pt x="556" y="389"/>
                </a:lnTo>
                <a:lnTo>
                  <a:pt x="558" y="432"/>
                </a:lnTo>
                <a:lnTo>
                  <a:pt x="556" y="475"/>
                </a:lnTo>
                <a:lnTo>
                  <a:pt x="552" y="513"/>
                </a:lnTo>
                <a:lnTo>
                  <a:pt x="545" y="546"/>
                </a:lnTo>
                <a:lnTo>
                  <a:pt x="535" y="575"/>
                </a:lnTo>
                <a:lnTo>
                  <a:pt x="525" y="601"/>
                </a:lnTo>
                <a:lnTo>
                  <a:pt x="515" y="624"/>
                </a:lnTo>
                <a:lnTo>
                  <a:pt x="503" y="648"/>
                </a:lnTo>
                <a:lnTo>
                  <a:pt x="491" y="672"/>
                </a:lnTo>
                <a:lnTo>
                  <a:pt x="479" y="695"/>
                </a:lnTo>
                <a:lnTo>
                  <a:pt x="469" y="721"/>
                </a:lnTo>
                <a:lnTo>
                  <a:pt x="460" y="750"/>
                </a:lnTo>
                <a:lnTo>
                  <a:pt x="453" y="783"/>
                </a:lnTo>
                <a:lnTo>
                  <a:pt x="448" y="821"/>
                </a:lnTo>
                <a:lnTo>
                  <a:pt x="447" y="864"/>
                </a:lnTo>
                <a:lnTo>
                  <a:pt x="448" y="907"/>
                </a:lnTo>
                <a:lnTo>
                  <a:pt x="453" y="945"/>
                </a:lnTo>
                <a:lnTo>
                  <a:pt x="460" y="978"/>
                </a:lnTo>
                <a:lnTo>
                  <a:pt x="469" y="1007"/>
                </a:lnTo>
                <a:lnTo>
                  <a:pt x="479" y="1033"/>
                </a:lnTo>
                <a:lnTo>
                  <a:pt x="491" y="1056"/>
                </a:lnTo>
                <a:lnTo>
                  <a:pt x="503" y="1080"/>
                </a:lnTo>
                <a:lnTo>
                  <a:pt x="515" y="1104"/>
                </a:lnTo>
                <a:lnTo>
                  <a:pt x="525" y="1127"/>
                </a:lnTo>
                <a:lnTo>
                  <a:pt x="535" y="1153"/>
                </a:lnTo>
                <a:lnTo>
                  <a:pt x="545" y="1182"/>
                </a:lnTo>
                <a:lnTo>
                  <a:pt x="552" y="1215"/>
                </a:lnTo>
                <a:lnTo>
                  <a:pt x="556" y="1253"/>
                </a:lnTo>
                <a:lnTo>
                  <a:pt x="558" y="1296"/>
                </a:lnTo>
                <a:lnTo>
                  <a:pt x="556" y="1339"/>
                </a:lnTo>
                <a:lnTo>
                  <a:pt x="552" y="1377"/>
                </a:lnTo>
                <a:lnTo>
                  <a:pt x="545" y="1410"/>
                </a:lnTo>
                <a:lnTo>
                  <a:pt x="535" y="1439"/>
                </a:lnTo>
                <a:lnTo>
                  <a:pt x="525" y="1465"/>
                </a:lnTo>
                <a:lnTo>
                  <a:pt x="515" y="1488"/>
                </a:lnTo>
                <a:lnTo>
                  <a:pt x="503" y="1512"/>
                </a:lnTo>
                <a:lnTo>
                  <a:pt x="491" y="1536"/>
                </a:lnTo>
                <a:lnTo>
                  <a:pt x="479" y="1559"/>
                </a:lnTo>
                <a:lnTo>
                  <a:pt x="469" y="1585"/>
                </a:lnTo>
                <a:lnTo>
                  <a:pt x="460" y="1614"/>
                </a:lnTo>
                <a:lnTo>
                  <a:pt x="453" y="1647"/>
                </a:lnTo>
                <a:lnTo>
                  <a:pt x="448" y="1685"/>
                </a:lnTo>
                <a:lnTo>
                  <a:pt x="447" y="1728"/>
                </a:lnTo>
                <a:lnTo>
                  <a:pt x="448" y="1771"/>
                </a:lnTo>
                <a:lnTo>
                  <a:pt x="453" y="1809"/>
                </a:lnTo>
                <a:lnTo>
                  <a:pt x="460" y="1842"/>
                </a:lnTo>
                <a:lnTo>
                  <a:pt x="469" y="1871"/>
                </a:lnTo>
                <a:lnTo>
                  <a:pt x="479" y="1897"/>
                </a:lnTo>
                <a:lnTo>
                  <a:pt x="491" y="1920"/>
                </a:lnTo>
                <a:lnTo>
                  <a:pt x="503" y="1944"/>
                </a:lnTo>
                <a:lnTo>
                  <a:pt x="515" y="1968"/>
                </a:lnTo>
                <a:lnTo>
                  <a:pt x="525" y="1991"/>
                </a:lnTo>
                <a:lnTo>
                  <a:pt x="535" y="2017"/>
                </a:lnTo>
                <a:lnTo>
                  <a:pt x="545" y="2046"/>
                </a:lnTo>
                <a:lnTo>
                  <a:pt x="552" y="2079"/>
                </a:lnTo>
                <a:lnTo>
                  <a:pt x="556" y="2117"/>
                </a:lnTo>
                <a:lnTo>
                  <a:pt x="558" y="2159"/>
                </a:lnTo>
                <a:lnTo>
                  <a:pt x="556" y="2203"/>
                </a:lnTo>
                <a:lnTo>
                  <a:pt x="552" y="2241"/>
                </a:lnTo>
                <a:lnTo>
                  <a:pt x="545" y="2274"/>
                </a:lnTo>
                <a:lnTo>
                  <a:pt x="535" y="2303"/>
                </a:lnTo>
                <a:lnTo>
                  <a:pt x="525" y="2329"/>
                </a:lnTo>
                <a:lnTo>
                  <a:pt x="515" y="2352"/>
                </a:lnTo>
                <a:lnTo>
                  <a:pt x="503" y="2376"/>
                </a:lnTo>
                <a:lnTo>
                  <a:pt x="491" y="2400"/>
                </a:lnTo>
                <a:lnTo>
                  <a:pt x="479" y="2423"/>
                </a:lnTo>
                <a:lnTo>
                  <a:pt x="469" y="2449"/>
                </a:lnTo>
                <a:lnTo>
                  <a:pt x="460" y="2478"/>
                </a:lnTo>
                <a:lnTo>
                  <a:pt x="453" y="2511"/>
                </a:lnTo>
                <a:lnTo>
                  <a:pt x="448" y="2549"/>
                </a:lnTo>
                <a:lnTo>
                  <a:pt x="447" y="2592"/>
                </a:lnTo>
                <a:lnTo>
                  <a:pt x="448" y="2635"/>
                </a:lnTo>
                <a:lnTo>
                  <a:pt x="453" y="2673"/>
                </a:lnTo>
                <a:lnTo>
                  <a:pt x="460" y="2706"/>
                </a:lnTo>
                <a:lnTo>
                  <a:pt x="469" y="2735"/>
                </a:lnTo>
                <a:lnTo>
                  <a:pt x="479" y="2761"/>
                </a:lnTo>
                <a:lnTo>
                  <a:pt x="491" y="2784"/>
                </a:lnTo>
                <a:lnTo>
                  <a:pt x="515" y="2832"/>
                </a:lnTo>
                <a:lnTo>
                  <a:pt x="525" y="2855"/>
                </a:lnTo>
                <a:lnTo>
                  <a:pt x="535" y="2881"/>
                </a:lnTo>
                <a:lnTo>
                  <a:pt x="545" y="2910"/>
                </a:lnTo>
                <a:lnTo>
                  <a:pt x="552" y="2943"/>
                </a:lnTo>
                <a:lnTo>
                  <a:pt x="556" y="2981"/>
                </a:lnTo>
                <a:lnTo>
                  <a:pt x="558" y="3024"/>
                </a:lnTo>
                <a:lnTo>
                  <a:pt x="556" y="3067"/>
                </a:lnTo>
                <a:lnTo>
                  <a:pt x="552" y="3105"/>
                </a:lnTo>
                <a:lnTo>
                  <a:pt x="545" y="3138"/>
                </a:lnTo>
                <a:lnTo>
                  <a:pt x="535" y="3167"/>
                </a:lnTo>
                <a:lnTo>
                  <a:pt x="525" y="3193"/>
                </a:lnTo>
                <a:lnTo>
                  <a:pt x="515" y="3216"/>
                </a:lnTo>
                <a:lnTo>
                  <a:pt x="503" y="3240"/>
                </a:lnTo>
                <a:lnTo>
                  <a:pt x="491" y="3264"/>
                </a:lnTo>
                <a:lnTo>
                  <a:pt x="479" y="3287"/>
                </a:lnTo>
                <a:lnTo>
                  <a:pt x="469" y="3313"/>
                </a:lnTo>
                <a:lnTo>
                  <a:pt x="460" y="3342"/>
                </a:lnTo>
                <a:lnTo>
                  <a:pt x="453" y="3375"/>
                </a:lnTo>
                <a:lnTo>
                  <a:pt x="448" y="3413"/>
                </a:lnTo>
                <a:lnTo>
                  <a:pt x="447" y="3456"/>
                </a:lnTo>
                <a:lnTo>
                  <a:pt x="448" y="3499"/>
                </a:lnTo>
                <a:lnTo>
                  <a:pt x="453" y="3537"/>
                </a:lnTo>
                <a:lnTo>
                  <a:pt x="460" y="3570"/>
                </a:lnTo>
                <a:lnTo>
                  <a:pt x="469" y="3599"/>
                </a:lnTo>
                <a:lnTo>
                  <a:pt x="479" y="3625"/>
                </a:lnTo>
                <a:lnTo>
                  <a:pt x="491" y="3648"/>
                </a:lnTo>
                <a:lnTo>
                  <a:pt x="503" y="3672"/>
                </a:lnTo>
                <a:lnTo>
                  <a:pt x="515" y="3696"/>
                </a:lnTo>
                <a:lnTo>
                  <a:pt x="525" y="3719"/>
                </a:lnTo>
                <a:lnTo>
                  <a:pt x="535" y="3745"/>
                </a:lnTo>
                <a:lnTo>
                  <a:pt x="545" y="3774"/>
                </a:lnTo>
                <a:lnTo>
                  <a:pt x="552" y="3807"/>
                </a:lnTo>
                <a:lnTo>
                  <a:pt x="556" y="3845"/>
                </a:lnTo>
                <a:lnTo>
                  <a:pt x="558" y="3888"/>
                </a:lnTo>
                <a:lnTo>
                  <a:pt x="556" y="3931"/>
                </a:lnTo>
                <a:lnTo>
                  <a:pt x="552" y="3969"/>
                </a:lnTo>
                <a:lnTo>
                  <a:pt x="545" y="4002"/>
                </a:lnTo>
                <a:lnTo>
                  <a:pt x="535" y="4031"/>
                </a:lnTo>
                <a:lnTo>
                  <a:pt x="525" y="4057"/>
                </a:lnTo>
                <a:lnTo>
                  <a:pt x="515" y="4080"/>
                </a:lnTo>
                <a:lnTo>
                  <a:pt x="503" y="4104"/>
                </a:lnTo>
                <a:lnTo>
                  <a:pt x="491" y="4128"/>
                </a:lnTo>
                <a:lnTo>
                  <a:pt x="479" y="4151"/>
                </a:lnTo>
                <a:lnTo>
                  <a:pt x="469" y="4177"/>
                </a:lnTo>
                <a:lnTo>
                  <a:pt x="460" y="4206"/>
                </a:lnTo>
                <a:lnTo>
                  <a:pt x="453" y="4239"/>
                </a:lnTo>
                <a:lnTo>
                  <a:pt x="448" y="4277"/>
                </a:lnTo>
                <a:lnTo>
                  <a:pt x="447" y="4320"/>
                </a:lnTo>
                <a:lnTo>
                  <a:pt x="0" y="4320"/>
                </a:lnTo>
                <a:lnTo>
                  <a:pt x="0" y="0"/>
                </a:lnTo>
                <a:close/>
              </a:path>
            </a:pathLst>
          </a:custGeom>
          <a:solidFill>
            <a:schemeClr val="tx2"/>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6E85F1C8-2D37-4E74-9173-14198641E44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908536" y="0"/>
            <a:ext cx="283464"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p:nvSpPr>
          <p:cNvPr id="10" name="Title 3">
            <a:extLst>
              <a:ext uri="{FF2B5EF4-FFF2-40B4-BE49-F238E27FC236}">
                <a16:creationId xmlns:a16="http://schemas.microsoft.com/office/drawing/2014/main" id="{A98B1EC6-8CCA-A6D1-3B43-8E066CB15F34}"/>
              </a:ext>
            </a:extLst>
          </p:cNvPr>
          <p:cNvSpPr txBox="1">
            <a:spLocks/>
          </p:cNvSpPr>
          <p:nvPr/>
        </p:nvSpPr>
        <p:spPr>
          <a:xfrm>
            <a:off x="1663344" y="3670738"/>
            <a:ext cx="9467672" cy="1857901"/>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6600" b="1" kern="1200" cap="all" spc="200" baseline="0">
                <a:solidFill>
                  <a:schemeClr val="bg1"/>
                </a:solidFill>
                <a:latin typeface="+mj-lt"/>
                <a:ea typeface="+mj-ea"/>
                <a:cs typeface="+mj-cs"/>
              </a:defRPr>
            </a:lvl1pPr>
          </a:lstStyle>
          <a:p>
            <a:pPr algn="ctr"/>
            <a:r>
              <a:rPr lang="en-US" sz="5400" spc="0">
                <a:solidFill>
                  <a:schemeClr val="tx2"/>
                </a:solidFill>
                <a:latin typeface="Gill Sans MT"/>
              </a:rPr>
              <a:t>Materials will also be distributed by email after the program!</a:t>
            </a:r>
          </a:p>
        </p:txBody>
      </p:sp>
    </p:spTree>
    <p:extLst>
      <p:ext uri="{BB962C8B-B14F-4D97-AF65-F5344CB8AC3E}">
        <p14:creationId xmlns:p14="http://schemas.microsoft.com/office/powerpoint/2010/main" val="1236339596"/>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 name="Freeform 6">
            <a:extLst>
              <a:ext uri="{FF2B5EF4-FFF2-40B4-BE49-F238E27FC236}">
                <a16:creationId xmlns:a16="http://schemas.microsoft.com/office/drawing/2014/main" id="{B217C2AD-51B4-40CE-A71F-F5D3F846D97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auto">
          <a:xfrm>
            <a:off x="3557016" y="630936"/>
            <a:ext cx="5235575" cy="5229225"/>
          </a:xfrm>
          <a:custGeom>
            <a:avLst/>
            <a:gdLst/>
            <a:ahLst/>
            <a:cxnLst/>
            <a:rect l="0" t="0" r="r" b="b"/>
            <a:pathLst>
              <a:path w="3298" h="3294">
                <a:moveTo>
                  <a:pt x="1649" y="0"/>
                </a:moveTo>
                <a:lnTo>
                  <a:pt x="1681" y="3"/>
                </a:lnTo>
                <a:lnTo>
                  <a:pt x="1712" y="11"/>
                </a:lnTo>
                <a:lnTo>
                  <a:pt x="1742" y="23"/>
                </a:lnTo>
                <a:lnTo>
                  <a:pt x="1773" y="38"/>
                </a:lnTo>
                <a:lnTo>
                  <a:pt x="1802" y="55"/>
                </a:lnTo>
                <a:lnTo>
                  <a:pt x="1832" y="73"/>
                </a:lnTo>
                <a:lnTo>
                  <a:pt x="1862" y="89"/>
                </a:lnTo>
                <a:lnTo>
                  <a:pt x="1892" y="105"/>
                </a:lnTo>
                <a:lnTo>
                  <a:pt x="1921" y="117"/>
                </a:lnTo>
                <a:lnTo>
                  <a:pt x="1953" y="125"/>
                </a:lnTo>
                <a:lnTo>
                  <a:pt x="1984" y="129"/>
                </a:lnTo>
                <a:lnTo>
                  <a:pt x="2017" y="129"/>
                </a:lnTo>
                <a:lnTo>
                  <a:pt x="2051" y="127"/>
                </a:lnTo>
                <a:lnTo>
                  <a:pt x="2085" y="123"/>
                </a:lnTo>
                <a:lnTo>
                  <a:pt x="2119" y="118"/>
                </a:lnTo>
                <a:lnTo>
                  <a:pt x="2153" y="114"/>
                </a:lnTo>
                <a:lnTo>
                  <a:pt x="2187" y="111"/>
                </a:lnTo>
                <a:lnTo>
                  <a:pt x="2219" y="112"/>
                </a:lnTo>
                <a:lnTo>
                  <a:pt x="2250" y="116"/>
                </a:lnTo>
                <a:lnTo>
                  <a:pt x="2280" y="125"/>
                </a:lnTo>
                <a:lnTo>
                  <a:pt x="2305" y="138"/>
                </a:lnTo>
                <a:lnTo>
                  <a:pt x="2329" y="155"/>
                </a:lnTo>
                <a:lnTo>
                  <a:pt x="2350" y="175"/>
                </a:lnTo>
                <a:lnTo>
                  <a:pt x="2371" y="198"/>
                </a:lnTo>
                <a:lnTo>
                  <a:pt x="2390" y="222"/>
                </a:lnTo>
                <a:lnTo>
                  <a:pt x="2409" y="247"/>
                </a:lnTo>
                <a:lnTo>
                  <a:pt x="2428" y="272"/>
                </a:lnTo>
                <a:lnTo>
                  <a:pt x="2447" y="296"/>
                </a:lnTo>
                <a:lnTo>
                  <a:pt x="2467" y="319"/>
                </a:lnTo>
                <a:lnTo>
                  <a:pt x="2490" y="339"/>
                </a:lnTo>
                <a:lnTo>
                  <a:pt x="2512" y="357"/>
                </a:lnTo>
                <a:lnTo>
                  <a:pt x="2537" y="371"/>
                </a:lnTo>
                <a:lnTo>
                  <a:pt x="2564" y="383"/>
                </a:lnTo>
                <a:lnTo>
                  <a:pt x="2593" y="393"/>
                </a:lnTo>
                <a:lnTo>
                  <a:pt x="2623" y="402"/>
                </a:lnTo>
                <a:lnTo>
                  <a:pt x="2653" y="410"/>
                </a:lnTo>
                <a:lnTo>
                  <a:pt x="2684" y="418"/>
                </a:lnTo>
                <a:lnTo>
                  <a:pt x="2713" y="427"/>
                </a:lnTo>
                <a:lnTo>
                  <a:pt x="2742" y="437"/>
                </a:lnTo>
                <a:lnTo>
                  <a:pt x="2769" y="449"/>
                </a:lnTo>
                <a:lnTo>
                  <a:pt x="2793" y="464"/>
                </a:lnTo>
                <a:lnTo>
                  <a:pt x="2815" y="482"/>
                </a:lnTo>
                <a:lnTo>
                  <a:pt x="2833" y="504"/>
                </a:lnTo>
                <a:lnTo>
                  <a:pt x="2848" y="528"/>
                </a:lnTo>
                <a:lnTo>
                  <a:pt x="2860" y="555"/>
                </a:lnTo>
                <a:lnTo>
                  <a:pt x="2870" y="584"/>
                </a:lnTo>
                <a:lnTo>
                  <a:pt x="2879" y="613"/>
                </a:lnTo>
                <a:lnTo>
                  <a:pt x="2887" y="644"/>
                </a:lnTo>
                <a:lnTo>
                  <a:pt x="2895" y="674"/>
                </a:lnTo>
                <a:lnTo>
                  <a:pt x="2904" y="704"/>
                </a:lnTo>
                <a:lnTo>
                  <a:pt x="2914" y="733"/>
                </a:lnTo>
                <a:lnTo>
                  <a:pt x="2926" y="760"/>
                </a:lnTo>
                <a:lnTo>
                  <a:pt x="2940" y="785"/>
                </a:lnTo>
                <a:lnTo>
                  <a:pt x="2958" y="807"/>
                </a:lnTo>
                <a:lnTo>
                  <a:pt x="2978" y="830"/>
                </a:lnTo>
                <a:lnTo>
                  <a:pt x="3001" y="850"/>
                </a:lnTo>
                <a:lnTo>
                  <a:pt x="3025" y="869"/>
                </a:lnTo>
                <a:lnTo>
                  <a:pt x="3051" y="888"/>
                </a:lnTo>
                <a:lnTo>
                  <a:pt x="3076" y="907"/>
                </a:lnTo>
                <a:lnTo>
                  <a:pt x="3100" y="926"/>
                </a:lnTo>
                <a:lnTo>
                  <a:pt x="3123" y="947"/>
                </a:lnTo>
                <a:lnTo>
                  <a:pt x="3143" y="968"/>
                </a:lnTo>
                <a:lnTo>
                  <a:pt x="3160" y="992"/>
                </a:lnTo>
                <a:lnTo>
                  <a:pt x="3173" y="1017"/>
                </a:lnTo>
                <a:lnTo>
                  <a:pt x="3182" y="1047"/>
                </a:lnTo>
                <a:lnTo>
                  <a:pt x="3186" y="1078"/>
                </a:lnTo>
                <a:lnTo>
                  <a:pt x="3187" y="1110"/>
                </a:lnTo>
                <a:lnTo>
                  <a:pt x="3184" y="1144"/>
                </a:lnTo>
                <a:lnTo>
                  <a:pt x="3180" y="1178"/>
                </a:lnTo>
                <a:lnTo>
                  <a:pt x="3175" y="1212"/>
                </a:lnTo>
                <a:lnTo>
                  <a:pt x="3171" y="1246"/>
                </a:lnTo>
                <a:lnTo>
                  <a:pt x="3169" y="1280"/>
                </a:lnTo>
                <a:lnTo>
                  <a:pt x="3169" y="1313"/>
                </a:lnTo>
                <a:lnTo>
                  <a:pt x="3173" y="1344"/>
                </a:lnTo>
                <a:lnTo>
                  <a:pt x="3181" y="1375"/>
                </a:lnTo>
                <a:lnTo>
                  <a:pt x="3193" y="1404"/>
                </a:lnTo>
                <a:lnTo>
                  <a:pt x="3209" y="1434"/>
                </a:lnTo>
                <a:lnTo>
                  <a:pt x="3225" y="1464"/>
                </a:lnTo>
                <a:lnTo>
                  <a:pt x="3243" y="1494"/>
                </a:lnTo>
                <a:lnTo>
                  <a:pt x="3260" y="1523"/>
                </a:lnTo>
                <a:lnTo>
                  <a:pt x="3275" y="1554"/>
                </a:lnTo>
                <a:lnTo>
                  <a:pt x="3287" y="1584"/>
                </a:lnTo>
                <a:lnTo>
                  <a:pt x="3295" y="1615"/>
                </a:lnTo>
                <a:lnTo>
                  <a:pt x="3298" y="1647"/>
                </a:lnTo>
                <a:lnTo>
                  <a:pt x="3295" y="1679"/>
                </a:lnTo>
                <a:lnTo>
                  <a:pt x="3287" y="1710"/>
                </a:lnTo>
                <a:lnTo>
                  <a:pt x="3275" y="1740"/>
                </a:lnTo>
                <a:lnTo>
                  <a:pt x="3260" y="1771"/>
                </a:lnTo>
                <a:lnTo>
                  <a:pt x="3243" y="1800"/>
                </a:lnTo>
                <a:lnTo>
                  <a:pt x="3225" y="1830"/>
                </a:lnTo>
                <a:lnTo>
                  <a:pt x="3209" y="1860"/>
                </a:lnTo>
                <a:lnTo>
                  <a:pt x="3193" y="1890"/>
                </a:lnTo>
                <a:lnTo>
                  <a:pt x="3181" y="1919"/>
                </a:lnTo>
                <a:lnTo>
                  <a:pt x="3173" y="1950"/>
                </a:lnTo>
                <a:lnTo>
                  <a:pt x="3169" y="1981"/>
                </a:lnTo>
                <a:lnTo>
                  <a:pt x="3169" y="2014"/>
                </a:lnTo>
                <a:lnTo>
                  <a:pt x="3171" y="2048"/>
                </a:lnTo>
                <a:lnTo>
                  <a:pt x="3175" y="2082"/>
                </a:lnTo>
                <a:lnTo>
                  <a:pt x="3180" y="2116"/>
                </a:lnTo>
                <a:lnTo>
                  <a:pt x="3184" y="2150"/>
                </a:lnTo>
                <a:lnTo>
                  <a:pt x="3187" y="2184"/>
                </a:lnTo>
                <a:lnTo>
                  <a:pt x="3186" y="2216"/>
                </a:lnTo>
                <a:lnTo>
                  <a:pt x="3182" y="2247"/>
                </a:lnTo>
                <a:lnTo>
                  <a:pt x="3173" y="2277"/>
                </a:lnTo>
                <a:lnTo>
                  <a:pt x="3160" y="2302"/>
                </a:lnTo>
                <a:lnTo>
                  <a:pt x="3143" y="2326"/>
                </a:lnTo>
                <a:lnTo>
                  <a:pt x="3123" y="2347"/>
                </a:lnTo>
                <a:lnTo>
                  <a:pt x="3100" y="2368"/>
                </a:lnTo>
                <a:lnTo>
                  <a:pt x="3076" y="2387"/>
                </a:lnTo>
                <a:lnTo>
                  <a:pt x="3051" y="2406"/>
                </a:lnTo>
                <a:lnTo>
                  <a:pt x="3025" y="2425"/>
                </a:lnTo>
                <a:lnTo>
                  <a:pt x="3001" y="2444"/>
                </a:lnTo>
                <a:lnTo>
                  <a:pt x="2978" y="2464"/>
                </a:lnTo>
                <a:lnTo>
                  <a:pt x="2958" y="2487"/>
                </a:lnTo>
                <a:lnTo>
                  <a:pt x="2940" y="2509"/>
                </a:lnTo>
                <a:lnTo>
                  <a:pt x="2926" y="2534"/>
                </a:lnTo>
                <a:lnTo>
                  <a:pt x="2914" y="2561"/>
                </a:lnTo>
                <a:lnTo>
                  <a:pt x="2904" y="2590"/>
                </a:lnTo>
                <a:lnTo>
                  <a:pt x="2895" y="2620"/>
                </a:lnTo>
                <a:lnTo>
                  <a:pt x="2887" y="2650"/>
                </a:lnTo>
                <a:lnTo>
                  <a:pt x="2879" y="2681"/>
                </a:lnTo>
                <a:lnTo>
                  <a:pt x="2870" y="2710"/>
                </a:lnTo>
                <a:lnTo>
                  <a:pt x="2860" y="2739"/>
                </a:lnTo>
                <a:lnTo>
                  <a:pt x="2848" y="2766"/>
                </a:lnTo>
                <a:lnTo>
                  <a:pt x="2833" y="2790"/>
                </a:lnTo>
                <a:lnTo>
                  <a:pt x="2815" y="2812"/>
                </a:lnTo>
                <a:lnTo>
                  <a:pt x="2793" y="2830"/>
                </a:lnTo>
                <a:lnTo>
                  <a:pt x="2769" y="2845"/>
                </a:lnTo>
                <a:lnTo>
                  <a:pt x="2742" y="2857"/>
                </a:lnTo>
                <a:lnTo>
                  <a:pt x="2713" y="2867"/>
                </a:lnTo>
                <a:lnTo>
                  <a:pt x="2684" y="2876"/>
                </a:lnTo>
                <a:lnTo>
                  <a:pt x="2653" y="2884"/>
                </a:lnTo>
                <a:lnTo>
                  <a:pt x="2623" y="2892"/>
                </a:lnTo>
                <a:lnTo>
                  <a:pt x="2593" y="2901"/>
                </a:lnTo>
                <a:lnTo>
                  <a:pt x="2564" y="2911"/>
                </a:lnTo>
                <a:lnTo>
                  <a:pt x="2537" y="2923"/>
                </a:lnTo>
                <a:lnTo>
                  <a:pt x="2512" y="2937"/>
                </a:lnTo>
                <a:lnTo>
                  <a:pt x="2490" y="2955"/>
                </a:lnTo>
                <a:lnTo>
                  <a:pt x="2467" y="2975"/>
                </a:lnTo>
                <a:lnTo>
                  <a:pt x="2447" y="2998"/>
                </a:lnTo>
                <a:lnTo>
                  <a:pt x="2428" y="3022"/>
                </a:lnTo>
                <a:lnTo>
                  <a:pt x="2409" y="3047"/>
                </a:lnTo>
                <a:lnTo>
                  <a:pt x="2390" y="3072"/>
                </a:lnTo>
                <a:lnTo>
                  <a:pt x="2371" y="3096"/>
                </a:lnTo>
                <a:lnTo>
                  <a:pt x="2350" y="3119"/>
                </a:lnTo>
                <a:lnTo>
                  <a:pt x="2329" y="3139"/>
                </a:lnTo>
                <a:lnTo>
                  <a:pt x="2305" y="3156"/>
                </a:lnTo>
                <a:lnTo>
                  <a:pt x="2280" y="3169"/>
                </a:lnTo>
                <a:lnTo>
                  <a:pt x="2250" y="3178"/>
                </a:lnTo>
                <a:lnTo>
                  <a:pt x="2219" y="3182"/>
                </a:lnTo>
                <a:lnTo>
                  <a:pt x="2187" y="3183"/>
                </a:lnTo>
                <a:lnTo>
                  <a:pt x="2153" y="3180"/>
                </a:lnTo>
                <a:lnTo>
                  <a:pt x="2119" y="3176"/>
                </a:lnTo>
                <a:lnTo>
                  <a:pt x="2085" y="3171"/>
                </a:lnTo>
                <a:lnTo>
                  <a:pt x="2051" y="3167"/>
                </a:lnTo>
                <a:lnTo>
                  <a:pt x="2017" y="3165"/>
                </a:lnTo>
                <a:lnTo>
                  <a:pt x="1984" y="3165"/>
                </a:lnTo>
                <a:lnTo>
                  <a:pt x="1953" y="3169"/>
                </a:lnTo>
                <a:lnTo>
                  <a:pt x="1921" y="3177"/>
                </a:lnTo>
                <a:lnTo>
                  <a:pt x="1892" y="3189"/>
                </a:lnTo>
                <a:lnTo>
                  <a:pt x="1862" y="3205"/>
                </a:lnTo>
                <a:lnTo>
                  <a:pt x="1832" y="3221"/>
                </a:lnTo>
                <a:lnTo>
                  <a:pt x="1802" y="3239"/>
                </a:lnTo>
                <a:lnTo>
                  <a:pt x="1773" y="3256"/>
                </a:lnTo>
                <a:lnTo>
                  <a:pt x="1742" y="3271"/>
                </a:lnTo>
                <a:lnTo>
                  <a:pt x="1712" y="3283"/>
                </a:lnTo>
                <a:lnTo>
                  <a:pt x="1681" y="3291"/>
                </a:lnTo>
                <a:lnTo>
                  <a:pt x="1649" y="3294"/>
                </a:lnTo>
                <a:lnTo>
                  <a:pt x="1617" y="3291"/>
                </a:lnTo>
                <a:lnTo>
                  <a:pt x="1586" y="3283"/>
                </a:lnTo>
                <a:lnTo>
                  <a:pt x="1556" y="3271"/>
                </a:lnTo>
                <a:lnTo>
                  <a:pt x="1525" y="3256"/>
                </a:lnTo>
                <a:lnTo>
                  <a:pt x="1496" y="3239"/>
                </a:lnTo>
                <a:lnTo>
                  <a:pt x="1466" y="3221"/>
                </a:lnTo>
                <a:lnTo>
                  <a:pt x="1436" y="3205"/>
                </a:lnTo>
                <a:lnTo>
                  <a:pt x="1406" y="3189"/>
                </a:lnTo>
                <a:lnTo>
                  <a:pt x="1376" y="3177"/>
                </a:lnTo>
                <a:lnTo>
                  <a:pt x="1345" y="3169"/>
                </a:lnTo>
                <a:lnTo>
                  <a:pt x="1314" y="3165"/>
                </a:lnTo>
                <a:lnTo>
                  <a:pt x="1281" y="3165"/>
                </a:lnTo>
                <a:lnTo>
                  <a:pt x="1247" y="3167"/>
                </a:lnTo>
                <a:lnTo>
                  <a:pt x="1213" y="3171"/>
                </a:lnTo>
                <a:lnTo>
                  <a:pt x="1179" y="3176"/>
                </a:lnTo>
                <a:lnTo>
                  <a:pt x="1145" y="3180"/>
                </a:lnTo>
                <a:lnTo>
                  <a:pt x="1111" y="3183"/>
                </a:lnTo>
                <a:lnTo>
                  <a:pt x="1079" y="3182"/>
                </a:lnTo>
                <a:lnTo>
                  <a:pt x="1048" y="3178"/>
                </a:lnTo>
                <a:lnTo>
                  <a:pt x="1018" y="3169"/>
                </a:lnTo>
                <a:lnTo>
                  <a:pt x="993" y="3156"/>
                </a:lnTo>
                <a:lnTo>
                  <a:pt x="969" y="3139"/>
                </a:lnTo>
                <a:lnTo>
                  <a:pt x="948" y="3119"/>
                </a:lnTo>
                <a:lnTo>
                  <a:pt x="927" y="3096"/>
                </a:lnTo>
                <a:lnTo>
                  <a:pt x="908" y="3072"/>
                </a:lnTo>
                <a:lnTo>
                  <a:pt x="889" y="3047"/>
                </a:lnTo>
                <a:lnTo>
                  <a:pt x="870" y="3022"/>
                </a:lnTo>
                <a:lnTo>
                  <a:pt x="851" y="2998"/>
                </a:lnTo>
                <a:lnTo>
                  <a:pt x="831" y="2975"/>
                </a:lnTo>
                <a:lnTo>
                  <a:pt x="808" y="2955"/>
                </a:lnTo>
                <a:lnTo>
                  <a:pt x="786" y="2937"/>
                </a:lnTo>
                <a:lnTo>
                  <a:pt x="761" y="2923"/>
                </a:lnTo>
                <a:lnTo>
                  <a:pt x="734" y="2911"/>
                </a:lnTo>
                <a:lnTo>
                  <a:pt x="705" y="2901"/>
                </a:lnTo>
                <a:lnTo>
                  <a:pt x="675" y="2892"/>
                </a:lnTo>
                <a:lnTo>
                  <a:pt x="645" y="2884"/>
                </a:lnTo>
                <a:lnTo>
                  <a:pt x="614" y="2876"/>
                </a:lnTo>
                <a:lnTo>
                  <a:pt x="585" y="2867"/>
                </a:lnTo>
                <a:lnTo>
                  <a:pt x="556" y="2857"/>
                </a:lnTo>
                <a:lnTo>
                  <a:pt x="529" y="2845"/>
                </a:lnTo>
                <a:lnTo>
                  <a:pt x="505" y="2830"/>
                </a:lnTo>
                <a:lnTo>
                  <a:pt x="483" y="2812"/>
                </a:lnTo>
                <a:lnTo>
                  <a:pt x="465" y="2790"/>
                </a:lnTo>
                <a:lnTo>
                  <a:pt x="450" y="2766"/>
                </a:lnTo>
                <a:lnTo>
                  <a:pt x="438" y="2739"/>
                </a:lnTo>
                <a:lnTo>
                  <a:pt x="428" y="2710"/>
                </a:lnTo>
                <a:lnTo>
                  <a:pt x="419" y="2681"/>
                </a:lnTo>
                <a:lnTo>
                  <a:pt x="411" y="2650"/>
                </a:lnTo>
                <a:lnTo>
                  <a:pt x="403" y="2620"/>
                </a:lnTo>
                <a:lnTo>
                  <a:pt x="394" y="2590"/>
                </a:lnTo>
                <a:lnTo>
                  <a:pt x="384" y="2561"/>
                </a:lnTo>
                <a:lnTo>
                  <a:pt x="372" y="2534"/>
                </a:lnTo>
                <a:lnTo>
                  <a:pt x="358" y="2509"/>
                </a:lnTo>
                <a:lnTo>
                  <a:pt x="340" y="2487"/>
                </a:lnTo>
                <a:lnTo>
                  <a:pt x="320" y="2464"/>
                </a:lnTo>
                <a:lnTo>
                  <a:pt x="297" y="2444"/>
                </a:lnTo>
                <a:lnTo>
                  <a:pt x="272" y="2425"/>
                </a:lnTo>
                <a:lnTo>
                  <a:pt x="247" y="2406"/>
                </a:lnTo>
                <a:lnTo>
                  <a:pt x="222" y="2387"/>
                </a:lnTo>
                <a:lnTo>
                  <a:pt x="198" y="2368"/>
                </a:lnTo>
                <a:lnTo>
                  <a:pt x="175" y="2347"/>
                </a:lnTo>
                <a:lnTo>
                  <a:pt x="155" y="2326"/>
                </a:lnTo>
                <a:lnTo>
                  <a:pt x="138" y="2302"/>
                </a:lnTo>
                <a:lnTo>
                  <a:pt x="125" y="2277"/>
                </a:lnTo>
                <a:lnTo>
                  <a:pt x="116" y="2247"/>
                </a:lnTo>
                <a:lnTo>
                  <a:pt x="112" y="2216"/>
                </a:lnTo>
                <a:lnTo>
                  <a:pt x="111" y="2184"/>
                </a:lnTo>
                <a:lnTo>
                  <a:pt x="114" y="2150"/>
                </a:lnTo>
                <a:lnTo>
                  <a:pt x="118" y="2116"/>
                </a:lnTo>
                <a:lnTo>
                  <a:pt x="123" y="2082"/>
                </a:lnTo>
                <a:lnTo>
                  <a:pt x="127" y="2048"/>
                </a:lnTo>
                <a:lnTo>
                  <a:pt x="129" y="2014"/>
                </a:lnTo>
                <a:lnTo>
                  <a:pt x="129" y="1981"/>
                </a:lnTo>
                <a:lnTo>
                  <a:pt x="125" y="1950"/>
                </a:lnTo>
                <a:lnTo>
                  <a:pt x="117" y="1919"/>
                </a:lnTo>
                <a:lnTo>
                  <a:pt x="105" y="1890"/>
                </a:lnTo>
                <a:lnTo>
                  <a:pt x="90" y="1860"/>
                </a:lnTo>
                <a:lnTo>
                  <a:pt x="73" y="1830"/>
                </a:lnTo>
                <a:lnTo>
                  <a:pt x="55" y="1800"/>
                </a:lnTo>
                <a:lnTo>
                  <a:pt x="38" y="1771"/>
                </a:lnTo>
                <a:lnTo>
                  <a:pt x="23" y="1740"/>
                </a:lnTo>
                <a:lnTo>
                  <a:pt x="11" y="1710"/>
                </a:lnTo>
                <a:lnTo>
                  <a:pt x="3" y="1679"/>
                </a:lnTo>
                <a:lnTo>
                  <a:pt x="0" y="1647"/>
                </a:lnTo>
                <a:lnTo>
                  <a:pt x="3" y="1615"/>
                </a:lnTo>
                <a:lnTo>
                  <a:pt x="11" y="1584"/>
                </a:lnTo>
                <a:lnTo>
                  <a:pt x="23" y="1554"/>
                </a:lnTo>
                <a:lnTo>
                  <a:pt x="38" y="1523"/>
                </a:lnTo>
                <a:lnTo>
                  <a:pt x="55" y="1494"/>
                </a:lnTo>
                <a:lnTo>
                  <a:pt x="73" y="1464"/>
                </a:lnTo>
                <a:lnTo>
                  <a:pt x="90" y="1434"/>
                </a:lnTo>
                <a:lnTo>
                  <a:pt x="105" y="1404"/>
                </a:lnTo>
                <a:lnTo>
                  <a:pt x="117" y="1375"/>
                </a:lnTo>
                <a:lnTo>
                  <a:pt x="125" y="1344"/>
                </a:lnTo>
                <a:lnTo>
                  <a:pt x="129" y="1313"/>
                </a:lnTo>
                <a:lnTo>
                  <a:pt x="129" y="1280"/>
                </a:lnTo>
                <a:lnTo>
                  <a:pt x="127" y="1246"/>
                </a:lnTo>
                <a:lnTo>
                  <a:pt x="123" y="1212"/>
                </a:lnTo>
                <a:lnTo>
                  <a:pt x="118" y="1178"/>
                </a:lnTo>
                <a:lnTo>
                  <a:pt x="114" y="1144"/>
                </a:lnTo>
                <a:lnTo>
                  <a:pt x="111" y="1110"/>
                </a:lnTo>
                <a:lnTo>
                  <a:pt x="112" y="1078"/>
                </a:lnTo>
                <a:lnTo>
                  <a:pt x="116" y="1047"/>
                </a:lnTo>
                <a:lnTo>
                  <a:pt x="125" y="1017"/>
                </a:lnTo>
                <a:lnTo>
                  <a:pt x="138" y="992"/>
                </a:lnTo>
                <a:lnTo>
                  <a:pt x="155" y="968"/>
                </a:lnTo>
                <a:lnTo>
                  <a:pt x="175" y="947"/>
                </a:lnTo>
                <a:lnTo>
                  <a:pt x="198" y="926"/>
                </a:lnTo>
                <a:lnTo>
                  <a:pt x="222" y="907"/>
                </a:lnTo>
                <a:lnTo>
                  <a:pt x="247" y="888"/>
                </a:lnTo>
                <a:lnTo>
                  <a:pt x="272" y="869"/>
                </a:lnTo>
                <a:lnTo>
                  <a:pt x="297" y="850"/>
                </a:lnTo>
                <a:lnTo>
                  <a:pt x="320" y="830"/>
                </a:lnTo>
                <a:lnTo>
                  <a:pt x="340" y="807"/>
                </a:lnTo>
                <a:lnTo>
                  <a:pt x="358" y="785"/>
                </a:lnTo>
                <a:lnTo>
                  <a:pt x="372" y="760"/>
                </a:lnTo>
                <a:lnTo>
                  <a:pt x="384" y="733"/>
                </a:lnTo>
                <a:lnTo>
                  <a:pt x="394" y="704"/>
                </a:lnTo>
                <a:lnTo>
                  <a:pt x="403" y="674"/>
                </a:lnTo>
                <a:lnTo>
                  <a:pt x="411" y="644"/>
                </a:lnTo>
                <a:lnTo>
                  <a:pt x="419" y="613"/>
                </a:lnTo>
                <a:lnTo>
                  <a:pt x="428" y="584"/>
                </a:lnTo>
                <a:lnTo>
                  <a:pt x="438" y="555"/>
                </a:lnTo>
                <a:lnTo>
                  <a:pt x="450" y="528"/>
                </a:lnTo>
                <a:lnTo>
                  <a:pt x="465" y="504"/>
                </a:lnTo>
                <a:lnTo>
                  <a:pt x="483" y="482"/>
                </a:lnTo>
                <a:lnTo>
                  <a:pt x="505" y="464"/>
                </a:lnTo>
                <a:lnTo>
                  <a:pt x="529" y="449"/>
                </a:lnTo>
                <a:lnTo>
                  <a:pt x="556" y="437"/>
                </a:lnTo>
                <a:lnTo>
                  <a:pt x="585" y="427"/>
                </a:lnTo>
                <a:lnTo>
                  <a:pt x="614" y="418"/>
                </a:lnTo>
                <a:lnTo>
                  <a:pt x="645" y="410"/>
                </a:lnTo>
                <a:lnTo>
                  <a:pt x="675" y="402"/>
                </a:lnTo>
                <a:lnTo>
                  <a:pt x="705" y="393"/>
                </a:lnTo>
                <a:lnTo>
                  <a:pt x="734" y="383"/>
                </a:lnTo>
                <a:lnTo>
                  <a:pt x="761" y="371"/>
                </a:lnTo>
                <a:lnTo>
                  <a:pt x="786" y="357"/>
                </a:lnTo>
                <a:lnTo>
                  <a:pt x="808" y="339"/>
                </a:lnTo>
                <a:lnTo>
                  <a:pt x="831" y="319"/>
                </a:lnTo>
                <a:lnTo>
                  <a:pt x="851" y="296"/>
                </a:lnTo>
                <a:lnTo>
                  <a:pt x="870" y="272"/>
                </a:lnTo>
                <a:lnTo>
                  <a:pt x="889" y="247"/>
                </a:lnTo>
                <a:lnTo>
                  <a:pt x="908" y="222"/>
                </a:lnTo>
                <a:lnTo>
                  <a:pt x="927" y="198"/>
                </a:lnTo>
                <a:lnTo>
                  <a:pt x="948" y="175"/>
                </a:lnTo>
                <a:lnTo>
                  <a:pt x="969" y="155"/>
                </a:lnTo>
                <a:lnTo>
                  <a:pt x="993" y="138"/>
                </a:lnTo>
                <a:lnTo>
                  <a:pt x="1018" y="125"/>
                </a:lnTo>
                <a:lnTo>
                  <a:pt x="1048" y="116"/>
                </a:lnTo>
                <a:lnTo>
                  <a:pt x="1079" y="112"/>
                </a:lnTo>
                <a:lnTo>
                  <a:pt x="1111" y="111"/>
                </a:lnTo>
                <a:lnTo>
                  <a:pt x="1145" y="114"/>
                </a:lnTo>
                <a:lnTo>
                  <a:pt x="1179" y="118"/>
                </a:lnTo>
                <a:lnTo>
                  <a:pt x="1213" y="123"/>
                </a:lnTo>
                <a:lnTo>
                  <a:pt x="1247" y="127"/>
                </a:lnTo>
                <a:lnTo>
                  <a:pt x="1281" y="129"/>
                </a:lnTo>
                <a:lnTo>
                  <a:pt x="1314" y="129"/>
                </a:lnTo>
                <a:lnTo>
                  <a:pt x="1345" y="125"/>
                </a:lnTo>
                <a:lnTo>
                  <a:pt x="1376" y="117"/>
                </a:lnTo>
                <a:lnTo>
                  <a:pt x="1406" y="105"/>
                </a:lnTo>
                <a:lnTo>
                  <a:pt x="1436" y="89"/>
                </a:lnTo>
                <a:lnTo>
                  <a:pt x="1466" y="73"/>
                </a:lnTo>
                <a:lnTo>
                  <a:pt x="1496" y="55"/>
                </a:lnTo>
                <a:lnTo>
                  <a:pt x="1525" y="38"/>
                </a:lnTo>
                <a:lnTo>
                  <a:pt x="1556" y="23"/>
                </a:lnTo>
                <a:lnTo>
                  <a:pt x="1586" y="11"/>
                </a:lnTo>
                <a:lnTo>
                  <a:pt x="1617" y="3"/>
                </a:lnTo>
                <a:lnTo>
                  <a:pt x="1649" y="0"/>
                </a:lnTo>
                <a:close/>
              </a:path>
            </a:pathLst>
          </a:custGeom>
          <a:solidFill>
            <a:schemeClr val="bg2"/>
          </a:solidFill>
          <a:ln w="0">
            <a:noFill/>
            <a:prstDash val="solid"/>
            <a:round/>
            <a:headEnd/>
            <a:tailEnd/>
          </a:ln>
        </p:spPr>
        <p:txBody>
          <a:bodyPr/>
          <a:lstStyle/>
          <a:p>
            <a:endParaRPr lang="en-US"/>
          </a:p>
        </p:txBody>
      </p:sp>
      <p:sp>
        <p:nvSpPr>
          <p:cNvPr id="21" name="Rectangle 12">
            <a:extLst>
              <a:ext uri="{FF2B5EF4-FFF2-40B4-BE49-F238E27FC236}">
                <a16:creationId xmlns:a16="http://schemas.microsoft.com/office/drawing/2014/main" id="{6F1BF92E-23CF-4BFE-9E1F-C359BACFA3C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sp useBgFill="1">
        <p:nvSpPr>
          <p:cNvPr id="22" name="Rectangle 14">
            <a:extLst>
              <a:ext uri="{FF2B5EF4-FFF2-40B4-BE49-F238E27FC236}">
                <a16:creationId xmlns:a16="http://schemas.microsoft.com/office/drawing/2014/main" id="{0E624BD9-62FB-467A-ACDC-4836ADC5FE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3" name="Freeform 13">
            <a:extLst>
              <a:ext uri="{FF2B5EF4-FFF2-40B4-BE49-F238E27FC236}">
                <a16:creationId xmlns:a16="http://schemas.microsoft.com/office/drawing/2014/main" id="{4C973920-672E-443D-8D2E-2D1E3853A0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flipH="1">
            <a:off x="141730" y="0"/>
            <a:ext cx="7789615" cy="6858000"/>
          </a:xfrm>
          <a:custGeom>
            <a:avLst/>
            <a:gdLst>
              <a:gd name="connsiteX0" fmla="*/ 9807836 w 9807836"/>
              <a:gd name="connsiteY0" fmla="*/ 0 h 6858000"/>
              <a:gd name="connsiteX1" fmla="*/ 0 w 9807836"/>
              <a:gd name="connsiteY1" fmla="*/ 0 h 6858000"/>
              <a:gd name="connsiteX2" fmla="*/ 26987 w 9807836"/>
              <a:gd name="connsiteY2" fmla="*/ 87312 h 6858000"/>
              <a:gd name="connsiteX3" fmla="*/ 52387 w 9807836"/>
              <a:gd name="connsiteY3" fmla="*/ 174625 h 6858000"/>
              <a:gd name="connsiteX4" fmla="*/ 77787 w 9807836"/>
              <a:gd name="connsiteY4" fmla="*/ 263525 h 6858000"/>
              <a:gd name="connsiteX5" fmla="*/ 100012 w 9807836"/>
              <a:gd name="connsiteY5" fmla="*/ 354012 h 6858000"/>
              <a:gd name="connsiteX6" fmla="*/ 127000 w 9807836"/>
              <a:gd name="connsiteY6" fmla="*/ 441325 h 6858000"/>
              <a:gd name="connsiteX7" fmla="*/ 155575 w 9807836"/>
              <a:gd name="connsiteY7" fmla="*/ 525462 h 6858000"/>
              <a:gd name="connsiteX8" fmla="*/ 192087 w 9807836"/>
              <a:gd name="connsiteY8" fmla="*/ 604837 h 6858000"/>
              <a:gd name="connsiteX9" fmla="*/ 234950 w 9807836"/>
              <a:gd name="connsiteY9" fmla="*/ 677862 h 6858000"/>
              <a:gd name="connsiteX10" fmla="*/ 282575 w 9807836"/>
              <a:gd name="connsiteY10" fmla="*/ 739775 h 6858000"/>
              <a:gd name="connsiteX11" fmla="*/ 334962 w 9807836"/>
              <a:gd name="connsiteY11" fmla="*/ 798512 h 6858000"/>
              <a:gd name="connsiteX12" fmla="*/ 395287 w 9807836"/>
              <a:gd name="connsiteY12" fmla="*/ 852487 h 6858000"/>
              <a:gd name="connsiteX13" fmla="*/ 458787 w 9807836"/>
              <a:gd name="connsiteY13" fmla="*/ 906462 h 6858000"/>
              <a:gd name="connsiteX14" fmla="*/ 525462 w 9807836"/>
              <a:gd name="connsiteY14" fmla="*/ 957262 h 6858000"/>
              <a:gd name="connsiteX15" fmla="*/ 592137 w 9807836"/>
              <a:gd name="connsiteY15" fmla="*/ 1008062 h 6858000"/>
              <a:gd name="connsiteX16" fmla="*/ 660400 w 9807836"/>
              <a:gd name="connsiteY16" fmla="*/ 1060450 h 6858000"/>
              <a:gd name="connsiteX17" fmla="*/ 725487 w 9807836"/>
              <a:gd name="connsiteY17" fmla="*/ 1111250 h 6858000"/>
              <a:gd name="connsiteX18" fmla="*/ 787400 w 9807836"/>
              <a:gd name="connsiteY18" fmla="*/ 1165225 h 6858000"/>
              <a:gd name="connsiteX19" fmla="*/ 844550 w 9807836"/>
              <a:gd name="connsiteY19" fmla="*/ 1223962 h 6858000"/>
              <a:gd name="connsiteX20" fmla="*/ 896937 w 9807836"/>
              <a:gd name="connsiteY20" fmla="*/ 1282700 h 6858000"/>
              <a:gd name="connsiteX21" fmla="*/ 939800 w 9807836"/>
              <a:gd name="connsiteY21" fmla="*/ 1346200 h 6858000"/>
              <a:gd name="connsiteX22" fmla="*/ 976312 w 9807836"/>
              <a:gd name="connsiteY22" fmla="*/ 1417637 h 6858000"/>
              <a:gd name="connsiteX23" fmla="*/ 998537 w 9807836"/>
              <a:gd name="connsiteY23" fmla="*/ 1487487 h 6858000"/>
              <a:gd name="connsiteX24" fmla="*/ 1012825 w 9807836"/>
              <a:gd name="connsiteY24" fmla="*/ 1565275 h 6858000"/>
              <a:gd name="connsiteX25" fmla="*/ 1019175 w 9807836"/>
              <a:gd name="connsiteY25" fmla="*/ 1641475 h 6858000"/>
              <a:gd name="connsiteX26" fmla="*/ 1017587 w 9807836"/>
              <a:gd name="connsiteY26" fmla="*/ 1722437 h 6858000"/>
              <a:gd name="connsiteX27" fmla="*/ 1011237 w 9807836"/>
              <a:gd name="connsiteY27" fmla="*/ 1803400 h 6858000"/>
              <a:gd name="connsiteX28" fmla="*/ 1003300 w 9807836"/>
              <a:gd name="connsiteY28" fmla="*/ 1887537 h 6858000"/>
              <a:gd name="connsiteX29" fmla="*/ 992187 w 9807836"/>
              <a:gd name="connsiteY29" fmla="*/ 1971675 h 6858000"/>
              <a:gd name="connsiteX30" fmla="*/ 979487 w 9807836"/>
              <a:gd name="connsiteY30" fmla="*/ 2055812 h 6858000"/>
              <a:gd name="connsiteX31" fmla="*/ 969962 w 9807836"/>
              <a:gd name="connsiteY31" fmla="*/ 2139950 h 6858000"/>
              <a:gd name="connsiteX32" fmla="*/ 963612 w 9807836"/>
              <a:gd name="connsiteY32" fmla="*/ 2224087 h 6858000"/>
              <a:gd name="connsiteX33" fmla="*/ 958850 w 9807836"/>
              <a:gd name="connsiteY33" fmla="*/ 2305050 h 6858000"/>
              <a:gd name="connsiteX34" fmla="*/ 963612 w 9807836"/>
              <a:gd name="connsiteY34" fmla="*/ 2384425 h 6858000"/>
              <a:gd name="connsiteX35" fmla="*/ 973137 w 9807836"/>
              <a:gd name="connsiteY35" fmla="*/ 2462212 h 6858000"/>
              <a:gd name="connsiteX36" fmla="*/ 993775 w 9807836"/>
              <a:gd name="connsiteY36" fmla="*/ 2543175 h 6858000"/>
              <a:gd name="connsiteX37" fmla="*/ 1025525 w 9807836"/>
              <a:gd name="connsiteY37" fmla="*/ 2622550 h 6858000"/>
              <a:gd name="connsiteX38" fmla="*/ 1063625 w 9807836"/>
              <a:gd name="connsiteY38" fmla="*/ 2701925 h 6858000"/>
              <a:gd name="connsiteX39" fmla="*/ 1106487 w 9807836"/>
              <a:gd name="connsiteY39" fmla="*/ 2781300 h 6858000"/>
              <a:gd name="connsiteX40" fmla="*/ 1150937 w 9807836"/>
              <a:gd name="connsiteY40" fmla="*/ 2859087 h 6858000"/>
              <a:gd name="connsiteX41" fmla="*/ 1198562 w 9807836"/>
              <a:gd name="connsiteY41" fmla="*/ 2938462 h 6858000"/>
              <a:gd name="connsiteX42" fmla="*/ 1241425 w 9807836"/>
              <a:gd name="connsiteY42" fmla="*/ 3017837 h 6858000"/>
              <a:gd name="connsiteX43" fmla="*/ 1284288 w 9807836"/>
              <a:gd name="connsiteY43" fmla="*/ 3098800 h 6858000"/>
              <a:gd name="connsiteX44" fmla="*/ 1320800 w 9807836"/>
              <a:gd name="connsiteY44" fmla="*/ 3179762 h 6858000"/>
              <a:gd name="connsiteX45" fmla="*/ 1349375 w 9807836"/>
              <a:gd name="connsiteY45" fmla="*/ 3260725 h 6858000"/>
              <a:gd name="connsiteX46" fmla="*/ 1365250 w 9807836"/>
              <a:gd name="connsiteY46" fmla="*/ 3343275 h 6858000"/>
              <a:gd name="connsiteX47" fmla="*/ 1374775 w 9807836"/>
              <a:gd name="connsiteY47" fmla="*/ 3429000 h 6858000"/>
              <a:gd name="connsiteX48" fmla="*/ 1365250 w 9807836"/>
              <a:gd name="connsiteY48" fmla="*/ 3514725 h 6858000"/>
              <a:gd name="connsiteX49" fmla="*/ 1349375 w 9807836"/>
              <a:gd name="connsiteY49" fmla="*/ 3597275 h 6858000"/>
              <a:gd name="connsiteX50" fmla="*/ 1320800 w 9807836"/>
              <a:gd name="connsiteY50" fmla="*/ 3678237 h 6858000"/>
              <a:gd name="connsiteX51" fmla="*/ 1284288 w 9807836"/>
              <a:gd name="connsiteY51" fmla="*/ 3759200 h 6858000"/>
              <a:gd name="connsiteX52" fmla="*/ 1241425 w 9807836"/>
              <a:gd name="connsiteY52" fmla="*/ 3840162 h 6858000"/>
              <a:gd name="connsiteX53" fmla="*/ 1198562 w 9807836"/>
              <a:gd name="connsiteY53" fmla="*/ 3919537 h 6858000"/>
              <a:gd name="connsiteX54" fmla="*/ 1150937 w 9807836"/>
              <a:gd name="connsiteY54" fmla="*/ 3998912 h 6858000"/>
              <a:gd name="connsiteX55" fmla="*/ 1106487 w 9807836"/>
              <a:gd name="connsiteY55" fmla="*/ 4076700 h 6858000"/>
              <a:gd name="connsiteX56" fmla="*/ 1063625 w 9807836"/>
              <a:gd name="connsiteY56" fmla="*/ 4156075 h 6858000"/>
              <a:gd name="connsiteX57" fmla="*/ 1025525 w 9807836"/>
              <a:gd name="connsiteY57" fmla="*/ 4235450 h 6858000"/>
              <a:gd name="connsiteX58" fmla="*/ 993775 w 9807836"/>
              <a:gd name="connsiteY58" fmla="*/ 4314825 h 6858000"/>
              <a:gd name="connsiteX59" fmla="*/ 973137 w 9807836"/>
              <a:gd name="connsiteY59" fmla="*/ 4395787 h 6858000"/>
              <a:gd name="connsiteX60" fmla="*/ 963612 w 9807836"/>
              <a:gd name="connsiteY60" fmla="*/ 4473575 h 6858000"/>
              <a:gd name="connsiteX61" fmla="*/ 958850 w 9807836"/>
              <a:gd name="connsiteY61" fmla="*/ 4552950 h 6858000"/>
              <a:gd name="connsiteX62" fmla="*/ 963612 w 9807836"/>
              <a:gd name="connsiteY62" fmla="*/ 4633912 h 6858000"/>
              <a:gd name="connsiteX63" fmla="*/ 969962 w 9807836"/>
              <a:gd name="connsiteY63" fmla="*/ 4718050 h 6858000"/>
              <a:gd name="connsiteX64" fmla="*/ 979487 w 9807836"/>
              <a:gd name="connsiteY64" fmla="*/ 4802187 h 6858000"/>
              <a:gd name="connsiteX65" fmla="*/ 992187 w 9807836"/>
              <a:gd name="connsiteY65" fmla="*/ 4886325 h 6858000"/>
              <a:gd name="connsiteX66" fmla="*/ 1003300 w 9807836"/>
              <a:gd name="connsiteY66" fmla="*/ 4970462 h 6858000"/>
              <a:gd name="connsiteX67" fmla="*/ 1011237 w 9807836"/>
              <a:gd name="connsiteY67" fmla="*/ 5054600 h 6858000"/>
              <a:gd name="connsiteX68" fmla="*/ 1017587 w 9807836"/>
              <a:gd name="connsiteY68" fmla="*/ 5135562 h 6858000"/>
              <a:gd name="connsiteX69" fmla="*/ 1019175 w 9807836"/>
              <a:gd name="connsiteY69" fmla="*/ 5216525 h 6858000"/>
              <a:gd name="connsiteX70" fmla="*/ 1012825 w 9807836"/>
              <a:gd name="connsiteY70" fmla="*/ 5292725 h 6858000"/>
              <a:gd name="connsiteX71" fmla="*/ 998537 w 9807836"/>
              <a:gd name="connsiteY71" fmla="*/ 5370512 h 6858000"/>
              <a:gd name="connsiteX72" fmla="*/ 976312 w 9807836"/>
              <a:gd name="connsiteY72" fmla="*/ 5440362 h 6858000"/>
              <a:gd name="connsiteX73" fmla="*/ 939800 w 9807836"/>
              <a:gd name="connsiteY73" fmla="*/ 5511800 h 6858000"/>
              <a:gd name="connsiteX74" fmla="*/ 896937 w 9807836"/>
              <a:gd name="connsiteY74" fmla="*/ 5575300 h 6858000"/>
              <a:gd name="connsiteX75" fmla="*/ 844550 w 9807836"/>
              <a:gd name="connsiteY75" fmla="*/ 5634037 h 6858000"/>
              <a:gd name="connsiteX76" fmla="*/ 787400 w 9807836"/>
              <a:gd name="connsiteY76" fmla="*/ 5692775 h 6858000"/>
              <a:gd name="connsiteX77" fmla="*/ 725487 w 9807836"/>
              <a:gd name="connsiteY77" fmla="*/ 5746750 h 6858000"/>
              <a:gd name="connsiteX78" fmla="*/ 660400 w 9807836"/>
              <a:gd name="connsiteY78" fmla="*/ 5797550 h 6858000"/>
              <a:gd name="connsiteX79" fmla="*/ 592137 w 9807836"/>
              <a:gd name="connsiteY79" fmla="*/ 5849937 h 6858000"/>
              <a:gd name="connsiteX80" fmla="*/ 525462 w 9807836"/>
              <a:gd name="connsiteY80" fmla="*/ 5900737 h 6858000"/>
              <a:gd name="connsiteX81" fmla="*/ 458787 w 9807836"/>
              <a:gd name="connsiteY81" fmla="*/ 5951537 h 6858000"/>
              <a:gd name="connsiteX82" fmla="*/ 395287 w 9807836"/>
              <a:gd name="connsiteY82" fmla="*/ 6005512 h 6858000"/>
              <a:gd name="connsiteX83" fmla="*/ 334962 w 9807836"/>
              <a:gd name="connsiteY83" fmla="*/ 6059487 h 6858000"/>
              <a:gd name="connsiteX84" fmla="*/ 282575 w 9807836"/>
              <a:gd name="connsiteY84" fmla="*/ 6118225 h 6858000"/>
              <a:gd name="connsiteX85" fmla="*/ 234950 w 9807836"/>
              <a:gd name="connsiteY85" fmla="*/ 6180137 h 6858000"/>
              <a:gd name="connsiteX86" fmla="*/ 192087 w 9807836"/>
              <a:gd name="connsiteY86" fmla="*/ 6253162 h 6858000"/>
              <a:gd name="connsiteX87" fmla="*/ 155575 w 9807836"/>
              <a:gd name="connsiteY87" fmla="*/ 6332537 h 6858000"/>
              <a:gd name="connsiteX88" fmla="*/ 127000 w 9807836"/>
              <a:gd name="connsiteY88" fmla="*/ 6416675 h 6858000"/>
              <a:gd name="connsiteX89" fmla="*/ 100012 w 9807836"/>
              <a:gd name="connsiteY89" fmla="*/ 6503987 h 6858000"/>
              <a:gd name="connsiteX90" fmla="*/ 77787 w 9807836"/>
              <a:gd name="connsiteY90" fmla="*/ 6594475 h 6858000"/>
              <a:gd name="connsiteX91" fmla="*/ 52387 w 9807836"/>
              <a:gd name="connsiteY91" fmla="*/ 6683375 h 6858000"/>
              <a:gd name="connsiteX92" fmla="*/ 26987 w 9807836"/>
              <a:gd name="connsiteY92" fmla="*/ 6770687 h 6858000"/>
              <a:gd name="connsiteX93" fmla="*/ 0 w 9807836"/>
              <a:gd name="connsiteY93" fmla="*/ 6858000 h 6858000"/>
              <a:gd name="connsiteX94" fmla="*/ 9807836 w 9807836"/>
              <a:gd name="connsiteY94" fmla="*/ 6858000 h 6858000"/>
              <a:gd name="connsiteX95" fmla="*/ 9807836 w 9807836"/>
              <a:gd name="connsiteY95"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Lst>
            <a:rect l="l" t="t" r="r" b="b"/>
            <a:pathLst>
              <a:path w="9807836" h="6858000">
                <a:moveTo>
                  <a:pt x="9807836" y="0"/>
                </a:moveTo>
                <a:lnTo>
                  <a:pt x="0" y="0"/>
                </a:lnTo>
                <a:lnTo>
                  <a:pt x="26987" y="87312"/>
                </a:lnTo>
                <a:lnTo>
                  <a:pt x="52387" y="174625"/>
                </a:lnTo>
                <a:lnTo>
                  <a:pt x="77787" y="263525"/>
                </a:lnTo>
                <a:lnTo>
                  <a:pt x="100012" y="354012"/>
                </a:lnTo>
                <a:lnTo>
                  <a:pt x="127000" y="441325"/>
                </a:lnTo>
                <a:lnTo>
                  <a:pt x="155575" y="525462"/>
                </a:lnTo>
                <a:lnTo>
                  <a:pt x="192087" y="604837"/>
                </a:lnTo>
                <a:lnTo>
                  <a:pt x="234950" y="677862"/>
                </a:lnTo>
                <a:lnTo>
                  <a:pt x="282575" y="739775"/>
                </a:lnTo>
                <a:lnTo>
                  <a:pt x="334962" y="798512"/>
                </a:lnTo>
                <a:lnTo>
                  <a:pt x="395287" y="852487"/>
                </a:lnTo>
                <a:lnTo>
                  <a:pt x="458787" y="906462"/>
                </a:lnTo>
                <a:lnTo>
                  <a:pt x="525462" y="957262"/>
                </a:lnTo>
                <a:lnTo>
                  <a:pt x="592137" y="1008062"/>
                </a:lnTo>
                <a:lnTo>
                  <a:pt x="660400" y="1060450"/>
                </a:lnTo>
                <a:lnTo>
                  <a:pt x="725487" y="1111250"/>
                </a:lnTo>
                <a:lnTo>
                  <a:pt x="787400" y="1165225"/>
                </a:lnTo>
                <a:lnTo>
                  <a:pt x="844550" y="1223962"/>
                </a:lnTo>
                <a:lnTo>
                  <a:pt x="896937" y="1282700"/>
                </a:lnTo>
                <a:lnTo>
                  <a:pt x="939800" y="1346200"/>
                </a:lnTo>
                <a:lnTo>
                  <a:pt x="976312" y="1417637"/>
                </a:lnTo>
                <a:lnTo>
                  <a:pt x="998537" y="1487487"/>
                </a:lnTo>
                <a:lnTo>
                  <a:pt x="1012825" y="1565275"/>
                </a:lnTo>
                <a:lnTo>
                  <a:pt x="1019175" y="1641475"/>
                </a:lnTo>
                <a:lnTo>
                  <a:pt x="1017587" y="1722437"/>
                </a:lnTo>
                <a:lnTo>
                  <a:pt x="1011237" y="1803400"/>
                </a:lnTo>
                <a:lnTo>
                  <a:pt x="1003300" y="1887537"/>
                </a:lnTo>
                <a:lnTo>
                  <a:pt x="992187" y="1971675"/>
                </a:lnTo>
                <a:lnTo>
                  <a:pt x="979487" y="2055812"/>
                </a:lnTo>
                <a:lnTo>
                  <a:pt x="969962" y="2139950"/>
                </a:lnTo>
                <a:lnTo>
                  <a:pt x="963612" y="2224087"/>
                </a:lnTo>
                <a:lnTo>
                  <a:pt x="958850" y="2305050"/>
                </a:lnTo>
                <a:lnTo>
                  <a:pt x="963612" y="2384425"/>
                </a:lnTo>
                <a:lnTo>
                  <a:pt x="973137" y="2462212"/>
                </a:lnTo>
                <a:lnTo>
                  <a:pt x="993775" y="2543175"/>
                </a:lnTo>
                <a:lnTo>
                  <a:pt x="1025525" y="2622550"/>
                </a:lnTo>
                <a:lnTo>
                  <a:pt x="1063625" y="2701925"/>
                </a:lnTo>
                <a:lnTo>
                  <a:pt x="1106487" y="2781300"/>
                </a:lnTo>
                <a:lnTo>
                  <a:pt x="1150937" y="2859087"/>
                </a:lnTo>
                <a:lnTo>
                  <a:pt x="1198562" y="2938462"/>
                </a:lnTo>
                <a:lnTo>
                  <a:pt x="1241425" y="3017837"/>
                </a:lnTo>
                <a:lnTo>
                  <a:pt x="1284288" y="3098800"/>
                </a:lnTo>
                <a:lnTo>
                  <a:pt x="1320800" y="3179762"/>
                </a:lnTo>
                <a:lnTo>
                  <a:pt x="1349375" y="3260725"/>
                </a:lnTo>
                <a:lnTo>
                  <a:pt x="1365250" y="3343275"/>
                </a:lnTo>
                <a:lnTo>
                  <a:pt x="1374775" y="3429000"/>
                </a:lnTo>
                <a:lnTo>
                  <a:pt x="1365250" y="3514725"/>
                </a:lnTo>
                <a:lnTo>
                  <a:pt x="1349375" y="3597275"/>
                </a:lnTo>
                <a:lnTo>
                  <a:pt x="1320800" y="3678237"/>
                </a:lnTo>
                <a:lnTo>
                  <a:pt x="1284288" y="3759200"/>
                </a:lnTo>
                <a:lnTo>
                  <a:pt x="1241425" y="3840162"/>
                </a:lnTo>
                <a:lnTo>
                  <a:pt x="1198562" y="3919537"/>
                </a:lnTo>
                <a:lnTo>
                  <a:pt x="1150937" y="3998912"/>
                </a:lnTo>
                <a:lnTo>
                  <a:pt x="1106487" y="4076700"/>
                </a:lnTo>
                <a:lnTo>
                  <a:pt x="1063625" y="4156075"/>
                </a:lnTo>
                <a:lnTo>
                  <a:pt x="1025525" y="4235450"/>
                </a:lnTo>
                <a:lnTo>
                  <a:pt x="993775" y="4314825"/>
                </a:lnTo>
                <a:lnTo>
                  <a:pt x="973137" y="4395787"/>
                </a:lnTo>
                <a:lnTo>
                  <a:pt x="963612" y="4473575"/>
                </a:lnTo>
                <a:lnTo>
                  <a:pt x="958850" y="4552950"/>
                </a:lnTo>
                <a:lnTo>
                  <a:pt x="963612" y="4633912"/>
                </a:lnTo>
                <a:lnTo>
                  <a:pt x="969962" y="4718050"/>
                </a:lnTo>
                <a:lnTo>
                  <a:pt x="979487" y="4802187"/>
                </a:lnTo>
                <a:lnTo>
                  <a:pt x="992187" y="4886325"/>
                </a:lnTo>
                <a:lnTo>
                  <a:pt x="1003300" y="4970462"/>
                </a:lnTo>
                <a:lnTo>
                  <a:pt x="1011237" y="5054600"/>
                </a:lnTo>
                <a:lnTo>
                  <a:pt x="1017587" y="5135562"/>
                </a:lnTo>
                <a:lnTo>
                  <a:pt x="1019175" y="5216525"/>
                </a:lnTo>
                <a:lnTo>
                  <a:pt x="1012825" y="5292725"/>
                </a:lnTo>
                <a:lnTo>
                  <a:pt x="998537" y="5370512"/>
                </a:lnTo>
                <a:lnTo>
                  <a:pt x="976312" y="5440362"/>
                </a:lnTo>
                <a:lnTo>
                  <a:pt x="939800" y="5511800"/>
                </a:lnTo>
                <a:lnTo>
                  <a:pt x="896937" y="5575300"/>
                </a:lnTo>
                <a:lnTo>
                  <a:pt x="844550" y="5634037"/>
                </a:lnTo>
                <a:lnTo>
                  <a:pt x="787400" y="5692775"/>
                </a:lnTo>
                <a:lnTo>
                  <a:pt x="725487" y="5746750"/>
                </a:lnTo>
                <a:lnTo>
                  <a:pt x="660400" y="5797550"/>
                </a:lnTo>
                <a:lnTo>
                  <a:pt x="592137" y="5849937"/>
                </a:lnTo>
                <a:lnTo>
                  <a:pt x="525462" y="5900737"/>
                </a:lnTo>
                <a:lnTo>
                  <a:pt x="458787" y="5951537"/>
                </a:lnTo>
                <a:lnTo>
                  <a:pt x="395287" y="6005512"/>
                </a:lnTo>
                <a:lnTo>
                  <a:pt x="334962" y="6059487"/>
                </a:lnTo>
                <a:lnTo>
                  <a:pt x="282575" y="6118225"/>
                </a:lnTo>
                <a:lnTo>
                  <a:pt x="234950" y="6180137"/>
                </a:lnTo>
                <a:lnTo>
                  <a:pt x="192087" y="6253162"/>
                </a:lnTo>
                <a:lnTo>
                  <a:pt x="155575" y="6332537"/>
                </a:lnTo>
                <a:lnTo>
                  <a:pt x="127000" y="6416675"/>
                </a:lnTo>
                <a:lnTo>
                  <a:pt x="100012" y="6503987"/>
                </a:lnTo>
                <a:lnTo>
                  <a:pt x="77787" y="6594475"/>
                </a:lnTo>
                <a:lnTo>
                  <a:pt x="52387" y="6683375"/>
                </a:lnTo>
                <a:lnTo>
                  <a:pt x="26987" y="6770687"/>
                </a:lnTo>
                <a:lnTo>
                  <a:pt x="0" y="6858000"/>
                </a:lnTo>
                <a:lnTo>
                  <a:pt x="9807836" y="6858000"/>
                </a:lnTo>
                <a:lnTo>
                  <a:pt x="9807836" y="0"/>
                </a:lnTo>
                <a:close/>
              </a:path>
            </a:pathLst>
          </a:custGeom>
          <a:solidFill>
            <a:schemeClr val="accent1"/>
          </a:solidFill>
          <a:ln w="0">
            <a:noFill/>
            <a:prstDash val="solid"/>
            <a:round/>
            <a:headEnd/>
            <a:tailEnd/>
          </a:ln>
        </p:spPr>
        <p:txBody>
          <a:bodyPr/>
          <a:lstStyle/>
          <a:p>
            <a:endParaRPr lang="en-US"/>
          </a:p>
        </p:txBody>
      </p:sp>
      <p:sp>
        <p:nvSpPr>
          <p:cNvPr id="19" name="Rectangle 18">
            <a:extLst>
              <a:ext uri="{FF2B5EF4-FFF2-40B4-BE49-F238E27FC236}">
                <a16:creationId xmlns:a16="http://schemas.microsoft.com/office/drawing/2014/main" id="{4363DD75-42D3-453C-A84D-D18B4215C9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283464" cy="6858000"/>
          </a:xfrm>
          <a:prstGeom prst="rect">
            <a:avLst/>
          </a:prstGeom>
          <a:solidFill>
            <a:srgbClr val="2A1A00"/>
          </a:solidFill>
          <a:ln>
            <a:noFill/>
          </a:ln>
        </p:spPr>
        <p:style>
          <a:lnRef idx="2">
            <a:schemeClr val="accent1">
              <a:shade val="50000"/>
            </a:schemeClr>
          </a:lnRef>
          <a:fillRef idx="1">
            <a:schemeClr val="accent1"/>
          </a:fillRef>
          <a:effectRef idx="0">
            <a:schemeClr val="accent1"/>
          </a:effectRef>
          <a:fontRef idx="minor">
            <a:schemeClr val="lt1"/>
          </a:fontRef>
        </p:style>
        <p:txBody>
          <a:bodyPr/>
          <a:lstStyle/>
          <a:p>
            <a:endParaRPr lang="en-US"/>
          </a:p>
        </p:txBody>
      </p:sp>
      <p:pic>
        <p:nvPicPr>
          <p:cNvPr id="6" name="Picture 5" descr="A close up of a sign&#10;&#10;Description automatically generated">
            <a:extLst>
              <a:ext uri="{FF2B5EF4-FFF2-40B4-BE49-F238E27FC236}">
                <a16:creationId xmlns:a16="http://schemas.microsoft.com/office/drawing/2014/main" id="{83B16A05-AF0B-4973-9F7A-3596D93951D4}"/>
              </a:ext>
            </a:extLst>
          </p:cNvPr>
          <p:cNvPicPr>
            <a:picLocks noChangeAspect="1"/>
          </p:cNvPicPr>
          <p:nvPr/>
        </p:nvPicPr>
        <p:blipFill>
          <a:blip r:embed="rId2"/>
          <a:stretch>
            <a:fillRect/>
          </a:stretch>
        </p:blipFill>
        <p:spPr>
          <a:xfrm>
            <a:off x="7341393" y="2426964"/>
            <a:ext cx="4724750" cy="2004071"/>
          </a:xfrm>
          <a:prstGeom prst="rect">
            <a:avLst/>
          </a:prstGeom>
        </p:spPr>
      </p:pic>
      <p:sp>
        <p:nvSpPr>
          <p:cNvPr id="3" name="TextBox 2">
            <a:extLst>
              <a:ext uri="{FF2B5EF4-FFF2-40B4-BE49-F238E27FC236}">
                <a16:creationId xmlns:a16="http://schemas.microsoft.com/office/drawing/2014/main" id="{98C06F57-2B15-154D-BD00-85BDCBF8EB88}"/>
              </a:ext>
            </a:extLst>
          </p:cNvPr>
          <p:cNvSpPr txBox="1"/>
          <p:nvPr/>
        </p:nvSpPr>
        <p:spPr>
          <a:xfrm>
            <a:off x="1088826" y="1176683"/>
            <a:ext cx="4936380" cy="4504631"/>
          </a:xfrm>
          <a:prstGeom prst="rect">
            <a:avLst/>
          </a:prstGeom>
          <a:noFill/>
        </p:spPr>
        <p:txBody>
          <a:bodyPr wrap="square">
            <a:spAutoFit/>
          </a:bodyPr>
          <a:lstStyle/>
          <a:p>
            <a:pPr marL="0" marR="0" algn="ctr">
              <a:lnSpc>
                <a:spcPct val="115000"/>
              </a:lnSpc>
              <a:spcBef>
                <a:spcPts val="0"/>
              </a:spcBef>
              <a:spcAft>
                <a:spcPts val="0"/>
              </a:spcAft>
            </a:pPr>
            <a:r>
              <a:rPr lang="en-US" sz="2800" b="1" dirty="0">
                <a:latin typeface="Lato" panose="020F0502020204030203" pitchFamily="34" charset="0"/>
                <a:ea typeface="Calibri" panose="020F0502020204030204" pitchFamily="34" charset="0"/>
                <a:cs typeface="Times New Roman" panose="02020603050405020304" pitchFamily="18" charset="0"/>
              </a:rPr>
              <a:t>December 13</a:t>
            </a:r>
            <a:r>
              <a:rPr lang="en-US" sz="2800" b="1" baseline="30000" dirty="0">
                <a:latin typeface="Lato" panose="020F0502020204030203" pitchFamily="34" charset="0"/>
                <a:ea typeface="Calibri" panose="020F0502020204030204" pitchFamily="34" charset="0"/>
                <a:cs typeface="Times New Roman" panose="02020603050405020304" pitchFamily="18" charset="0"/>
              </a:rPr>
              <a:t>th</a:t>
            </a:r>
            <a:r>
              <a:rPr lang="en-US" sz="2800" b="1" dirty="0">
                <a:latin typeface="Lato" panose="020F0502020204030203" pitchFamily="34" charset="0"/>
                <a:ea typeface="Calibri" panose="020F0502020204030204" pitchFamily="34" charset="0"/>
                <a:cs typeface="Times New Roman" panose="02020603050405020304" pitchFamily="18" charset="0"/>
              </a:rPr>
              <a:t> </a:t>
            </a:r>
          </a:p>
          <a:p>
            <a:pPr marL="0" marR="0" algn="ctr">
              <a:lnSpc>
                <a:spcPct val="115000"/>
              </a:lnSpc>
              <a:spcBef>
                <a:spcPts val="0"/>
              </a:spcBef>
              <a:spcAft>
                <a:spcPts val="0"/>
              </a:spcAft>
            </a:pPr>
            <a:r>
              <a:rPr lang="en-US" sz="2800" b="1" dirty="0">
                <a:latin typeface="Lato" panose="020F0502020204030203" pitchFamily="34" charset="0"/>
                <a:ea typeface="Calibri" panose="020F0502020204030204" pitchFamily="34" charset="0"/>
                <a:cs typeface="Times New Roman" panose="02020603050405020304" pitchFamily="18" charset="0"/>
              </a:rPr>
              <a:t>Sustainability with Adriana Townsend, August Mack Environmental</a:t>
            </a:r>
          </a:p>
          <a:p>
            <a:pPr marL="0" marR="0" algn="ctr">
              <a:lnSpc>
                <a:spcPct val="115000"/>
              </a:lnSpc>
              <a:spcBef>
                <a:spcPts val="0"/>
              </a:spcBef>
              <a:spcAft>
                <a:spcPts val="0"/>
              </a:spcAft>
            </a:pPr>
            <a:endParaRPr lang="en-US" sz="2800" b="1" dirty="0">
              <a:latin typeface="Lato" panose="020F0502020204030203"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latin typeface="Lato" panose="020F0502020204030203" pitchFamily="34" charset="0"/>
                <a:ea typeface="Calibri" panose="020F0502020204030204" pitchFamily="34" charset="0"/>
                <a:cs typeface="Times New Roman" panose="02020603050405020304" pitchFamily="18" charset="0"/>
              </a:rPr>
              <a:t>January 10</a:t>
            </a:r>
            <a:r>
              <a:rPr lang="en-US" sz="2800" b="1" baseline="30000" dirty="0">
                <a:latin typeface="Lato" panose="020F0502020204030203" pitchFamily="34" charset="0"/>
                <a:ea typeface="Calibri" panose="020F0502020204030204" pitchFamily="34" charset="0"/>
                <a:cs typeface="Times New Roman" panose="02020603050405020304" pitchFamily="18" charset="0"/>
              </a:rPr>
              <a:t>th</a:t>
            </a:r>
            <a:endParaRPr lang="en-US" sz="2800" b="1" dirty="0">
              <a:latin typeface="Lato" panose="020F0502020204030203" pitchFamily="34" charset="0"/>
              <a:ea typeface="Calibri" panose="020F0502020204030204" pitchFamily="34" charset="0"/>
              <a:cs typeface="Times New Roman" panose="02020603050405020304" pitchFamily="18" charset="0"/>
            </a:endParaRPr>
          </a:p>
          <a:p>
            <a:pPr marL="0" marR="0" algn="ctr">
              <a:lnSpc>
                <a:spcPct val="115000"/>
              </a:lnSpc>
              <a:spcBef>
                <a:spcPts val="0"/>
              </a:spcBef>
              <a:spcAft>
                <a:spcPts val="0"/>
              </a:spcAft>
            </a:pPr>
            <a:r>
              <a:rPr lang="en-US" sz="2800" b="1" dirty="0">
                <a:latin typeface="Lato" panose="020F0502020204030203" pitchFamily="34" charset="0"/>
                <a:ea typeface="Calibri" panose="020F0502020204030204" pitchFamily="34" charset="0"/>
                <a:cs typeface="Times New Roman" panose="02020603050405020304" pitchFamily="18" charset="0"/>
              </a:rPr>
              <a:t>2024 HR Compliance Toolkit with Elizabeth Crosby, Buckley King</a:t>
            </a:r>
          </a:p>
        </p:txBody>
      </p:sp>
    </p:spTree>
    <p:extLst>
      <p:ext uri="{BB962C8B-B14F-4D97-AF65-F5344CB8AC3E}">
        <p14:creationId xmlns:p14="http://schemas.microsoft.com/office/powerpoint/2010/main" val="2525544113"/>
      </p:ext>
    </p:extLst>
  </p:cSld>
  <p:clrMapOvr>
    <a:masterClrMapping/>
  </p:clrMapOvr>
  <mc:AlternateContent xmlns:mc="http://schemas.openxmlformats.org/markup-compatibility/2006" xmlns:p14="http://schemas.microsoft.com/office/powerpoint/2010/main">
    <mc:Choice Requires="p14">
      <p:transition spd="slow" p14:dur="2000" advTm="10000"/>
    </mc:Choice>
    <mc:Fallback xmlns="">
      <p:transition spd="slow" advTm="10000"/>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3" name="Picture 2" descr="A group of people in a bus&#10;&#10;Description automatically generated">
            <a:extLst>
              <a:ext uri="{FF2B5EF4-FFF2-40B4-BE49-F238E27FC236}">
                <a16:creationId xmlns:a16="http://schemas.microsoft.com/office/drawing/2014/main" id="{87614F8D-D942-BDE0-1285-C38EF51C59A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9766108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6" name="Picture 5" descr="Icebergs in the water with mountains in the background&#10;&#10;Description automatically generated">
            <a:extLst>
              <a:ext uri="{FF2B5EF4-FFF2-40B4-BE49-F238E27FC236}">
                <a16:creationId xmlns:a16="http://schemas.microsoft.com/office/drawing/2014/main" id="{7090D44E-8C18-65BE-D0D0-2FF4214E59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18209464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6" name="Picture 5" descr="A view of a mountain from a window&#10;&#10;Description automatically generated with medium confidence">
            <a:extLst>
              <a:ext uri="{FF2B5EF4-FFF2-40B4-BE49-F238E27FC236}">
                <a16:creationId xmlns:a16="http://schemas.microsoft.com/office/drawing/2014/main" id="{B7689A89-9DD6-3E62-8022-DF8F93E8AE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68969436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3" name="Picture 2" descr="A group of people standing in front of a waterfall&#10;&#10;Description automatically generated">
            <a:extLst>
              <a:ext uri="{FF2B5EF4-FFF2-40B4-BE49-F238E27FC236}">
                <a16:creationId xmlns:a16="http://schemas.microsoft.com/office/drawing/2014/main" id="{061967BD-D520-983B-A825-C8EF60B352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24250" y="0"/>
            <a:ext cx="5143500" cy="6858000"/>
          </a:xfrm>
          <a:prstGeom prst="rect">
            <a:avLst/>
          </a:prstGeom>
        </p:spPr>
      </p:pic>
    </p:spTree>
    <p:extLst>
      <p:ext uri="{BB962C8B-B14F-4D97-AF65-F5344CB8AC3E}">
        <p14:creationId xmlns:p14="http://schemas.microsoft.com/office/powerpoint/2010/main" val="17021691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8" name="Picture 7" descr="A stone path leading to a small house&#10;&#10;Description automatically generated">
            <a:extLst>
              <a:ext uri="{FF2B5EF4-FFF2-40B4-BE49-F238E27FC236}">
                <a16:creationId xmlns:a16="http://schemas.microsoft.com/office/drawing/2014/main" id="{A256D95C-9A79-6C5D-B6B6-B3FC71552B3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344673306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3" name="Picture 2" descr="A group of women posing for a photo&#10;&#10;Description automatically generated">
            <a:extLst>
              <a:ext uri="{FF2B5EF4-FFF2-40B4-BE49-F238E27FC236}">
                <a16:creationId xmlns:a16="http://schemas.microsoft.com/office/drawing/2014/main" id="{F53458ED-B1E4-780D-4E43-BB84263326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407276299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8" name="Picture 7" descr="A sheep eating grass behind a fence&#10;&#10;Description automatically generated">
            <a:extLst>
              <a:ext uri="{FF2B5EF4-FFF2-40B4-BE49-F238E27FC236}">
                <a16:creationId xmlns:a16="http://schemas.microsoft.com/office/drawing/2014/main" id="{10797A2B-A3F0-3AA2-52D9-0CA49FAF333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rot="5400000">
            <a:off x="2667000" y="857250"/>
            <a:ext cx="6858000" cy="5143500"/>
          </a:xfrm>
          <a:prstGeom prst="rect">
            <a:avLst/>
          </a:prstGeom>
        </p:spPr>
      </p:pic>
    </p:spTree>
    <p:extLst>
      <p:ext uri="{BB962C8B-B14F-4D97-AF65-F5344CB8AC3E}">
        <p14:creationId xmlns:p14="http://schemas.microsoft.com/office/powerpoint/2010/main" val="174014488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6" name="Picture 5" descr="A group of people posing for a photo&#10;&#10;Description automatically generated">
            <a:extLst>
              <a:ext uri="{FF2B5EF4-FFF2-40B4-BE49-F238E27FC236}">
                <a16:creationId xmlns:a16="http://schemas.microsoft.com/office/drawing/2014/main" id="{38712926-3F8B-3E07-C10A-1F63EBF29B9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0" y="0"/>
            <a:ext cx="9144000" cy="6858000"/>
          </a:xfrm>
          <a:prstGeom prst="rect">
            <a:avLst/>
          </a:prstGeom>
        </p:spPr>
      </p:pic>
    </p:spTree>
    <p:extLst>
      <p:ext uri="{BB962C8B-B14F-4D97-AF65-F5344CB8AC3E}">
        <p14:creationId xmlns:p14="http://schemas.microsoft.com/office/powerpoint/2010/main" val="2141911542"/>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3" name="Picture 2" descr="A group of photos of a city&#10;&#10;Description automatically generated">
            <a:extLst>
              <a:ext uri="{FF2B5EF4-FFF2-40B4-BE49-F238E27FC236}">
                <a16:creationId xmlns:a16="http://schemas.microsoft.com/office/drawing/2014/main" id="{112F6420-D7D9-4DF7-69ED-CA904496F71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7311076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3" name="Picture 2" descr="A white stone stack with text&#10;&#10;Description automatically generated with medium confidence">
            <a:extLst>
              <a:ext uri="{FF2B5EF4-FFF2-40B4-BE49-F238E27FC236}">
                <a16:creationId xmlns:a16="http://schemas.microsoft.com/office/drawing/2014/main" id="{3DBEF2FC-979A-36B3-C047-DFEAC03E3C5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401973668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6" name="Picture 5" descr="A poster for a store&#10;&#10;Description automatically generated">
            <a:extLst>
              <a:ext uri="{FF2B5EF4-FFF2-40B4-BE49-F238E27FC236}">
                <a16:creationId xmlns:a16="http://schemas.microsoft.com/office/drawing/2014/main" id="{21CF34DB-BF56-6397-6515-0E06CB1219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34579192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A0973B10-8A7F-D21F-BAF7-37E7A354EF5D}"/>
              </a:ext>
            </a:extLst>
          </p:cNvPr>
          <p:cNvSpPr>
            <a:spLocks noGrp="1"/>
          </p:cNvSpPr>
          <p:nvPr>
            <p:ph type="ctrTitle"/>
          </p:nvPr>
        </p:nvSpPr>
        <p:spPr/>
        <p:txBody>
          <a:bodyPr/>
          <a:lstStyle/>
          <a:p>
            <a:endParaRPr lang="en-US"/>
          </a:p>
        </p:txBody>
      </p:sp>
      <p:sp>
        <p:nvSpPr>
          <p:cNvPr id="5" name="Subtitle 4">
            <a:extLst>
              <a:ext uri="{FF2B5EF4-FFF2-40B4-BE49-F238E27FC236}">
                <a16:creationId xmlns:a16="http://schemas.microsoft.com/office/drawing/2014/main" id="{2CB71A8C-BEED-F858-FE50-A64F9FD026D3}"/>
              </a:ext>
            </a:extLst>
          </p:cNvPr>
          <p:cNvSpPr>
            <a:spLocks noGrp="1"/>
          </p:cNvSpPr>
          <p:nvPr>
            <p:ph type="subTitle" idx="1"/>
          </p:nvPr>
        </p:nvSpPr>
        <p:spPr/>
        <p:txBody>
          <a:bodyPr/>
          <a:lstStyle/>
          <a:p>
            <a:endParaRPr lang="en-US"/>
          </a:p>
        </p:txBody>
      </p:sp>
      <p:pic>
        <p:nvPicPr>
          <p:cNvPr id="3" name="Picture 2" descr="A close-up of a business advertisement&#10;&#10;Description automatically generated">
            <a:extLst>
              <a:ext uri="{FF2B5EF4-FFF2-40B4-BE49-F238E27FC236}">
                <a16:creationId xmlns:a16="http://schemas.microsoft.com/office/drawing/2014/main" id="{B1866C01-5AFD-B668-F36D-7FF87F29B31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67000" y="0"/>
            <a:ext cx="6858000" cy="6858000"/>
          </a:xfrm>
          <a:prstGeom prst="rect">
            <a:avLst/>
          </a:prstGeom>
        </p:spPr>
      </p:pic>
    </p:spTree>
    <p:extLst>
      <p:ext uri="{BB962C8B-B14F-4D97-AF65-F5344CB8AC3E}">
        <p14:creationId xmlns:p14="http://schemas.microsoft.com/office/powerpoint/2010/main" val="181930753"/>
      </p:ext>
    </p:extLst>
  </p:cSld>
  <p:clrMapOvr>
    <a:masterClrMapping/>
  </p:clrMapOvr>
</p:sld>
</file>

<file path=ppt/theme/theme1.xml><?xml version="1.0" encoding="utf-8"?>
<a:theme xmlns:a="http://schemas.openxmlformats.org/drawingml/2006/main" name="Badge">
  <a:themeElements>
    <a:clrScheme name="Badge">
      <a:dk1>
        <a:sysClr val="windowText" lastClr="000000"/>
      </a:dk1>
      <a:lt1>
        <a:sysClr val="window" lastClr="FFFFFF"/>
      </a:lt1>
      <a:dk2>
        <a:srgbClr val="2A1A00"/>
      </a:dk2>
      <a:lt2>
        <a:srgbClr val="F3F3F2"/>
      </a:lt2>
      <a:accent1>
        <a:srgbClr val="F8B323"/>
      </a:accent1>
      <a:accent2>
        <a:srgbClr val="656A59"/>
      </a:accent2>
      <a:accent3>
        <a:srgbClr val="46B2B5"/>
      </a:accent3>
      <a:accent4>
        <a:srgbClr val="8CAA7E"/>
      </a:accent4>
      <a:accent5>
        <a:srgbClr val="D36F68"/>
      </a:accent5>
      <a:accent6>
        <a:srgbClr val="826276"/>
      </a:accent6>
      <a:hlink>
        <a:srgbClr val="46B2B5"/>
      </a:hlink>
      <a:folHlink>
        <a:srgbClr val="A46694"/>
      </a:folHlink>
    </a:clrScheme>
    <a:fontScheme name="Badge">
      <a:majorFont>
        <a:latin typeface="Impact" panose="020B080603090205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Gill Sans MT" panose="020B0502020104020203"/>
        <a:ea typeface=""/>
        <a:cs typeface=""/>
        <a:font script="Grek" typeface="Corbel"/>
        <a:font script="Cyrl" typeface="Corbel"/>
        <a:font script="Jpan" typeface="メイリオ"/>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Badge">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12700" cap="flat" cmpd="sng" algn="in">
          <a:solidFill>
            <a:schemeClr val="phClr"/>
          </a:solidFill>
          <a:prstDash val="solid"/>
        </a:ln>
        <a:ln w="50800" cap="flat" cmpd="sng" algn="in">
          <a:solidFill>
            <a:schemeClr val="phClr"/>
          </a:solidFill>
          <a:prstDash val="solid"/>
        </a:ln>
      </a:lnStyleLst>
      <a:effectStyleLst>
        <a:effectStyle>
          <a:effectLst/>
        </a:effectStyle>
        <a:effectStyle>
          <a:effectLst/>
        </a:effectStyle>
        <a:effectStyle>
          <a:effectLst>
            <a:outerShdw blurRad="38100" dist="25400" dir="5400000" algn="ctr" rotWithShape="0">
              <a:srgbClr val="000000">
                <a:alpha val="2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Badge" id="{71A07785-5930-41D4-9A83-E23602B48E98}" vid="{771EA782-DFA6-45B1-AEA3-661F1715B310}"/>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Theme1">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Theme1" id="{3EFAB1B1-3E18-495B-8346-11CB4B7D781A}" vid="{E2F4F3BC-0CBE-4007-B609-CA55ED6AAD6F}"/>
    </a:ext>
  </a:extLst>
</a:theme>
</file>

<file path=ppt/theme/theme5.xml><?xml version="1.0" encoding="utf-8"?>
<a:theme xmlns:a="http://schemas.openxmlformats.org/drawingml/2006/main" name="2_Opening and Closing Slide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Heart of it All Deck">
  <a:themeElements>
    <a:clrScheme name="Custom 5">
      <a:dk1>
        <a:srgbClr val="2A2F36"/>
      </a:dk1>
      <a:lt1>
        <a:srgbClr val="FFFFFF"/>
      </a:lt1>
      <a:dk2>
        <a:srgbClr val="2A2F36"/>
      </a:dk2>
      <a:lt2>
        <a:srgbClr val="FAFAFA"/>
      </a:lt2>
      <a:accent1>
        <a:srgbClr val="C12637"/>
      </a:accent1>
      <a:accent2>
        <a:srgbClr val="C12637"/>
      </a:accent2>
      <a:accent3>
        <a:srgbClr val="8AA87C"/>
      </a:accent3>
      <a:accent4>
        <a:srgbClr val="718B64"/>
      </a:accent4>
      <a:accent5>
        <a:srgbClr val="6BB8E0"/>
      </a:accent5>
      <a:accent6>
        <a:srgbClr val="F3CD55"/>
      </a:accent6>
      <a:hlink>
        <a:srgbClr val="1196D3"/>
      </a:hlink>
      <a:folHlink>
        <a:srgbClr val="00C0EA"/>
      </a:folHlink>
    </a:clrScheme>
    <a:fontScheme name="Heart of it all">
      <a:majorFont>
        <a:latin typeface="Source Sans Pro SemiBold"/>
        <a:ea typeface=""/>
        <a:cs typeface=""/>
      </a:majorFont>
      <a:minorFont>
        <a:latin typeface="Source Sans Pr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2023 Population Power Point" id="{6239F01F-605E-4DF6-9195-54D7C7F60308}" vid="{FC1A0B45-B191-4371-9653-8CC1623D5EDB}"/>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119</TotalTime>
  <Words>2365</Words>
  <Application>Microsoft Office PowerPoint</Application>
  <PresentationFormat>Widescreen</PresentationFormat>
  <Paragraphs>350</Paragraphs>
  <Slides>62</Slides>
  <Notes>11</Notes>
  <HiddenSlides>0</HiddenSlides>
  <MMClips>0</MMClips>
  <ScaleCrop>false</ScaleCrop>
  <HeadingPairs>
    <vt:vector size="8" baseType="variant">
      <vt:variant>
        <vt:lpstr>Fonts Used</vt:lpstr>
      </vt:variant>
      <vt:variant>
        <vt:i4>15</vt:i4>
      </vt:variant>
      <vt:variant>
        <vt:lpstr>Theme</vt:lpstr>
      </vt:variant>
      <vt:variant>
        <vt:i4>7</vt:i4>
      </vt:variant>
      <vt:variant>
        <vt:lpstr>Embedded OLE Servers</vt:lpstr>
      </vt:variant>
      <vt:variant>
        <vt:i4>1</vt:i4>
      </vt:variant>
      <vt:variant>
        <vt:lpstr>Slide Titles</vt:lpstr>
      </vt:variant>
      <vt:variant>
        <vt:i4>62</vt:i4>
      </vt:variant>
    </vt:vector>
  </HeadingPairs>
  <TitlesOfParts>
    <vt:vector size="85" baseType="lpstr">
      <vt:lpstr>Arial</vt:lpstr>
      <vt:lpstr>Calibri</vt:lpstr>
      <vt:lpstr>Calibri Light</vt:lpstr>
      <vt:lpstr>Gill Sans MT</vt:lpstr>
      <vt:lpstr>Helvetica Light</vt:lpstr>
      <vt:lpstr>Impact</vt:lpstr>
      <vt:lpstr>Lato</vt:lpstr>
      <vt:lpstr>Monotype Sorts</vt:lpstr>
      <vt:lpstr>Open Sans</vt:lpstr>
      <vt:lpstr>Source Sans 3</vt:lpstr>
      <vt:lpstr>Source Sans Pro</vt:lpstr>
      <vt:lpstr>Univers 55</vt:lpstr>
      <vt:lpstr>Univers Condensed</vt:lpstr>
      <vt:lpstr>Verdana</vt:lpstr>
      <vt:lpstr>Wingdings</vt:lpstr>
      <vt:lpstr>Badge</vt:lpstr>
      <vt:lpstr>Office Theme</vt:lpstr>
      <vt:lpstr>1_Opening and Closing Slides</vt:lpstr>
      <vt:lpstr>Theme1</vt:lpstr>
      <vt:lpstr>2_Opening and Closing Slides</vt:lpstr>
      <vt:lpstr>Heart of it All Deck</vt:lpstr>
      <vt:lpstr>Office Theme</vt:lpstr>
      <vt:lpstr>Document</vt:lpstr>
      <vt:lpstr>PowerPoint Presentation</vt:lpstr>
      <vt:lpstr>PowerPoint Presentation</vt:lpstr>
      <vt:lpstr>Slides, External resources &amp; registration can be found at www.solonchamber.com/slides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Important Dates – Private Employers</vt:lpstr>
      <vt:lpstr>Important Dates – Public Employers</vt:lpstr>
      <vt:lpstr>Employer Webinars</vt:lpstr>
      <vt:lpstr>Webinars</vt:lpstr>
      <vt:lpstr>Virtual Classes</vt:lpstr>
      <vt:lpstr>In-Person Classes</vt:lpstr>
      <vt:lpstr>PowerPoint Presentation</vt:lpstr>
      <vt:lpstr> 2024 Ohio Safety congress &amp; expo®</vt:lpstr>
      <vt:lpstr> 150+ Educational sessions  14+ interactive workshops</vt:lpstr>
      <vt:lpstr> Hotel reservations</vt:lpstr>
      <vt:lpstr> Registration opens in January</vt:lpstr>
      <vt:lpstr>Grants Program</vt:lpstr>
      <vt:lpstr>BWC awards $5 million in grants for workforce safety innovation projects</vt:lpstr>
      <vt:lpstr>PowerPoint Presentation</vt:lpstr>
      <vt:lpstr>  Recording and Reporting  Occupational Injuries/Illnesses (1904) </vt:lpstr>
      <vt:lpstr>PowerPoint Presentation</vt:lpstr>
      <vt:lpstr>Recordable/Reportable Definitions</vt:lpstr>
      <vt:lpstr>OSHA/BWC</vt:lpstr>
      <vt:lpstr>Occupational Injury</vt:lpstr>
      <vt:lpstr>Occupational Illnesses</vt:lpstr>
      <vt:lpstr>General Recording Criteria 1904.7</vt:lpstr>
      <vt:lpstr>General Reporting Criteria 1904.39</vt:lpstr>
      <vt:lpstr>  General Reporting Criteria 1904.39 </vt:lpstr>
      <vt:lpstr>PowerPoint Presentation</vt:lpstr>
      <vt:lpstr>PowerPoint Presentation</vt:lpstr>
      <vt:lpstr>Avulsion</vt:lpstr>
      <vt:lpstr>Zero Recordable Events</vt:lpstr>
      <vt:lpstr>300A Summary Form </vt:lpstr>
      <vt:lpstr>What does OSHA Cite For?</vt:lpstr>
      <vt:lpstr>Medical Treatment</vt:lpstr>
      <vt:lpstr>First-Aid Treatment</vt:lpstr>
      <vt:lpstr>First-Aid Treatment</vt:lpstr>
      <vt:lpstr>First-Aid Treatment</vt:lpstr>
      <vt:lpstr>First-Aid Treatment</vt:lpstr>
      <vt:lpstr>PowerPoint Presentation</vt:lpstr>
      <vt:lpstr>PowerPoint Presentation</vt:lpstr>
      <vt:lpstr>PowerPoint Presentation</vt:lpstr>
      <vt:lpstr>PowerPoint Presentation</vt:lpstr>
      <vt:lpstr>PowerPoint Presentation</vt:lpstr>
      <vt:lpstr>PowerPoint Presentation</vt:lpstr>
      <vt:lpstr> (Electronic Submission through the Injury Tracking Application)</vt:lpstr>
      <vt:lpstr>1904.41 </vt:lpstr>
      <vt:lpstr>Slides, External resources &amp; registration can be found at www.solonchamber.com/slides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Elizabeth "Libby" Rigo</dc:creator>
  <cp:lastModifiedBy>Elizabeth "Libby" Rigo</cp:lastModifiedBy>
  <cp:revision>2</cp:revision>
  <dcterms:created xsi:type="dcterms:W3CDTF">2023-11-06T17:24:17Z</dcterms:created>
  <dcterms:modified xsi:type="dcterms:W3CDTF">2023-11-08T20:32:24Z</dcterms:modified>
</cp:coreProperties>
</file>