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media/image10.jpg" ContentType="image/jpg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62.jpg" ContentType="image/jpg"/>
  <Override PartName="/ppt/media/image63.jpg" ContentType="image/jpg"/>
  <Override PartName="/ppt/media/image64.jpg" ContentType="image/jpg"/>
  <Override PartName="/ppt/media/image65.jpg" ContentType="image/jpg"/>
  <Override PartName="/ppt/media/image66.jpg" ContentType="image/jpg"/>
  <Override PartName="/ppt/media/image67.jpg" ContentType="image/jpg"/>
  <Override PartName="/ppt/media/image68.jpg" ContentType="image/jpg"/>
  <Override PartName="/ppt/media/image69.jpg" ContentType="image/jpg"/>
  <Override PartName="/ppt/media/image70.jpg" ContentType="image/jpg"/>
  <Override PartName="/ppt/media/image71.jpg" ContentType="image/jpg"/>
  <Override PartName="/ppt/media/image72.jpg" ContentType="image/jpg"/>
  <Override PartName="/ppt/media/image73.jpg" ContentType="image/jpg"/>
  <Override PartName="/ppt/media/image74.jpg" ContentType="image/jpg"/>
  <Override PartName="/ppt/media/image75.jpg" ContentType="image/jpg"/>
  <Override PartName="/ppt/media/image76.jpg" ContentType="image/jpg"/>
  <Override PartName="/ppt/media/image77.jpg" ContentType="image/jpg"/>
  <Override PartName="/ppt/media/image78.jpg" ContentType="image/jpg"/>
  <Override PartName="/ppt/media/image79.jpg" ContentType="image/jpg"/>
  <Override PartName="/ppt/media/image80.jpg" ContentType="image/jpg"/>
  <Override PartName="/ppt/media/image81.jpg" ContentType="image/jpg"/>
  <Override PartName="/ppt/media/image82.jpg" ContentType="image/jpg"/>
  <Override PartName="/ppt/media/image83.jpg" ContentType="image/jpg"/>
  <Override PartName="/ppt/media/image84.jpg" ContentType="image/jpg"/>
  <Override PartName="/ppt/media/image85.jpg" ContentType="image/jpg"/>
  <Override PartName="/ppt/media/image86.jpg" ContentType="image/jpg"/>
  <Override PartName="/ppt/media/image88.jpg" ContentType="image/jpg"/>
  <Override PartName="/ppt/media/image89.jpg" ContentType="image/jpg"/>
  <Override PartName="/ppt/media/image90.jpg" ContentType="image/jpg"/>
  <Override PartName="/ppt/media/image91.jpg" ContentType="image/jpg"/>
  <Override PartName="/ppt/media/image127.jpg" ContentType="image/jpg"/>
  <Override PartName="/ppt/media/image128.jpg" ContentType="image/jpg"/>
  <Override PartName="/ppt/media/image129.jpg" ContentType="image/jpg"/>
  <Override PartName="/ppt/media/image130.jpg" ContentType="image/jpg"/>
  <Override PartName="/ppt/media/image131.jpg" ContentType="image/jpg"/>
  <Override PartName="/ppt/media/image132.jpg" ContentType="image/jpg"/>
  <Override PartName="/ppt/media/image133.jpg" ContentType="image/jpg"/>
  <Override PartName="/ppt/media/image136.jpg" ContentType="image/jpg"/>
  <Override PartName="/ppt/media/image137.jpg" ContentType="image/jpg"/>
  <Override PartName="/ppt/media/image138.jpg" ContentType="image/jpg"/>
  <Override PartName="/ppt/media/image139.jpg" ContentType="image/jpg"/>
  <Override PartName="/ppt/media/image140.jpg" ContentType="image/jpg"/>
  <Override PartName="/ppt/media/image141.jpg" ContentType="image/jpg"/>
  <Override PartName="/ppt/media/image142.jpg" ContentType="image/jpg"/>
  <Override PartName="/ppt/media/image143.jpg" ContentType="image/jpg"/>
  <Override PartName="/ppt/media/image145.jpg" ContentType="image/jpg"/>
  <Override PartName="/ppt/media/image155.jpg" ContentType="image/jpg"/>
  <Override PartName="/ppt/media/image156.jpg" ContentType="image/jpg"/>
  <Override PartName="/ppt/media/image157.jpg" ContentType="image/jpg"/>
  <Override PartName="/ppt/media/image158.jpg" ContentType="image/jpg"/>
  <Override PartName="/ppt/media/image159.jpg" ContentType="image/jpg"/>
  <Override PartName="/ppt/media/image160.jpg" ContentType="image/jpg"/>
  <Override PartName="/ppt/media/image161.jpg" ContentType="image/jpg"/>
  <Override PartName="/ppt/media/image162.jpg" ContentType="image/jpg"/>
  <Override PartName="/ppt/media/image163.jpg" ContentType="image/jpg"/>
  <Override PartName="/ppt/media/image164.jpg" ContentType="image/jpg"/>
  <Override PartName="/ppt/media/image165.jpg" ContentType="image/jpg"/>
  <Override PartName="/ppt/media/image166.jpg" ContentType="image/jpg"/>
  <Override PartName="/ppt/media/image167.jpg" ContentType="image/jpg"/>
  <Override PartName="/ppt/media/image168.jpg" ContentType="image/jpg"/>
  <Override PartName="/ppt/media/image169.jpg" ContentType="image/jpg"/>
  <Override PartName="/ppt/media/image170.jpg" ContentType="image/jpg"/>
  <Override PartName="/ppt/media/image171.jpg" ContentType="image/jpg"/>
  <Override PartName="/ppt/media/image172.jpg" ContentType="image/jpg"/>
  <Override PartName="/ppt/media/image173.jpg" ContentType="image/jpg"/>
  <Override PartName="/ppt/media/image174.jpg" ContentType="image/jpg"/>
  <Override PartName="/ppt/media/image176.jpg" ContentType="image/jpg"/>
  <Override PartName="/ppt/media/image178.jpg" ContentType="image/jpg"/>
  <Override PartName="/ppt/media/image179.jpg" ContentType="image/jpg"/>
  <Override PartName="/ppt/media/image181.jpg" ContentType="image/jpg"/>
  <Override PartName="/ppt/media/image182.jpg" ContentType="image/jpg"/>
  <Override PartName="/ppt/media/image183.jpg" ContentType="image/jpg"/>
  <Override PartName="/ppt/media/image184.jpg" ContentType="image/jpg"/>
  <Override PartName="/ppt/media/image185.jpg" ContentType="image/jpg"/>
  <Override PartName="/ppt/media/image186.jpg" ContentType="image/jpg"/>
  <Override PartName="/ppt/media/image187.jpg" ContentType="image/jpg"/>
  <Override PartName="/ppt/media/image188.jpg" ContentType="image/jpg"/>
  <Override PartName="/ppt/media/image189.jpg" ContentType="image/jpg"/>
  <Override PartName="/ppt/media/image190.jpg" ContentType="image/jpg"/>
  <Override PartName="/ppt/media/image191.jpg" ContentType="image/jpg"/>
  <Override PartName="/ppt/media/image192.jpg" ContentType="image/jpg"/>
  <Override PartName="/ppt/media/image193.jpg" ContentType="image/jpg"/>
  <Override PartName="/ppt/media/image194.jpg" ContentType="image/jpg"/>
  <Override PartName="/ppt/media/image195.jpg" ContentType="image/jpg"/>
  <Override PartName="/ppt/media/image196.jpg" ContentType="image/jpg"/>
  <Override PartName="/ppt/media/image197.jpg" ContentType="image/jpg"/>
  <Override PartName="/ppt/media/image198.jpg" ContentType="image/jpg"/>
  <Override PartName="/ppt/media/image199.jpg" ContentType="image/jpg"/>
  <Override PartName="/ppt/media/image200.jpg" ContentType="image/jpg"/>
  <Override PartName="/ppt/media/image201.jpg" ContentType="image/jpg"/>
  <Override PartName="/ppt/media/image202.jpg" ContentType="image/jpg"/>
  <Override PartName="/ppt/media/image203.jpg" ContentType="image/jpg"/>
  <Override PartName="/ppt/media/image204.jpg" ContentType="image/jpg"/>
  <Override PartName="/ppt/media/image205.jpg" ContentType="image/jpg"/>
  <Override PartName="/ppt/media/image206.jpg" ContentType="image/jpg"/>
  <Override PartName="/ppt/media/image207.jpg" ContentType="image/jpg"/>
  <Override PartName="/ppt/media/image208.jpg" ContentType="image/jpg"/>
  <Override PartName="/ppt/media/image209.jpg" ContentType="image/jpg"/>
  <Override PartName="/ppt/media/image211.jpg" ContentType="image/jpg"/>
  <Override PartName="/ppt/media/image212.jpg" ContentType="image/jpg"/>
  <Override PartName="/ppt/media/image213.jpg" ContentType="image/jpg"/>
  <Override PartName="/ppt/media/image214.jpg" ContentType="image/jpg"/>
  <Override PartName="/ppt/media/image215.jpg" ContentType="image/jpg"/>
  <Override PartName="/ppt/media/image216.jpg" ContentType="image/jpg"/>
  <Override PartName="/ppt/media/image217.jpg" ContentType="image/jpg"/>
  <Override PartName="/ppt/media/image218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  <p:sldMasterId id="2147483710" r:id="rId2"/>
    <p:sldMasterId id="2147483669" r:id="rId3"/>
    <p:sldMasterId id="2147483794" r:id="rId4"/>
    <p:sldMasterId id="2147483791" r:id="rId5"/>
    <p:sldMasterId id="2147483648" r:id="rId6"/>
    <p:sldMasterId id="2147483713" r:id="rId7"/>
  </p:sldMasterIdLst>
  <p:notesMasterIdLst>
    <p:notesMasterId r:id="rId106"/>
  </p:notesMasterIdLst>
  <p:sldIdLst>
    <p:sldId id="257" r:id="rId8"/>
    <p:sldId id="259" r:id="rId9"/>
    <p:sldId id="258" r:id="rId10"/>
    <p:sldId id="260" r:id="rId11"/>
    <p:sldId id="261" r:id="rId12"/>
    <p:sldId id="365" r:id="rId13"/>
    <p:sldId id="366" r:id="rId14"/>
    <p:sldId id="367" r:id="rId15"/>
    <p:sldId id="368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356" r:id="rId29"/>
    <p:sldId id="357" r:id="rId30"/>
    <p:sldId id="358" r:id="rId31"/>
    <p:sldId id="359" r:id="rId32"/>
    <p:sldId id="360" r:id="rId33"/>
    <p:sldId id="361" r:id="rId34"/>
    <p:sldId id="362" r:id="rId35"/>
    <p:sldId id="363" r:id="rId36"/>
    <p:sldId id="36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2" r:id="rId55"/>
    <p:sldId id="293" r:id="rId56"/>
    <p:sldId id="294" r:id="rId57"/>
    <p:sldId id="295" r:id="rId58"/>
    <p:sldId id="296" r:id="rId59"/>
    <p:sldId id="297" r:id="rId60"/>
    <p:sldId id="298" r:id="rId61"/>
    <p:sldId id="299" r:id="rId62"/>
    <p:sldId id="300" r:id="rId63"/>
    <p:sldId id="301" r:id="rId64"/>
    <p:sldId id="302" r:id="rId65"/>
    <p:sldId id="303" r:id="rId66"/>
    <p:sldId id="304" r:id="rId67"/>
    <p:sldId id="305" r:id="rId68"/>
    <p:sldId id="306" r:id="rId69"/>
    <p:sldId id="307" r:id="rId70"/>
    <p:sldId id="308" r:id="rId71"/>
    <p:sldId id="309" r:id="rId72"/>
    <p:sldId id="310" r:id="rId73"/>
    <p:sldId id="311" r:id="rId74"/>
    <p:sldId id="312" r:id="rId75"/>
    <p:sldId id="313" r:id="rId76"/>
    <p:sldId id="314" r:id="rId77"/>
    <p:sldId id="315" r:id="rId78"/>
    <p:sldId id="316" r:id="rId79"/>
    <p:sldId id="317" r:id="rId80"/>
    <p:sldId id="318" r:id="rId81"/>
    <p:sldId id="319" r:id="rId82"/>
    <p:sldId id="320" r:id="rId83"/>
    <p:sldId id="321" r:id="rId84"/>
    <p:sldId id="322" r:id="rId85"/>
    <p:sldId id="323" r:id="rId86"/>
    <p:sldId id="324" r:id="rId87"/>
    <p:sldId id="325" r:id="rId88"/>
    <p:sldId id="326" r:id="rId89"/>
    <p:sldId id="327" r:id="rId90"/>
    <p:sldId id="328" r:id="rId91"/>
    <p:sldId id="329" r:id="rId92"/>
    <p:sldId id="330" r:id="rId93"/>
    <p:sldId id="331" r:id="rId94"/>
    <p:sldId id="332" r:id="rId95"/>
    <p:sldId id="333" r:id="rId96"/>
    <p:sldId id="334" r:id="rId97"/>
    <p:sldId id="335" r:id="rId98"/>
    <p:sldId id="336" r:id="rId99"/>
    <p:sldId id="337" r:id="rId100"/>
    <p:sldId id="338" r:id="rId101"/>
    <p:sldId id="339" r:id="rId102"/>
    <p:sldId id="340" r:id="rId103"/>
    <p:sldId id="354" r:id="rId104"/>
    <p:sldId id="355" r:id="rId10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EE543B-41AB-4BC0-BC0F-CC20B9E829A3}" v="1" dt="2023-09-12T19:11:57.2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07" Type="http://schemas.openxmlformats.org/officeDocument/2006/relationships/presProps" Target="presProps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slide" Target="slides/slide80.xml"/><Relationship Id="rId102" Type="http://schemas.openxmlformats.org/officeDocument/2006/relationships/slide" Target="slides/slide95.xml"/><Relationship Id="rId11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slide" Target="slides/slide96.xml"/><Relationship Id="rId108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1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theme" Target="theme/theme1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&quot;Libby&quot; Rigo" userId="89faecd5-8b23-4a53-b24e-fca4cb9a6ab8" providerId="ADAL" clId="{5AEE543B-41AB-4BC0-BC0F-CC20B9E829A3}"/>
    <pc:docChg chg="undo redo custSel addSld delSld modSld sldOrd addMainMaster delMainMaster modMainMaster modShowInfo">
      <pc:chgData name="Elizabeth &quot;Libby&quot; Rigo" userId="89faecd5-8b23-4a53-b24e-fca4cb9a6ab8" providerId="ADAL" clId="{5AEE543B-41AB-4BC0-BC0F-CC20B9E829A3}" dt="2023-09-18T14:56:02.930" v="83" actId="27028"/>
      <pc:docMkLst>
        <pc:docMk/>
      </pc:docMkLst>
      <pc:sldChg chg="del ord">
        <pc:chgData name="Elizabeth &quot;Libby&quot; Rigo" userId="89faecd5-8b23-4a53-b24e-fca4cb9a6ab8" providerId="ADAL" clId="{5AEE543B-41AB-4BC0-BC0F-CC20B9E829A3}" dt="2023-09-12T19:18:44.884" v="50" actId="2696"/>
        <pc:sldMkLst>
          <pc:docMk/>
          <pc:sldMk cId="3701025576" sldId="256"/>
        </pc:sldMkLst>
      </pc:sldChg>
      <pc:sldChg chg="addSp modSp del mod">
        <pc:chgData name="Elizabeth &quot;Libby&quot; Rigo" userId="89faecd5-8b23-4a53-b24e-fca4cb9a6ab8" providerId="ADAL" clId="{5AEE543B-41AB-4BC0-BC0F-CC20B9E829A3}" dt="2023-09-13T13:21:27.612" v="71" actId="2696"/>
        <pc:sldMkLst>
          <pc:docMk/>
          <pc:sldMk cId="2066327211" sldId="274"/>
        </pc:sldMkLst>
        <pc:spChg chg="add mod">
          <ac:chgData name="Elizabeth &quot;Libby&quot; Rigo" userId="89faecd5-8b23-4a53-b24e-fca4cb9a6ab8" providerId="ADAL" clId="{5AEE543B-41AB-4BC0-BC0F-CC20B9E829A3}" dt="2023-09-12T19:14:02.761" v="42" actId="1076"/>
          <ac:spMkLst>
            <pc:docMk/>
            <pc:sldMk cId="2066327211" sldId="274"/>
            <ac:spMk id="2" creationId="{4E64DC13-2500-CDB6-6250-48CD65AFEBAA}"/>
          </ac:spMkLst>
        </pc:spChg>
      </pc:sldChg>
      <pc:sldChg chg="new del">
        <pc:chgData name="Elizabeth &quot;Libby&quot; Rigo" userId="89faecd5-8b23-4a53-b24e-fca4cb9a6ab8" providerId="ADAL" clId="{5AEE543B-41AB-4BC0-BC0F-CC20B9E829A3}" dt="2023-09-12T19:14:15.320" v="44" actId="2696"/>
        <pc:sldMkLst>
          <pc:docMk/>
          <pc:sldMk cId="3209524533" sldId="280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3291008169" sldId="280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2565967270" sldId="281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2133279341" sldId="282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1968131297" sldId="283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393606559" sldId="284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2691698928" sldId="285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2291454069" sldId="286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456815885" sldId="287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3940256800" sldId="288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2989253199" sldId="289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3280042117" sldId="290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1397989281" sldId="291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2886369018" sldId="292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3727611819" sldId="293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3570203383" sldId="294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1183154200" sldId="295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3149810358" sldId="296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3570066175" sldId="297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1127774410" sldId="298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3436168882" sldId="299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2974465742" sldId="300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2972470013" sldId="301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3217267999" sldId="302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3743611069" sldId="303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2977588137" sldId="304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2927289428" sldId="305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2892781742" sldId="306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1593761991" sldId="307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1318397786" sldId="308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2614966918" sldId="309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3335903946" sldId="310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438847650" sldId="311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748802538" sldId="312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2692738019" sldId="313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2218998659" sldId="314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1954364282" sldId="315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4079261357" sldId="316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3043847920" sldId="317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3538507677" sldId="318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3282215518" sldId="319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2386227378" sldId="320"/>
        </pc:sldMkLst>
      </pc:sldChg>
      <pc:sldChg chg="modSp add mod">
        <pc:chgData name="Elizabeth &quot;Libby&quot; Rigo" userId="89faecd5-8b23-4a53-b24e-fca4cb9a6ab8" providerId="ADAL" clId="{5AEE543B-41AB-4BC0-BC0F-CC20B9E829A3}" dt="2023-09-12T19:18:16.573" v="49" actId="14100"/>
        <pc:sldMkLst>
          <pc:docMk/>
          <pc:sldMk cId="809831229" sldId="321"/>
        </pc:sldMkLst>
        <pc:spChg chg="mod">
          <ac:chgData name="Elizabeth &quot;Libby&quot; Rigo" userId="89faecd5-8b23-4a53-b24e-fca4cb9a6ab8" providerId="ADAL" clId="{5AEE543B-41AB-4BC0-BC0F-CC20B9E829A3}" dt="2023-09-12T19:18:16.573" v="49" actId="14100"/>
          <ac:spMkLst>
            <pc:docMk/>
            <pc:sldMk cId="809831229" sldId="321"/>
            <ac:spMk id="3" creationId="{00000000-0000-0000-0000-000000000000}"/>
          </ac:spMkLst>
        </pc:spChg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1665105793" sldId="322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2266833101" sldId="323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156869826" sldId="324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1906656123" sldId="325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3839917502" sldId="326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2870670926" sldId="327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3663667134" sldId="328"/>
        </pc:sldMkLst>
      </pc:sldChg>
      <pc:sldChg chg="modSp add mod">
        <pc:chgData name="Elizabeth &quot;Libby&quot; Rigo" userId="89faecd5-8b23-4a53-b24e-fca4cb9a6ab8" providerId="ADAL" clId="{5AEE543B-41AB-4BC0-BC0F-CC20B9E829A3}" dt="2023-09-12T19:19:27.094" v="53" actId="1076"/>
        <pc:sldMkLst>
          <pc:docMk/>
          <pc:sldMk cId="3067328131" sldId="329"/>
        </pc:sldMkLst>
        <pc:spChg chg="mod">
          <ac:chgData name="Elizabeth &quot;Libby&quot; Rigo" userId="89faecd5-8b23-4a53-b24e-fca4cb9a6ab8" providerId="ADAL" clId="{5AEE543B-41AB-4BC0-BC0F-CC20B9E829A3}" dt="2023-09-12T19:19:27.094" v="53" actId="1076"/>
          <ac:spMkLst>
            <pc:docMk/>
            <pc:sldMk cId="3067328131" sldId="329"/>
            <ac:spMk id="9" creationId="{00000000-0000-0000-0000-000000000000}"/>
          </ac:spMkLst>
        </pc:spChg>
      </pc:sldChg>
      <pc:sldChg chg="modSp add mod">
        <pc:chgData name="Elizabeth &quot;Libby&quot; Rigo" userId="89faecd5-8b23-4a53-b24e-fca4cb9a6ab8" providerId="ADAL" clId="{5AEE543B-41AB-4BC0-BC0F-CC20B9E829A3}" dt="2023-09-12T19:19:35.403" v="56" actId="1076"/>
        <pc:sldMkLst>
          <pc:docMk/>
          <pc:sldMk cId="4072973683" sldId="330"/>
        </pc:sldMkLst>
        <pc:spChg chg="mod">
          <ac:chgData name="Elizabeth &quot;Libby&quot; Rigo" userId="89faecd5-8b23-4a53-b24e-fca4cb9a6ab8" providerId="ADAL" clId="{5AEE543B-41AB-4BC0-BC0F-CC20B9E829A3}" dt="2023-09-12T19:19:35.403" v="56" actId="1076"/>
          <ac:spMkLst>
            <pc:docMk/>
            <pc:sldMk cId="4072973683" sldId="330"/>
            <ac:spMk id="6" creationId="{00000000-0000-0000-0000-000000000000}"/>
          </ac:spMkLst>
        </pc:spChg>
      </pc:sldChg>
      <pc:sldChg chg="modSp add mod">
        <pc:chgData name="Elizabeth &quot;Libby&quot; Rigo" userId="89faecd5-8b23-4a53-b24e-fca4cb9a6ab8" providerId="ADAL" clId="{5AEE543B-41AB-4BC0-BC0F-CC20B9E829A3}" dt="2023-09-12T19:28:45.071" v="57" actId="14100"/>
        <pc:sldMkLst>
          <pc:docMk/>
          <pc:sldMk cId="1405586429" sldId="331"/>
        </pc:sldMkLst>
        <pc:spChg chg="mod">
          <ac:chgData name="Elizabeth &quot;Libby&quot; Rigo" userId="89faecd5-8b23-4a53-b24e-fca4cb9a6ab8" providerId="ADAL" clId="{5AEE543B-41AB-4BC0-BC0F-CC20B9E829A3}" dt="2023-09-12T19:28:45.071" v="57" actId="14100"/>
          <ac:spMkLst>
            <pc:docMk/>
            <pc:sldMk cId="1405586429" sldId="331"/>
            <ac:spMk id="5" creationId="{00000000-0000-0000-0000-000000000000}"/>
          </ac:spMkLst>
        </pc:spChg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3019578744" sldId="332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2007258756" sldId="333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447615363" sldId="334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3496856481" sldId="335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4071516924" sldId="336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1072688087" sldId="337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307985578" sldId="338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352852853" sldId="339"/>
        </pc:sldMkLst>
      </pc:sldChg>
      <pc:sldChg chg="add">
        <pc:chgData name="Elizabeth &quot;Libby&quot; Rigo" userId="89faecd5-8b23-4a53-b24e-fca4cb9a6ab8" providerId="ADAL" clId="{5AEE543B-41AB-4BC0-BC0F-CC20B9E829A3}" dt="2023-09-12T19:17:48.807" v="48"/>
        <pc:sldMkLst>
          <pc:docMk/>
          <pc:sldMk cId="4043103810" sldId="340"/>
        </pc:sldMkLst>
      </pc:sldChg>
      <pc:sldChg chg="add del">
        <pc:chgData name="Elizabeth &quot;Libby&quot; Rigo" userId="89faecd5-8b23-4a53-b24e-fca4cb9a6ab8" providerId="ADAL" clId="{5AEE543B-41AB-4BC0-BC0F-CC20B9E829A3}" dt="2023-09-13T13:20:58.949" v="67" actId="2696"/>
        <pc:sldMkLst>
          <pc:docMk/>
          <pc:sldMk cId="389884189" sldId="341"/>
        </pc:sldMkLst>
      </pc:sldChg>
      <pc:sldChg chg="add del">
        <pc:chgData name="Elizabeth &quot;Libby&quot; Rigo" userId="89faecd5-8b23-4a53-b24e-fca4cb9a6ab8" providerId="ADAL" clId="{5AEE543B-41AB-4BC0-BC0F-CC20B9E829A3}" dt="2023-09-13T13:20:58.949" v="67" actId="2696"/>
        <pc:sldMkLst>
          <pc:docMk/>
          <pc:sldMk cId="1262095495" sldId="342"/>
        </pc:sldMkLst>
      </pc:sldChg>
      <pc:sldChg chg="add del">
        <pc:chgData name="Elizabeth &quot;Libby&quot; Rigo" userId="89faecd5-8b23-4a53-b24e-fca4cb9a6ab8" providerId="ADAL" clId="{5AEE543B-41AB-4BC0-BC0F-CC20B9E829A3}" dt="2023-09-13T13:20:58.949" v="67" actId="2696"/>
        <pc:sldMkLst>
          <pc:docMk/>
          <pc:sldMk cId="1309499202" sldId="343"/>
        </pc:sldMkLst>
      </pc:sldChg>
      <pc:sldChg chg="add del">
        <pc:chgData name="Elizabeth &quot;Libby&quot; Rigo" userId="89faecd5-8b23-4a53-b24e-fca4cb9a6ab8" providerId="ADAL" clId="{5AEE543B-41AB-4BC0-BC0F-CC20B9E829A3}" dt="2023-09-13T13:20:58.949" v="67" actId="2696"/>
        <pc:sldMkLst>
          <pc:docMk/>
          <pc:sldMk cId="4092245529" sldId="344"/>
        </pc:sldMkLst>
      </pc:sldChg>
      <pc:sldChg chg="add del">
        <pc:chgData name="Elizabeth &quot;Libby&quot; Rigo" userId="89faecd5-8b23-4a53-b24e-fca4cb9a6ab8" providerId="ADAL" clId="{5AEE543B-41AB-4BC0-BC0F-CC20B9E829A3}" dt="2023-09-13T13:20:58.949" v="67" actId="2696"/>
        <pc:sldMkLst>
          <pc:docMk/>
          <pc:sldMk cId="3293552046" sldId="345"/>
        </pc:sldMkLst>
      </pc:sldChg>
      <pc:sldChg chg="add del">
        <pc:chgData name="Elizabeth &quot;Libby&quot; Rigo" userId="89faecd5-8b23-4a53-b24e-fca4cb9a6ab8" providerId="ADAL" clId="{5AEE543B-41AB-4BC0-BC0F-CC20B9E829A3}" dt="2023-09-13T13:20:58.949" v="67" actId="2696"/>
        <pc:sldMkLst>
          <pc:docMk/>
          <pc:sldMk cId="1849327152" sldId="346"/>
        </pc:sldMkLst>
      </pc:sldChg>
      <pc:sldChg chg="add del">
        <pc:chgData name="Elizabeth &quot;Libby&quot; Rigo" userId="89faecd5-8b23-4a53-b24e-fca4cb9a6ab8" providerId="ADAL" clId="{5AEE543B-41AB-4BC0-BC0F-CC20B9E829A3}" dt="2023-09-13T13:21:07.420" v="68" actId="2696"/>
        <pc:sldMkLst>
          <pc:docMk/>
          <pc:sldMk cId="808245494" sldId="347"/>
        </pc:sldMkLst>
      </pc:sldChg>
      <pc:sldChg chg="add del">
        <pc:chgData name="Elizabeth &quot;Libby&quot; Rigo" userId="89faecd5-8b23-4a53-b24e-fca4cb9a6ab8" providerId="ADAL" clId="{5AEE543B-41AB-4BC0-BC0F-CC20B9E829A3}" dt="2023-09-13T13:21:07.420" v="68" actId="2696"/>
        <pc:sldMkLst>
          <pc:docMk/>
          <pc:sldMk cId="1463366778" sldId="348"/>
        </pc:sldMkLst>
      </pc:sldChg>
      <pc:sldChg chg="add del">
        <pc:chgData name="Elizabeth &quot;Libby&quot; Rigo" userId="89faecd5-8b23-4a53-b24e-fca4cb9a6ab8" providerId="ADAL" clId="{5AEE543B-41AB-4BC0-BC0F-CC20B9E829A3}" dt="2023-09-13T13:21:07.420" v="68" actId="2696"/>
        <pc:sldMkLst>
          <pc:docMk/>
          <pc:sldMk cId="1277813180" sldId="349"/>
        </pc:sldMkLst>
      </pc:sldChg>
      <pc:sldChg chg="add del">
        <pc:chgData name="Elizabeth &quot;Libby&quot; Rigo" userId="89faecd5-8b23-4a53-b24e-fca4cb9a6ab8" providerId="ADAL" clId="{5AEE543B-41AB-4BC0-BC0F-CC20B9E829A3}" dt="2023-09-13T13:21:07.420" v="68" actId="2696"/>
        <pc:sldMkLst>
          <pc:docMk/>
          <pc:sldMk cId="2560459501" sldId="350"/>
        </pc:sldMkLst>
      </pc:sldChg>
      <pc:sldChg chg="add del">
        <pc:chgData name="Elizabeth &quot;Libby&quot; Rigo" userId="89faecd5-8b23-4a53-b24e-fca4cb9a6ab8" providerId="ADAL" clId="{5AEE543B-41AB-4BC0-BC0F-CC20B9E829A3}" dt="2023-09-13T13:21:07.420" v="68" actId="2696"/>
        <pc:sldMkLst>
          <pc:docMk/>
          <pc:sldMk cId="1546725903" sldId="351"/>
        </pc:sldMkLst>
      </pc:sldChg>
      <pc:sldChg chg="add del">
        <pc:chgData name="Elizabeth &quot;Libby&quot; Rigo" userId="89faecd5-8b23-4a53-b24e-fca4cb9a6ab8" providerId="ADAL" clId="{5AEE543B-41AB-4BC0-BC0F-CC20B9E829A3}" dt="2023-09-13T13:21:07.420" v="68" actId="2696"/>
        <pc:sldMkLst>
          <pc:docMk/>
          <pc:sldMk cId="578285980" sldId="352"/>
        </pc:sldMkLst>
      </pc:sldChg>
      <pc:sldChg chg="add del">
        <pc:chgData name="Elizabeth &quot;Libby&quot; Rigo" userId="89faecd5-8b23-4a53-b24e-fca4cb9a6ab8" providerId="ADAL" clId="{5AEE543B-41AB-4BC0-BC0F-CC20B9E829A3}" dt="2023-09-13T13:21:07.420" v="68" actId="2696"/>
        <pc:sldMkLst>
          <pc:docMk/>
          <pc:sldMk cId="1958381028" sldId="353"/>
        </pc:sldMkLst>
      </pc:sldChg>
      <pc:sldChg chg="add ord">
        <pc:chgData name="Elizabeth &quot;Libby&quot; Rigo" userId="89faecd5-8b23-4a53-b24e-fca4cb9a6ab8" providerId="ADAL" clId="{5AEE543B-41AB-4BC0-BC0F-CC20B9E829A3}" dt="2023-09-12T19:46:34.096" v="62"/>
        <pc:sldMkLst>
          <pc:docMk/>
          <pc:sldMk cId="403081106" sldId="354"/>
        </pc:sldMkLst>
      </pc:sldChg>
      <pc:sldChg chg="add ord">
        <pc:chgData name="Elizabeth &quot;Libby&quot; Rigo" userId="89faecd5-8b23-4a53-b24e-fca4cb9a6ab8" providerId="ADAL" clId="{5AEE543B-41AB-4BC0-BC0F-CC20B9E829A3}" dt="2023-09-12T19:47:01.252" v="65"/>
        <pc:sldMkLst>
          <pc:docMk/>
          <pc:sldMk cId="412009940" sldId="355"/>
        </pc:sldMkLst>
      </pc:sldChg>
      <pc:sldChg chg="add">
        <pc:chgData name="Elizabeth &quot;Libby&quot; Rigo" userId="89faecd5-8b23-4a53-b24e-fca4cb9a6ab8" providerId="ADAL" clId="{5AEE543B-41AB-4BC0-BC0F-CC20B9E829A3}" dt="2023-09-13T13:21:13.047" v="70"/>
        <pc:sldMkLst>
          <pc:docMk/>
          <pc:sldMk cId="389884189" sldId="356"/>
        </pc:sldMkLst>
      </pc:sldChg>
      <pc:sldChg chg="add">
        <pc:chgData name="Elizabeth &quot;Libby&quot; Rigo" userId="89faecd5-8b23-4a53-b24e-fca4cb9a6ab8" providerId="ADAL" clId="{5AEE543B-41AB-4BC0-BC0F-CC20B9E829A3}" dt="2023-09-13T13:21:13.047" v="70"/>
        <pc:sldMkLst>
          <pc:docMk/>
          <pc:sldMk cId="655676638" sldId="357"/>
        </pc:sldMkLst>
      </pc:sldChg>
      <pc:sldChg chg="add">
        <pc:chgData name="Elizabeth &quot;Libby&quot; Rigo" userId="89faecd5-8b23-4a53-b24e-fca4cb9a6ab8" providerId="ADAL" clId="{5AEE543B-41AB-4BC0-BC0F-CC20B9E829A3}" dt="2023-09-13T13:21:13.047" v="70"/>
        <pc:sldMkLst>
          <pc:docMk/>
          <pc:sldMk cId="3281979654" sldId="358"/>
        </pc:sldMkLst>
      </pc:sldChg>
      <pc:sldChg chg="add">
        <pc:chgData name="Elizabeth &quot;Libby&quot; Rigo" userId="89faecd5-8b23-4a53-b24e-fca4cb9a6ab8" providerId="ADAL" clId="{5AEE543B-41AB-4BC0-BC0F-CC20B9E829A3}" dt="2023-09-13T13:21:13.047" v="70"/>
        <pc:sldMkLst>
          <pc:docMk/>
          <pc:sldMk cId="1113213274" sldId="359"/>
        </pc:sldMkLst>
      </pc:sldChg>
      <pc:sldChg chg="add">
        <pc:chgData name="Elizabeth &quot;Libby&quot; Rigo" userId="89faecd5-8b23-4a53-b24e-fca4cb9a6ab8" providerId="ADAL" clId="{5AEE543B-41AB-4BC0-BC0F-CC20B9E829A3}" dt="2023-09-13T13:21:13.047" v="70"/>
        <pc:sldMkLst>
          <pc:docMk/>
          <pc:sldMk cId="1262095495" sldId="360"/>
        </pc:sldMkLst>
      </pc:sldChg>
      <pc:sldChg chg="add">
        <pc:chgData name="Elizabeth &quot;Libby&quot; Rigo" userId="89faecd5-8b23-4a53-b24e-fca4cb9a6ab8" providerId="ADAL" clId="{5AEE543B-41AB-4BC0-BC0F-CC20B9E829A3}" dt="2023-09-13T13:21:13.047" v="70"/>
        <pc:sldMkLst>
          <pc:docMk/>
          <pc:sldMk cId="4092245529" sldId="361"/>
        </pc:sldMkLst>
      </pc:sldChg>
      <pc:sldChg chg="add">
        <pc:chgData name="Elizabeth &quot;Libby&quot; Rigo" userId="89faecd5-8b23-4a53-b24e-fca4cb9a6ab8" providerId="ADAL" clId="{5AEE543B-41AB-4BC0-BC0F-CC20B9E829A3}" dt="2023-09-13T13:21:13.047" v="70"/>
        <pc:sldMkLst>
          <pc:docMk/>
          <pc:sldMk cId="578285980" sldId="362"/>
        </pc:sldMkLst>
      </pc:sldChg>
      <pc:sldChg chg="add">
        <pc:chgData name="Elizabeth &quot;Libby&quot; Rigo" userId="89faecd5-8b23-4a53-b24e-fca4cb9a6ab8" providerId="ADAL" clId="{5AEE543B-41AB-4BC0-BC0F-CC20B9E829A3}" dt="2023-09-13T13:21:13.047" v="70"/>
        <pc:sldMkLst>
          <pc:docMk/>
          <pc:sldMk cId="3118898707" sldId="363"/>
        </pc:sldMkLst>
      </pc:sldChg>
      <pc:sldChg chg="add">
        <pc:chgData name="Elizabeth &quot;Libby&quot; Rigo" userId="89faecd5-8b23-4a53-b24e-fca4cb9a6ab8" providerId="ADAL" clId="{5AEE543B-41AB-4BC0-BC0F-CC20B9E829A3}" dt="2023-09-13T13:21:13.047" v="70"/>
        <pc:sldMkLst>
          <pc:docMk/>
          <pc:sldMk cId="1958381028" sldId="364"/>
        </pc:sldMkLst>
      </pc:sldChg>
      <pc:sldChg chg="new del">
        <pc:chgData name="Elizabeth &quot;Libby&quot; Rigo" userId="89faecd5-8b23-4a53-b24e-fca4cb9a6ab8" providerId="ADAL" clId="{5AEE543B-41AB-4BC0-BC0F-CC20B9E829A3}" dt="2023-09-18T14:55:17.968" v="73" actId="2696"/>
        <pc:sldMkLst>
          <pc:docMk/>
          <pc:sldMk cId="87555589" sldId="365"/>
        </pc:sldMkLst>
      </pc:sldChg>
      <pc:sldChg chg="add">
        <pc:chgData name="Elizabeth &quot;Libby&quot; Rigo" userId="89faecd5-8b23-4a53-b24e-fca4cb9a6ab8" providerId="ADAL" clId="{5AEE543B-41AB-4BC0-BC0F-CC20B9E829A3}" dt="2023-09-18T14:55:52.240" v="75"/>
        <pc:sldMkLst>
          <pc:docMk/>
          <pc:sldMk cId="1676420863" sldId="365"/>
        </pc:sldMkLst>
      </pc:sldChg>
      <pc:sldChg chg="add">
        <pc:chgData name="Elizabeth &quot;Libby&quot; Rigo" userId="89faecd5-8b23-4a53-b24e-fca4cb9a6ab8" providerId="ADAL" clId="{5AEE543B-41AB-4BC0-BC0F-CC20B9E829A3}" dt="2023-09-18T14:55:54.541" v="77"/>
        <pc:sldMkLst>
          <pc:docMk/>
          <pc:sldMk cId="4072762997" sldId="366"/>
        </pc:sldMkLst>
      </pc:sldChg>
      <pc:sldChg chg="add">
        <pc:chgData name="Elizabeth &quot;Libby&quot; Rigo" userId="89faecd5-8b23-4a53-b24e-fca4cb9a6ab8" providerId="ADAL" clId="{5AEE543B-41AB-4BC0-BC0F-CC20B9E829A3}" dt="2023-09-18T14:55:55.476" v="79"/>
        <pc:sldMkLst>
          <pc:docMk/>
          <pc:sldMk cId="3457919251" sldId="367"/>
        </pc:sldMkLst>
      </pc:sldChg>
      <pc:sldChg chg="add del">
        <pc:chgData name="Elizabeth &quot;Libby&quot; Rigo" userId="89faecd5-8b23-4a53-b24e-fca4cb9a6ab8" providerId="ADAL" clId="{5AEE543B-41AB-4BC0-BC0F-CC20B9E829A3}" dt="2023-09-18T14:56:02.930" v="83" actId="27028"/>
        <pc:sldMkLst>
          <pc:docMk/>
          <pc:sldMk cId="4019736681" sldId="368"/>
        </pc:sldMkLst>
      </pc:sldChg>
      <pc:sldMasterChg chg="add del addSldLayout delSldLayout">
        <pc:chgData name="Elizabeth &quot;Libby&quot; Rigo" userId="89faecd5-8b23-4a53-b24e-fca4cb9a6ab8" providerId="ADAL" clId="{5AEE543B-41AB-4BC0-BC0F-CC20B9E829A3}" dt="2023-09-13T13:21:13.012" v="69" actId="27028"/>
        <pc:sldMasterMkLst>
          <pc:docMk/>
          <pc:sldMasterMk cId="1887329851" sldId="2147483648"/>
        </pc:sldMasterMkLst>
        <pc:sldLayoutChg chg="add del">
          <pc:chgData name="Elizabeth &quot;Libby&quot; Rigo" userId="89faecd5-8b23-4a53-b24e-fca4cb9a6ab8" providerId="ADAL" clId="{5AEE543B-41AB-4BC0-BC0F-CC20B9E829A3}" dt="2023-09-13T13:21:13.012" v="69" actId="27028"/>
          <pc:sldLayoutMkLst>
            <pc:docMk/>
            <pc:sldMasterMk cId="1887329851" sldId="2147483648"/>
            <pc:sldLayoutMk cId="3530639012" sldId="2147483649"/>
          </pc:sldLayoutMkLst>
        </pc:sldLayoutChg>
        <pc:sldLayoutChg chg="add del">
          <pc:chgData name="Elizabeth &quot;Libby&quot; Rigo" userId="89faecd5-8b23-4a53-b24e-fca4cb9a6ab8" providerId="ADAL" clId="{5AEE543B-41AB-4BC0-BC0F-CC20B9E829A3}" dt="2023-09-13T13:21:13.012" v="69" actId="27028"/>
          <pc:sldLayoutMkLst>
            <pc:docMk/>
            <pc:sldMasterMk cId="1887329851" sldId="2147483648"/>
            <pc:sldLayoutMk cId="462939224" sldId="2147483650"/>
          </pc:sldLayoutMkLst>
        </pc:sldLayoutChg>
        <pc:sldLayoutChg chg="add del">
          <pc:chgData name="Elizabeth &quot;Libby&quot; Rigo" userId="89faecd5-8b23-4a53-b24e-fca4cb9a6ab8" providerId="ADAL" clId="{5AEE543B-41AB-4BC0-BC0F-CC20B9E829A3}" dt="2023-09-13T13:21:13.012" v="69" actId="27028"/>
          <pc:sldLayoutMkLst>
            <pc:docMk/>
            <pc:sldMasterMk cId="1887329851" sldId="2147483648"/>
            <pc:sldLayoutMk cId="1174071765" sldId="2147483651"/>
          </pc:sldLayoutMkLst>
        </pc:sldLayoutChg>
        <pc:sldLayoutChg chg="add del">
          <pc:chgData name="Elizabeth &quot;Libby&quot; Rigo" userId="89faecd5-8b23-4a53-b24e-fca4cb9a6ab8" providerId="ADAL" clId="{5AEE543B-41AB-4BC0-BC0F-CC20B9E829A3}" dt="2023-09-13T13:21:13.012" v="69" actId="27028"/>
          <pc:sldLayoutMkLst>
            <pc:docMk/>
            <pc:sldMasterMk cId="1887329851" sldId="2147483648"/>
            <pc:sldLayoutMk cId="1293327238" sldId="2147483652"/>
          </pc:sldLayoutMkLst>
        </pc:sldLayoutChg>
        <pc:sldLayoutChg chg="add del">
          <pc:chgData name="Elizabeth &quot;Libby&quot; Rigo" userId="89faecd5-8b23-4a53-b24e-fca4cb9a6ab8" providerId="ADAL" clId="{5AEE543B-41AB-4BC0-BC0F-CC20B9E829A3}" dt="2023-09-13T13:21:13.012" v="69" actId="27028"/>
          <pc:sldLayoutMkLst>
            <pc:docMk/>
            <pc:sldMasterMk cId="1887329851" sldId="2147483648"/>
            <pc:sldLayoutMk cId="4088841207" sldId="2147483653"/>
          </pc:sldLayoutMkLst>
        </pc:sldLayoutChg>
        <pc:sldLayoutChg chg="add del">
          <pc:chgData name="Elizabeth &quot;Libby&quot; Rigo" userId="89faecd5-8b23-4a53-b24e-fca4cb9a6ab8" providerId="ADAL" clId="{5AEE543B-41AB-4BC0-BC0F-CC20B9E829A3}" dt="2023-09-13T13:21:13.012" v="69" actId="27028"/>
          <pc:sldLayoutMkLst>
            <pc:docMk/>
            <pc:sldMasterMk cId="1887329851" sldId="2147483648"/>
            <pc:sldLayoutMk cId="2882760610" sldId="2147483654"/>
          </pc:sldLayoutMkLst>
        </pc:sldLayoutChg>
        <pc:sldLayoutChg chg="add del">
          <pc:chgData name="Elizabeth &quot;Libby&quot; Rigo" userId="89faecd5-8b23-4a53-b24e-fca4cb9a6ab8" providerId="ADAL" clId="{5AEE543B-41AB-4BC0-BC0F-CC20B9E829A3}" dt="2023-09-13T13:21:13.012" v="69" actId="27028"/>
          <pc:sldLayoutMkLst>
            <pc:docMk/>
            <pc:sldMasterMk cId="1887329851" sldId="2147483648"/>
            <pc:sldLayoutMk cId="2667775017" sldId="2147483655"/>
          </pc:sldLayoutMkLst>
        </pc:sldLayoutChg>
        <pc:sldLayoutChg chg="add del">
          <pc:chgData name="Elizabeth &quot;Libby&quot; Rigo" userId="89faecd5-8b23-4a53-b24e-fca4cb9a6ab8" providerId="ADAL" clId="{5AEE543B-41AB-4BC0-BC0F-CC20B9E829A3}" dt="2023-09-13T13:21:13.012" v="69" actId="27028"/>
          <pc:sldLayoutMkLst>
            <pc:docMk/>
            <pc:sldMasterMk cId="1887329851" sldId="2147483648"/>
            <pc:sldLayoutMk cId="2360577263" sldId="2147483656"/>
          </pc:sldLayoutMkLst>
        </pc:sldLayoutChg>
        <pc:sldLayoutChg chg="add del">
          <pc:chgData name="Elizabeth &quot;Libby&quot; Rigo" userId="89faecd5-8b23-4a53-b24e-fca4cb9a6ab8" providerId="ADAL" clId="{5AEE543B-41AB-4BC0-BC0F-CC20B9E829A3}" dt="2023-09-13T13:21:13.012" v="69" actId="27028"/>
          <pc:sldLayoutMkLst>
            <pc:docMk/>
            <pc:sldMasterMk cId="1887329851" sldId="2147483648"/>
            <pc:sldLayoutMk cId="3495205898" sldId="2147483657"/>
          </pc:sldLayoutMkLst>
        </pc:sldLayoutChg>
        <pc:sldLayoutChg chg="add del">
          <pc:chgData name="Elizabeth &quot;Libby&quot; Rigo" userId="89faecd5-8b23-4a53-b24e-fca4cb9a6ab8" providerId="ADAL" clId="{5AEE543B-41AB-4BC0-BC0F-CC20B9E829A3}" dt="2023-09-13T13:21:13.012" v="69" actId="27028"/>
          <pc:sldLayoutMkLst>
            <pc:docMk/>
            <pc:sldMasterMk cId="1887329851" sldId="2147483648"/>
            <pc:sldLayoutMk cId="2717377031" sldId="2147483658"/>
          </pc:sldLayoutMkLst>
        </pc:sldLayoutChg>
        <pc:sldLayoutChg chg="add del">
          <pc:chgData name="Elizabeth &quot;Libby&quot; Rigo" userId="89faecd5-8b23-4a53-b24e-fca4cb9a6ab8" providerId="ADAL" clId="{5AEE543B-41AB-4BC0-BC0F-CC20B9E829A3}" dt="2023-09-13T13:21:13.012" v="69" actId="27028"/>
          <pc:sldLayoutMkLst>
            <pc:docMk/>
            <pc:sldMasterMk cId="1887329851" sldId="2147483648"/>
            <pc:sldLayoutMk cId="1703032374" sldId="2147483659"/>
          </pc:sldLayoutMkLst>
        </pc:sldLayoutChg>
      </pc:sldMasterChg>
      <pc:sldMasterChg chg="modSldLayout">
        <pc:chgData name="Elizabeth &quot;Libby&quot; Rigo" userId="89faecd5-8b23-4a53-b24e-fca4cb9a6ab8" providerId="ADAL" clId="{5AEE543B-41AB-4BC0-BC0F-CC20B9E829A3}" dt="2023-09-18T14:55:52.236" v="74" actId="27028"/>
        <pc:sldMasterMkLst>
          <pc:docMk/>
          <pc:sldMasterMk cId="561497245" sldId="2147483710"/>
        </pc:sldMasterMkLst>
        <pc:sldLayoutChg chg="replId">
          <pc:chgData name="Elizabeth &quot;Libby&quot; Rigo" userId="89faecd5-8b23-4a53-b24e-fca4cb9a6ab8" providerId="ADAL" clId="{5AEE543B-41AB-4BC0-BC0F-CC20B9E829A3}" dt="2023-09-18T14:55:52.236" v="74" actId="27028"/>
          <pc:sldLayoutMkLst>
            <pc:docMk/>
            <pc:sldMasterMk cId="561497245" sldId="2147483710"/>
            <pc:sldLayoutMk cId="2519075169" sldId="2147483806"/>
          </pc:sldLayoutMkLst>
        </pc:sldLayoutChg>
        <pc:sldLayoutChg chg="replId">
          <pc:chgData name="Elizabeth &quot;Libby&quot; Rigo" userId="89faecd5-8b23-4a53-b24e-fca4cb9a6ab8" providerId="ADAL" clId="{5AEE543B-41AB-4BC0-BC0F-CC20B9E829A3}" dt="2023-09-18T14:55:52.236" v="74" actId="27028"/>
          <pc:sldLayoutMkLst>
            <pc:docMk/>
            <pc:sldMasterMk cId="561497245" sldId="2147483710"/>
            <pc:sldLayoutMk cId="430888547" sldId="2147483807"/>
          </pc:sldLayoutMkLst>
        </pc:sldLayoutChg>
      </pc:sldMasterChg>
      <pc:sldMasterChg chg="add addSldLayout">
        <pc:chgData name="Elizabeth &quot;Libby&quot; Rigo" userId="89faecd5-8b23-4a53-b24e-fca4cb9a6ab8" providerId="ADAL" clId="{5AEE543B-41AB-4BC0-BC0F-CC20B9E829A3}" dt="2023-09-18T14:55:52.236" v="74" actId="27028"/>
        <pc:sldMasterMkLst>
          <pc:docMk/>
          <pc:sldMasterMk cId="344932511" sldId="2147483713"/>
        </pc:sldMasterMkLst>
        <pc:sldLayoutChg chg="add">
          <pc:chgData name="Elizabeth &quot;Libby&quot; Rigo" userId="89faecd5-8b23-4a53-b24e-fca4cb9a6ab8" providerId="ADAL" clId="{5AEE543B-41AB-4BC0-BC0F-CC20B9E829A3}" dt="2023-09-18T14:55:52.236" v="74" actId="27028"/>
          <pc:sldLayoutMkLst>
            <pc:docMk/>
            <pc:sldMasterMk cId="344932511" sldId="2147483713"/>
            <pc:sldLayoutMk cId="1977065811" sldId="2147483714"/>
          </pc:sldLayoutMkLst>
        </pc:sldLayoutChg>
      </pc:sldMasterChg>
      <pc:sldMasterChg chg="del delSldLayout">
        <pc:chgData name="Elizabeth &quot;Libby&quot; Rigo" userId="89faecd5-8b23-4a53-b24e-fca4cb9a6ab8" providerId="ADAL" clId="{5AEE543B-41AB-4BC0-BC0F-CC20B9E829A3}" dt="2023-09-12T19:18:44.884" v="50" actId="2696"/>
        <pc:sldMasterMkLst>
          <pc:docMk/>
          <pc:sldMasterMk cId="3895800137" sldId="2147483779"/>
        </pc:sldMasterMkLst>
        <pc:sldLayoutChg chg="del">
          <pc:chgData name="Elizabeth &quot;Libby&quot; Rigo" userId="89faecd5-8b23-4a53-b24e-fca4cb9a6ab8" providerId="ADAL" clId="{5AEE543B-41AB-4BC0-BC0F-CC20B9E829A3}" dt="2023-09-12T19:18:44.884" v="50" actId="2696"/>
          <pc:sldLayoutMkLst>
            <pc:docMk/>
            <pc:sldMasterMk cId="3895800137" sldId="2147483779"/>
            <pc:sldLayoutMk cId="1913661883" sldId="2147483780"/>
          </pc:sldLayoutMkLst>
        </pc:sldLayoutChg>
        <pc:sldLayoutChg chg="del">
          <pc:chgData name="Elizabeth &quot;Libby&quot; Rigo" userId="89faecd5-8b23-4a53-b24e-fca4cb9a6ab8" providerId="ADAL" clId="{5AEE543B-41AB-4BC0-BC0F-CC20B9E829A3}" dt="2023-09-12T19:18:44.884" v="50" actId="2696"/>
          <pc:sldLayoutMkLst>
            <pc:docMk/>
            <pc:sldMasterMk cId="3895800137" sldId="2147483779"/>
            <pc:sldLayoutMk cId="345002549" sldId="2147483781"/>
          </pc:sldLayoutMkLst>
        </pc:sldLayoutChg>
        <pc:sldLayoutChg chg="del">
          <pc:chgData name="Elizabeth &quot;Libby&quot; Rigo" userId="89faecd5-8b23-4a53-b24e-fca4cb9a6ab8" providerId="ADAL" clId="{5AEE543B-41AB-4BC0-BC0F-CC20B9E829A3}" dt="2023-09-12T19:18:44.884" v="50" actId="2696"/>
          <pc:sldLayoutMkLst>
            <pc:docMk/>
            <pc:sldMasterMk cId="3895800137" sldId="2147483779"/>
            <pc:sldLayoutMk cId="2992812583" sldId="2147483782"/>
          </pc:sldLayoutMkLst>
        </pc:sldLayoutChg>
        <pc:sldLayoutChg chg="del">
          <pc:chgData name="Elizabeth &quot;Libby&quot; Rigo" userId="89faecd5-8b23-4a53-b24e-fca4cb9a6ab8" providerId="ADAL" clId="{5AEE543B-41AB-4BC0-BC0F-CC20B9E829A3}" dt="2023-09-12T19:18:44.884" v="50" actId="2696"/>
          <pc:sldLayoutMkLst>
            <pc:docMk/>
            <pc:sldMasterMk cId="3895800137" sldId="2147483779"/>
            <pc:sldLayoutMk cId="3320177577" sldId="2147483783"/>
          </pc:sldLayoutMkLst>
        </pc:sldLayoutChg>
        <pc:sldLayoutChg chg="del">
          <pc:chgData name="Elizabeth &quot;Libby&quot; Rigo" userId="89faecd5-8b23-4a53-b24e-fca4cb9a6ab8" providerId="ADAL" clId="{5AEE543B-41AB-4BC0-BC0F-CC20B9E829A3}" dt="2023-09-12T19:18:44.884" v="50" actId="2696"/>
          <pc:sldLayoutMkLst>
            <pc:docMk/>
            <pc:sldMasterMk cId="3895800137" sldId="2147483779"/>
            <pc:sldLayoutMk cId="3250084022" sldId="2147483784"/>
          </pc:sldLayoutMkLst>
        </pc:sldLayoutChg>
        <pc:sldLayoutChg chg="del">
          <pc:chgData name="Elizabeth &quot;Libby&quot; Rigo" userId="89faecd5-8b23-4a53-b24e-fca4cb9a6ab8" providerId="ADAL" clId="{5AEE543B-41AB-4BC0-BC0F-CC20B9E829A3}" dt="2023-09-12T19:18:44.884" v="50" actId="2696"/>
          <pc:sldLayoutMkLst>
            <pc:docMk/>
            <pc:sldMasterMk cId="3895800137" sldId="2147483779"/>
            <pc:sldLayoutMk cId="3856146725" sldId="2147483785"/>
          </pc:sldLayoutMkLst>
        </pc:sldLayoutChg>
        <pc:sldLayoutChg chg="del">
          <pc:chgData name="Elizabeth &quot;Libby&quot; Rigo" userId="89faecd5-8b23-4a53-b24e-fca4cb9a6ab8" providerId="ADAL" clId="{5AEE543B-41AB-4BC0-BC0F-CC20B9E829A3}" dt="2023-09-12T19:18:44.884" v="50" actId="2696"/>
          <pc:sldLayoutMkLst>
            <pc:docMk/>
            <pc:sldMasterMk cId="3895800137" sldId="2147483779"/>
            <pc:sldLayoutMk cId="4009900282" sldId="2147483786"/>
          </pc:sldLayoutMkLst>
        </pc:sldLayoutChg>
        <pc:sldLayoutChg chg="del">
          <pc:chgData name="Elizabeth &quot;Libby&quot; Rigo" userId="89faecd5-8b23-4a53-b24e-fca4cb9a6ab8" providerId="ADAL" clId="{5AEE543B-41AB-4BC0-BC0F-CC20B9E829A3}" dt="2023-09-12T19:18:44.884" v="50" actId="2696"/>
          <pc:sldLayoutMkLst>
            <pc:docMk/>
            <pc:sldMasterMk cId="3895800137" sldId="2147483779"/>
            <pc:sldLayoutMk cId="4032928841" sldId="2147483787"/>
          </pc:sldLayoutMkLst>
        </pc:sldLayoutChg>
        <pc:sldLayoutChg chg="del">
          <pc:chgData name="Elizabeth &quot;Libby&quot; Rigo" userId="89faecd5-8b23-4a53-b24e-fca4cb9a6ab8" providerId="ADAL" clId="{5AEE543B-41AB-4BC0-BC0F-CC20B9E829A3}" dt="2023-09-12T19:18:44.884" v="50" actId="2696"/>
          <pc:sldLayoutMkLst>
            <pc:docMk/>
            <pc:sldMasterMk cId="3895800137" sldId="2147483779"/>
            <pc:sldLayoutMk cId="34963665" sldId="2147483788"/>
          </pc:sldLayoutMkLst>
        </pc:sldLayoutChg>
        <pc:sldLayoutChg chg="del">
          <pc:chgData name="Elizabeth &quot;Libby&quot; Rigo" userId="89faecd5-8b23-4a53-b24e-fca4cb9a6ab8" providerId="ADAL" clId="{5AEE543B-41AB-4BC0-BC0F-CC20B9E829A3}" dt="2023-09-12T19:18:44.884" v="50" actId="2696"/>
          <pc:sldLayoutMkLst>
            <pc:docMk/>
            <pc:sldMasterMk cId="3895800137" sldId="2147483779"/>
            <pc:sldLayoutMk cId="2546890799" sldId="2147483789"/>
          </pc:sldLayoutMkLst>
        </pc:sldLayoutChg>
        <pc:sldLayoutChg chg="del">
          <pc:chgData name="Elizabeth &quot;Libby&quot; Rigo" userId="89faecd5-8b23-4a53-b24e-fca4cb9a6ab8" providerId="ADAL" clId="{5AEE543B-41AB-4BC0-BC0F-CC20B9E829A3}" dt="2023-09-12T19:18:44.884" v="50" actId="2696"/>
          <pc:sldLayoutMkLst>
            <pc:docMk/>
            <pc:sldMasterMk cId="3895800137" sldId="2147483779"/>
            <pc:sldLayoutMk cId="3950426048" sldId="2147483790"/>
          </pc:sldLayoutMkLst>
        </pc:sldLayoutChg>
      </pc:sldMasterChg>
      <pc:sldMasterChg chg="add addSldLayout">
        <pc:chgData name="Elizabeth &quot;Libby&quot; Rigo" userId="89faecd5-8b23-4a53-b24e-fca4cb9a6ab8" providerId="ADAL" clId="{5AEE543B-41AB-4BC0-BC0F-CC20B9E829A3}" dt="2023-09-12T19:17:48.807" v="47" actId="27028"/>
        <pc:sldMasterMkLst>
          <pc:docMk/>
          <pc:sldMasterMk cId="0" sldId="2147483791"/>
        </pc:sldMasterMkLst>
        <pc:sldLayoutChg chg="add">
          <pc:chgData name="Elizabeth &quot;Libby&quot; Rigo" userId="89faecd5-8b23-4a53-b24e-fca4cb9a6ab8" providerId="ADAL" clId="{5AEE543B-41AB-4BC0-BC0F-CC20B9E829A3}" dt="2023-09-12T19:17:48.807" v="47" actId="27028"/>
          <pc:sldLayoutMkLst>
            <pc:docMk/>
            <pc:sldMasterMk cId="0" sldId="2147483791"/>
            <pc:sldLayoutMk cId="0" sldId="2147483663"/>
          </pc:sldLayoutMkLst>
        </pc:sldLayoutChg>
        <pc:sldLayoutChg chg="add">
          <pc:chgData name="Elizabeth &quot;Libby&quot; Rigo" userId="89faecd5-8b23-4a53-b24e-fca4cb9a6ab8" providerId="ADAL" clId="{5AEE543B-41AB-4BC0-BC0F-CC20B9E829A3}" dt="2023-09-12T19:17:48.807" v="47" actId="27028"/>
          <pc:sldLayoutMkLst>
            <pc:docMk/>
            <pc:sldMasterMk cId="0" sldId="2147483791"/>
            <pc:sldLayoutMk cId="0" sldId="2147483664"/>
          </pc:sldLayoutMkLst>
        </pc:sldLayoutChg>
        <pc:sldLayoutChg chg="add">
          <pc:chgData name="Elizabeth &quot;Libby&quot; Rigo" userId="89faecd5-8b23-4a53-b24e-fca4cb9a6ab8" providerId="ADAL" clId="{5AEE543B-41AB-4BC0-BC0F-CC20B9E829A3}" dt="2023-09-12T19:17:48.807" v="47" actId="27028"/>
          <pc:sldLayoutMkLst>
            <pc:docMk/>
            <pc:sldMasterMk cId="0" sldId="2147483791"/>
            <pc:sldLayoutMk cId="0" sldId="2147483665"/>
          </pc:sldLayoutMkLst>
        </pc:sldLayoutChg>
        <pc:sldLayoutChg chg="add">
          <pc:chgData name="Elizabeth &quot;Libby&quot; Rigo" userId="89faecd5-8b23-4a53-b24e-fca4cb9a6ab8" providerId="ADAL" clId="{5AEE543B-41AB-4BC0-BC0F-CC20B9E829A3}" dt="2023-09-12T19:17:48.807" v="47" actId="27028"/>
          <pc:sldLayoutMkLst>
            <pc:docMk/>
            <pc:sldMasterMk cId="0" sldId="2147483791"/>
            <pc:sldLayoutMk cId="0" sldId="2147483792"/>
          </pc:sldLayoutMkLst>
        </pc:sldLayoutChg>
        <pc:sldLayoutChg chg="add">
          <pc:chgData name="Elizabeth &quot;Libby&quot; Rigo" userId="89faecd5-8b23-4a53-b24e-fca4cb9a6ab8" providerId="ADAL" clId="{5AEE543B-41AB-4BC0-BC0F-CC20B9E829A3}" dt="2023-09-12T19:17:48.807" v="47" actId="27028"/>
          <pc:sldLayoutMkLst>
            <pc:docMk/>
            <pc:sldMasterMk cId="0" sldId="2147483791"/>
            <pc:sldLayoutMk cId="0" sldId="2147483793"/>
          </pc:sldLayoutMkLst>
        </pc:sldLayoutChg>
      </pc:sldMasterChg>
      <pc:sldMasterChg chg="replId modSldLayout">
        <pc:chgData name="Elizabeth &quot;Libby&quot; Rigo" userId="89faecd5-8b23-4a53-b24e-fca4cb9a6ab8" providerId="ADAL" clId="{5AEE543B-41AB-4BC0-BC0F-CC20B9E829A3}" dt="2023-09-12T19:44:16.568" v="58" actId="27028"/>
        <pc:sldMasterMkLst>
          <pc:docMk/>
          <pc:sldMasterMk cId="0" sldId="2147483794"/>
        </pc:sldMasterMkLst>
        <pc:sldLayoutChg chg="replId">
          <pc:chgData name="Elizabeth &quot;Libby&quot; Rigo" userId="89faecd5-8b23-4a53-b24e-fca4cb9a6ab8" providerId="ADAL" clId="{5AEE543B-41AB-4BC0-BC0F-CC20B9E829A3}" dt="2023-09-12T19:44:16.568" v="58" actId="27028"/>
          <pc:sldLayoutMkLst>
            <pc:docMk/>
            <pc:sldMasterMk cId="0" sldId="2147483794"/>
            <pc:sldLayoutMk cId="0" sldId="2147483795"/>
          </pc:sldLayoutMkLst>
        </pc:sldLayoutChg>
        <pc:sldLayoutChg chg="replId">
          <pc:chgData name="Elizabeth &quot;Libby&quot; Rigo" userId="89faecd5-8b23-4a53-b24e-fca4cb9a6ab8" providerId="ADAL" clId="{5AEE543B-41AB-4BC0-BC0F-CC20B9E829A3}" dt="2023-09-12T19:44:16.568" v="58" actId="27028"/>
          <pc:sldLayoutMkLst>
            <pc:docMk/>
            <pc:sldMasterMk cId="0" sldId="2147483794"/>
            <pc:sldLayoutMk cId="0" sldId="2147483796"/>
          </pc:sldLayoutMkLst>
        </pc:sldLayoutChg>
        <pc:sldLayoutChg chg="replId">
          <pc:chgData name="Elizabeth &quot;Libby&quot; Rigo" userId="89faecd5-8b23-4a53-b24e-fca4cb9a6ab8" providerId="ADAL" clId="{5AEE543B-41AB-4BC0-BC0F-CC20B9E829A3}" dt="2023-09-12T19:44:16.568" v="58" actId="27028"/>
          <pc:sldLayoutMkLst>
            <pc:docMk/>
            <pc:sldMasterMk cId="0" sldId="2147483794"/>
            <pc:sldLayoutMk cId="0" sldId="2147483797"/>
          </pc:sldLayoutMkLst>
        </pc:sldLayoutChg>
        <pc:sldLayoutChg chg="replId">
          <pc:chgData name="Elizabeth &quot;Libby&quot; Rigo" userId="89faecd5-8b23-4a53-b24e-fca4cb9a6ab8" providerId="ADAL" clId="{5AEE543B-41AB-4BC0-BC0F-CC20B9E829A3}" dt="2023-09-12T19:44:16.568" v="58" actId="27028"/>
          <pc:sldLayoutMkLst>
            <pc:docMk/>
            <pc:sldMasterMk cId="0" sldId="2147483794"/>
            <pc:sldLayoutMk cId="0" sldId="2147483798"/>
          </pc:sldLayoutMkLst>
        </pc:sldLayoutChg>
        <pc:sldLayoutChg chg="replId">
          <pc:chgData name="Elizabeth &quot;Libby&quot; Rigo" userId="89faecd5-8b23-4a53-b24e-fca4cb9a6ab8" providerId="ADAL" clId="{5AEE543B-41AB-4BC0-BC0F-CC20B9E829A3}" dt="2023-09-12T19:44:16.568" v="58" actId="27028"/>
          <pc:sldLayoutMkLst>
            <pc:docMk/>
            <pc:sldMasterMk cId="0" sldId="2147483794"/>
            <pc:sldLayoutMk cId="0" sldId="2147483799"/>
          </pc:sldLayoutMkLst>
        </pc:sldLayoutChg>
        <pc:sldLayoutChg chg="replId">
          <pc:chgData name="Elizabeth &quot;Libby&quot; Rigo" userId="89faecd5-8b23-4a53-b24e-fca4cb9a6ab8" providerId="ADAL" clId="{5AEE543B-41AB-4BC0-BC0F-CC20B9E829A3}" dt="2023-09-12T19:44:16.568" v="58" actId="27028"/>
          <pc:sldLayoutMkLst>
            <pc:docMk/>
            <pc:sldMasterMk cId="0" sldId="2147483794"/>
            <pc:sldLayoutMk cId="0" sldId="2147483800"/>
          </pc:sldLayoutMkLst>
        </pc:sldLayoutChg>
        <pc:sldLayoutChg chg="replId">
          <pc:chgData name="Elizabeth &quot;Libby&quot; Rigo" userId="89faecd5-8b23-4a53-b24e-fca4cb9a6ab8" providerId="ADAL" clId="{5AEE543B-41AB-4BC0-BC0F-CC20B9E829A3}" dt="2023-09-12T19:44:16.568" v="58" actId="27028"/>
          <pc:sldLayoutMkLst>
            <pc:docMk/>
            <pc:sldMasterMk cId="0" sldId="2147483794"/>
            <pc:sldLayoutMk cId="0" sldId="2147483801"/>
          </pc:sldLayoutMkLst>
        </pc:sldLayoutChg>
        <pc:sldLayoutChg chg="replId">
          <pc:chgData name="Elizabeth &quot;Libby&quot; Rigo" userId="89faecd5-8b23-4a53-b24e-fca4cb9a6ab8" providerId="ADAL" clId="{5AEE543B-41AB-4BC0-BC0F-CC20B9E829A3}" dt="2023-09-12T19:44:16.568" v="58" actId="27028"/>
          <pc:sldLayoutMkLst>
            <pc:docMk/>
            <pc:sldMasterMk cId="0" sldId="2147483794"/>
            <pc:sldLayoutMk cId="0" sldId="2147483802"/>
          </pc:sldLayoutMkLst>
        </pc:sldLayoutChg>
        <pc:sldLayoutChg chg="replId">
          <pc:chgData name="Elizabeth &quot;Libby&quot; Rigo" userId="89faecd5-8b23-4a53-b24e-fca4cb9a6ab8" providerId="ADAL" clId="{5AEE543B-41AB-4BC0-BC0F-CC20B9E829A3}" dt="2023-09-12T19:44:16.568" v="58" actId="27028"/>
          <pc:sldLayoutMkLst>
            <pc:docMk/>
            <pc:sldMasterMk cId="0" sldId="2147483794"/>
            <pc:sldLayoutMk cId="0" sldId="2147483803"/>
          </pc:sldLayoutMkLst>
        </pc:sldLayoutChg>
        <pc:sldLayoutChg chg="replId">
          <pc:chgData name="Elizabeth &quot;Libby&quot; Rigo" userId="89faecd5-8b23-4a53-b24e-fca4cb9a6ab8" providerId="ADAL" clId="{5AEE543B-41AB-4BC0-BC0F-CC20B9E829A3}" dt="2023-09-12T19:44:16.568" v="58" actId="27028"/>
          <pc:sldLayoutMkLst>
            <pc:docMk/>
            <pc:sldMasterMk cId="0" sldId="2147483794"/>
            <pc:sldLayoutMk cId="0" sldId="2147483804"/>
          </pc:sldLayoutMkLst>
        </pc:sldLayoutChg>
        <pc:sldLayoutChg chg="replId">
          <pc:chgData name="Elizabeth &quot;Libby&quot; Rigo" userId="89faecd5-8b23-4a53-b24e-fca4cb9a6ab8" providerId="ADAL" clId="{5AEE543B-41AB-4BC0-BC0F-CC20B9E829A3}" dt="2023-09-12T19:44:16.568" v="58" actId="27028"/>
          <pc:sldLayoutMkLst>
            <pc:docMk/>
            <pc:sldMasterMk cId="0" sldId="2147483794"/>
            <pc:sldLayoutMk cId="0" sldId="2147483805"/>
          </pc:sldLayoutMkLst>
        </pc:sldLayoutChg>
      </pc:sldMasterChg>
    </pc:docChg>
  </pc:docChgLst>
  <pc:docChgLst>
    <pc:chgData name="Marilyn McMillin" userId="c5bd0e6c-b901-40ee-abd8-63c3c0e758cd" providerId="ADAL" clId="{718D5134-30BF-45AF-ABA5-B8DED723B010}"/>
    <pc:docChg chg="modSld sldOrd">
      <pc:chgData name="Marilyn McMillin" userId="c5bd0e6c-b901-40ee-abd8-63c3c0e758cd" providerId="ADAL" clId="{718D5134-30BF-45AF-ABA5-B8DED723B010}" dt="2023-09-13T12:42:40.353" v="1"/>
      <pc:docMkLst>
        <pc:docMk/>
      </pc:docMkLst>
      <pc:sldChg chg="ord">
        <pc:chgData name="Marilyn McMillin" userId="c5bd0e6c-b901-40ee-abd8-63c3c0e758cd" providerId="ADAL" clId="{718D5134-30BF-45AF-ABA5-B8DED723B010}" dt="2023-09-13T12:42:40.353" v="1"/>
        <pc:sldMkLst>
          <pc:docMk/>
          <pc:sldMk cId="3569771198" sldId="25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0829BC-AE7F-4222-8174-53C225F4F19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4A7915-8282-4B36-BE69-88B74961EB3B}">
      <dgm:prSet/>
      <dgm:spPr/>
      <dgm:t>
        <a:bodyPr/>
        <a:lstStyle/>
        <a:p>
          <a:pPr>
            <a:defRPr cap="all"/>
          </a:pPr>
          <a:r>
            <a:rPr lang="en-US"/>
            <a:t>In Plant Stores operated by USSG Employees</a:t>
          </a:r>
        </a:p>
      </dgm:t>
    </dgm:pt>
    <dgm:pt modelId="{21AD172C-D740-48CF-A55A-F75ADECEB7A3}" type="parTrans" cxnId="{9C37A77C-53D6-4C8C-9495-49339A234C9F}">
      <dgm:prSet/>
      <dgm:spPr/>
      <dgm:t>
        <a:bodyPr/>
        <a:lstStyle/>
        <a:p>
          <a:endParaRPr lang="en-US"/>
        </a:p>
      </dgm:t>
    </dgm:pt>
    <dgm:pt modelId="{E5114616-2551-4B65-8CA6-A2D1C9BAC690}" type="sibTrans" cxnId="{9C37A77C-53D6-4C8C-9495-49339A234C9F}">
      <dgm:prSet/>
      <dgm:spPr/>
      <dgm:t>
        <a:bodyPr/>
        <a:lstStyle/>
        <a:p>
          <a:endParaRPr lang="en-US"/>
        </a:p>
      </dgm:t>
    </dgm:pt>
    <dgm:pt modelId="{B6F73709-7FCE-43E0-95FB-32F47827731A}">
      <dgm:prSet/>
      <dgm:spPr/>
      <dgm:t>
        <a:bodyPr/>
        <a:lstStyle/>
        <a:p>
          <a:pPr>
            <a:defRPr cap="all"/>
          </a:pPr>
          <a:r>
            <a:rPr lang="en-US"/>
            <a:t>Promotional Items and Apparel </a:t>
          </a:r>
        </a:p>
      </dgm:t>
    </dgm:pt>
    <dgm:pt modelId="{61363333-B23F-4616-80E9-AC39A1C66B2B}" type="parTrans" cxnId="{24899995-3198-4D49-92A4-9AC92B432804}">
      <dgm:prSet/>
      <dgm:spPr/>
      <dgm:t>
        <a:bodyPr/>
        <a:lstStyle/>
        <a:p>
          <a:endParaRPr lang="en-US"/>
        </a:p>
      </dgm:t>
    </dgm:pt>
    <dgm:pt modelId="{9A0DFFC5-2E89-442C-859A-F2D02A36FCA4}" type="sibTrans" cxnId="{24899995-3198-4D49-92A4-9AC92B432804}">
      <dgm:prSet/>
      <dgm:spPr/>
      <dgm:t>
        <a:bodyPr/>
        <a:lstStyle/>
        <a:p>
          <a:endParaRPr lang="en-US"/>
        </a:p>
      </dgm:t>
    </dgm:pt>
    <dgm:pt modelId="{7C5B1C81-9E51-43BD-B9F9-AB3459D50B12}">
      <dgm:prSet/>
      <dgm:spPr/>
      <dgm:t>
        <a:bodyPr/>
        <a:lstStyle/>
        <a:p>
          <a:pPr>
            <a:defRPr cap="all"/>
          </a:pPr>
          <a:r>
            <a:rPr lang="en-US"/>
            <a:t>Marketing and Graphics Services</a:t>
          </a:r>
        </a:p>
      </dgm:t>
    </dgm:pt>
    <dgm:pt modelId="{F7F28F0A-A73C-4A5C-94E0-022236412B0D}" type="parTrans" cxnId="{E1B352EA-F9E9-4B1B-B4FD-A1EF1755C26C}">
      <dgm:prSet/>
      <dgm:spPr/>
      <dgm:t>
        <a:bodyPr/>
        <a:lstStyle/>
        <a:p>
          <a:endParaRPr lang="en-US"/>
        </a:p>
      </dgm:t>
    </dgm:pt>
    <dgm:pt modelId="{6F874165-F900-4C8B-BAD7-EC9402120DA2}" type="sibTrans" cxnId="{E1B352EA-F9E9-4B1B-B4FD-A1EF1755C26C}">
      <dgm:prSet/>
      <dgm:spPr/>
      <dgm:t>
        <a:bodyPr/>
        <a:lstStyle/>
        <a:p>
          <a:endParaRPr lang="en-US"/>
        </a:p>
      </dgm:t>
    </dgm:pt>
    <dgm:pt modelId="{5477484C-23CF-4058-BDAF-4D58F9BE6C81}">
      <dgm:prSet/>
      <dgm:spPr/>
      <dgm:t>
        <a:bodyPr/>
        <a:lstStyle/>
        <a:p>
          <a:pPr>
            <a:defRPr cap="all"/>
          </a:pPr>
          <a:r>
            <a:rPr lang="en-US"/>
            <a:t>Customer Specific Portals</a:t>
          </a:r>
        </a:p>
      </dgm:t>
    </dgm:pt>
    <dgm:pt modelId="{7394160C-6EF7-4EAB-8BFA-07F738789717}" type="parTrans" cxnId="{3B63CD5D-8BA4-4DAE-A78D-CD02BFA79F63}">
      <dgm:prSet/>
      <dgm:spPr/>
      <dgm:t>
        <a:bodyPr/>
        <a:lstStyle/>
        <a:p>
          <a:endParaRPr lang="en-US"/>
        </a:p>
      </dgm:t>
    </dgm:pt>
    <dgm:pt modelId="{0F6E9234-29CB-46EA-8F47-D22B9EC16917}" type="sibTrans" cxnId="{3B63CD5D-8BA4-4DAE-A78D-CD02BFA79F63}">
      <dgm:prSet/>
      <dgm:spPr/>
      <dgm:t>
        <a:bodyPr/>
        <a:lstStyle/>
        <a:p>
          <a:endParaRPr lang="en-US"/>
        </a:p>
      </dgm:t>
    </dgm:pt>
    <dgm:pt modelId="{578CDBA4-7FC9-4AA8-9B54-426C29C1BFFC}">
      <dgm:prSet/>
      <dgm:spPr/>
      <dgm:t>
        <a:bodyPr/>
        <a:lstStyle/>
        <a:p>
          <a:pPr>
            <a:defRPr cap="all"/>
          </a:pPr>
          <a:r>
            <a:rPr lang="en-US"/>
            <a:t>Promotional Event Management  </a:t>
          </a:r>
        </a:p>
      </dgm:t>
    </dgm:pt>
    <dgm:pt modelId="{4E9DFE0C-1160-4583-9131-0F94A59CE343}" type="parTrans" cxnId="{78DB0343-3138-4508-9DFB-5DC2447D54E1}">
      <dgm:prSet/>
      <dgm:spPr/>
      <dgm:t>
        <a:bodyPr/>
        <a:lstStyle/>
        <a:p>
          <a:endParaRPr lang="en-US"/>
        </a:p>
      </dgm:t>
    </dgm:pt>
    <dgm:pt modelId="{3FAC8357-354D-4017-987C-F4C2AA539DEE}" type="sibTrans" cxnId="{78DB0343-3138-4508-9DFB-5DC2447D54E1}">
      <dgm:prSet/>
      <dgm:spPr/>
      <dgm:t>
        <a:bodyPr/>
        <a:lstStyle/>
        <a:p>
          <a:endParaRPr lang="en-US"/>
        </a:p>
      </dgm:t>
    </dgm:pt>
    <dgm:pt modelId="{28120925-4C0A-4844-B333-DF569514653E}" type="pres">
      <dgm:prSet presAssocID="{E00829BC-AE7F-4222-8174-53C225F4F19C}" presName="vert0" presStyleCnt="0">
        <dgm:presLayoutVars>
          <dgm:dir/>
          <dgm:animOne val="branch"/>
          <dgm:animLvl val="lvl"/>
        </dgm:presLayoutVars>
      </dgm:prSet>
      <dgm:spPr/>
    </dgm:pt>
    <dgm:pt modelId="{C90575C9-5EC4-4A63-99B1-3A1FD742BE93}" type="pres">
      <dgm:prSet presAssocID="{E54A7915-8282-4B36-BE69-88B74961EB3B}" presName="thickLine" presStyleLbl="alignNode1" presStyleIdx="0" presStyleCnt="5"/>
      <dgm:spPr/>
    </dgm:pt>
    <dgm:pt modelId="{B3F9B43F-3678-4D0B-B8C0-B837489F0A4F}" type="pres">
      <dgm:prSet presAssocID="{E54A7915-8282-4B36-BE69-88B74961EB3B}" presName="horz1" presStyleCnt="0"/>
      <dgm:spPr/>
    </dgm:pt>
    <dgm:pt modelId="{A5813583-B22C-4B33-81E0-2A0EE6D85B56}" type="pres">
      <dgm:prSet presAssocID="{E54A7915-8282-4B36-BE69-88B74961EB3B}" presName="tx1" presStyleLbl="revTx" presStyleIdx="0" presStyleCnt="5"/>
      <dgm:spPr/>
    </dgm:pt>
    <dgm:pt modelId="{77AF22E7-0B1E-43BE-950F-0F4843622770}" type="pres">
      <dgm:prSet presAssocID="{E54A7915-8282-4B36-BE69-88B74961EB3B}" presName="vert1" presStyleCnt="0"/>
      <dgm:spPr/>
    </dgm:pt>
    <dgm:pt modelId="{261E73CD-2FA2-486A-B064-F8B597B93F21}" type="pres">
      <dgm:prSet presAssocID="{B6F73709-7FCE-43E0-95FB-32F47827731A}" presName="thickLine" presStyleLbl="alignNode1" presStyleIdx="1" presStyleCnt="5"/>
      <dgm:spPr/>
    </dgm:pt>
    <dgm:pt modelId="{041067D5-FBC9-43FC-9EC3-6C4BF6A5B3A3}" type="pres">
      <dgm:prSet presAssocID="{B6F73709-7FCE-43E0-95FB-32F47827731A}" presName="horz1" presStyleCnt="0"/>
      <dgm:spPr/>
    </dgm:pt>
    <dgm:pt modelId="{63073AAF-F891-4935-ADE6-C735031F3E2C}" type="pres">
      <dgm:prSet presAssocID="{B6F73709-7FCE-43E0-95FB-32F47827731A}" presName="tx1" presStyleLbl="revTx" presStyleIdx="1" presStyleCnt="5"/>
      <dgm:spPr/>
    </dgm:pt>
    <dgm:pt modelId="{35B37336-AC1C-473A-AC75-3CEAD6DCC783}" type="pres">
      <dgm:prSet presAssocID="{B6F73709-7FCE-43E0-95FB-32F47827731A}" presName="vert1" presStyleCnt="0"/>
      <dgm:spPr/>
    </dgm:pt>
    <dgm:pt modelId="{B354B160-81B9-4164-B8B1-0E62FBED3B33}" type="pres">
      <dgm:prSet presAssocID="{7C5B1C81-9E51-43BD-B9F9-AB3459D50B12}" presName="thickLine" presStyleLbl="alignNode1" presStyleIdx="2" presStyleCnt="5"/>
      <dgm:spPr/>
    </dgm:pt>
    <dgm:pt modelId="{67522F95-F866-4829-AAB8-4A28166BEE9C}" type="pres">
      <dgm:prSet presAssocID="{7C5B1C81-9E51-43BD-B9F9-AB3459D50B12}" presName="horz1" presStyleCnt="0"/>
      <dgm:spPr/>
    </dgm:pt>
    <dgm:pt modelId="{842738F5-F21E-4709-9B41-8FAC18E780A9}" type="pres">
      <dgm:prSet presAssocID="{7C5B1C81-9E51-43BD-B9F9-AB3459D50B12}" presName="tx1" presStyleLbl="revTx" presStyleIdx="2" presStyleCnt="5"/>
      <dgm:spPr/>
    </dgm:pt>
    <dgm:pt modelId="{08AAA0A1-C088-40C7-87B2-0E6CFDD9C2E5}" type="pres">
      <dgm:prSet presAssocID="{7C5B1C81-9E51-43BD-B9F9-AB3459D50B12}" presName="vert1" presStyleCnt="0"/>
      <dgm:spPr/>
    </dgm:pt>
    <dgm:pt modelId="{E6555160-07FE-48D2-A815-BE0095E16F24}" type="pres">
      <dgm:prSet presAssocID="{5477484C-23CF-4058-BDAF-4D58F9BE6C81}" presName="thickLine" presStyleLbl="alignNode1" presStyleIdx="3" presStyleCnt="5"/>
      <dgm:spPr/>
    </dgm:pt>
    <dgm:pt modelId="{1BC4A251-B158-45C7-A6F6-E6BAAF425050}" type="pres">
      <dgm:prSet presAssocID="{5477484C-23CF-4058-BDAF-4D58F9BE6C81}" presName="horz1" presStyleCnt="0"/>
      <dgm:spPr/>
    </dgm:pt>
    <dgm:pt modelId="{4FC325A6-79AB-4EA1-8A48-31868A0A0935}" type="pres">
      <dgm:prSet presAssocID="{5477484C-23CF-4058-BDAF-4D58F9BE6C81}" presName="tx1" presStyleLbl="revTx" presStyleIdx="3" presStyleCnt="5"/>
      <dgm:spPr/>
    </dgm:pt>
    <dgm:pt modelId="{E4074624-9360-4828-B23C-D5DFC4E44876}" type="pres">
      <dgm:prSet presAssocID="{5477484C-23CF-4058-BDAF-4D58F9BE6C81}" presName="vert1" presStyleCnt="0"/>
      <dgm:spPr/>
    </dgm:pt>
    <dgm:pt modelId="{09485AE4-5C4E-45EC-AB89-04D9506836EC}" type="pres">
      <dgm:prSet presAssocID="{578CDBA4-7FC9-4AA8-9B54-426C29C1BFFC}" presName="thickLine" presStyleLbl="alignNode1" presStyleIdx="4" presStyleCnt="5"/>
      <dgm:spPr/>
    </dgm:pt>
    <dgm:pt modelId="{E7568E39-889B-4659-95FD-1DE369F37DCE}" type="pres">
      <dgm:prSet presAssocID="{578CDBA4-7FC9-4AA8-9B54-426C29C1BFFC}" presName="horz1" presStyleCnt="0"/>
      <dgm:spPr/>
    </dgm:pt>
    <dgm:pt modelId="{724FBDC2-E578-4EEC-9F74-BE790F8D0E10}" type="pres">
      <dgm:prSet presAssocID="{578CDBA4-7FC9-4AA8-9B54-426C29C1BFFC}" presName="tx1" presStyleLbl="revTx" presStyleIdx="4" presStyleCnt="5"/>
      <dgm:spPr/>
    </dgm:pt>
    <dgm:pt modelId="{B4BCAF05-861D-4559-A5B4-5105E6430B79}" type="pres">
      <dgm:prSet presAssocID="{578CDBA4-7FC9-4AA8-9B54-426C29C1BFFC}" presName="vert1" presStyleCnt="0"/>
      <dgm:spPr/>
    </dgm:pt>
  </dgm:ptLst>
  <dgm:cxnLst>
    <dgm:cxn modelId="{A032C25B-71B3-49C8-A14D-C22B1FDDFCD5}" type="presOf" srcId="{B6F73709-7FCE-43E0-95FB-32F47827731A}" destId="{63073AAF-F891-4935-ADE6-C735031F3E2C}" srcOrd="0" destOrd="0" presId="urn:microsoft.com/office/officeart/2008/layout/LinedList"/>
    <dgm:cxn modelId="{3B63CD5D-8BA4-4DAE-A78D-CD02BFA79F63}" srcId="{E00829BC-AE7F-4222-8174-53C225F4F19C}" destId="{5477484C-23CF-4058-BDAF-4D58F9BE6C81}" srcOrd="3" destOrd="0" parTransId="{7394160C-6EF7-4EAB-8BFA-07F738789717}" sibTransId="{0F6E9234-29CB-46EA-8F47-D22B9EC16917}"/>
    <dgm:cxn modelId="{78DB0343-3138-4508-9DFB-5DC2447D54E1}" srcId="{E00829BC-AE7F-4222-8174-53C225F4F19C}" destId="{578CDBA4-7FC9-4AA8-9B54-426C29C1BFFC}" srcOrd="4" destOrd="0" parTransId="{4E9DFE0C-1160-4583-9131-0F94A59CE343}" sibTransId="{3FAC8357-354D-4017-987C-F4C2AA539DEE}"/>
    <dgm:cxn modelId="{57528567-0CF3-4929-B41F-DAB38956B941}" type="presOf" srcId="{E00829BC-AE7F-4222-8174-53C225F4F19C}" destId="{28120925-4C0A-4844-B333-DF569514653E}" srcOrd="0" destOrd="0" presId="urn:microsoft.com/office/officeart/2008/layout/LinedList"/>
    <dgm:cxn modelId="{7CC24A6A-B2F9-42FC-86E5-02CE68FFA84B}" type="presOf" srcId="{7C5B1C81-9E51-43BD-B9F9-AB3459D50B12}" destId="{842738F5-F21E-4709-9B41-8FAC18E780A9}" srcOrd="0" destOrd="0" presId="urn:microsoft.com/office/officeart/2008/layout/LinedList"/>
    <dgm:cxn modelId="{C796F372-698A-43EC-9BB0-54350F8B5856}" type="presOf" srcId="{5477484C-23CF-4058-BDAF-4D58F9BE6C81}" destId="{4FC325A6-79AB-4EA1-8A48-31868A0A0935}" srcOrd="0" destOrd="0" presId="urn:microsoft.com/office/officeart/2008/layout/LinedList"/>
    <dgm:cxn modelId="{9C37A77C-53D6-4C8C-9495-49339A234C9F}" srcId="{E00829BC-AE7F-4222-8174-53C225F4F19C}" destId="{E54A7915-8282-4B36-BE69-88B74961EB3B}" srcOrd="0" destOrd="0" parTransId="{21AD172C-D740-48CF-A55A-F75ADECEB7A3}" sibTransId="{E5114616-2551-4B65-8CA6-A2D1C9BAC690}"/>
    <dgm:cxn modelId="{7CBB9481-EEF1-4CD7-8B2F-C88DFAB77309}" type="presOf" srcId="{E54A7915-8282-4B36-BE69-88B74961EB3B}" destId="{A5813583-B22C-4B33-81E0-2A0EE6D85B56}" srcOrd="0" destOrd="0" presId="urn:microsoft.com/office/officeart/2008/layout/LinedList"/>
    <dgm:cxn modelId="{24899995-3198-4D49-92A4-9AC92B432804}" srcId="{E00829BC-AE7F-4222-8174-53C225F4F19C}" destId="{B6F73709-7FCE-43E0-95FB-32F47827731A}" srcOrd="1" destOrd="0" parTransId="{61363333-B23F-4616-80E9-AC39A1C66B2B}" sibTransId="{9A0DFFC5-2E89-442C-859A-F2D02A36FCA4}"/>
    <dgm:cxn modelId="{234080B4-B86E-498C-93D0-2622AEBECEE8}" type="presOf" srcId="{578CDBA4-7FC9-4AA8-9B54-426C29C1BFFC}" destId="{724FBDC2-E578-4EEC-9F74-BE790F8D0E10}" srcOrd="0" destOrd="0" presId="urn:microsoft.com/office/officeart/2008/layout/LinedList"/>
    <dgm:cxn modelId="{E1B352EA-F9E9-4B1B-B4FD-A1EF1755C26C}" srcId="{E00829BC-AE7F-4222-8174-53C225F4F19C}" destId="{7C5B1C81-9E51-43BD-B9F9-AB3459D50B12}" srcOrd="2" destOrd="0" parTransId="{F7F28F0A-A73C-4A5C-94E0-022236412B0D}" sibTransId="{6F874165-F900-4C8B-BAD7-EC9402120DA2}"/>
    <dgm:cxn modelId="{B01C2BF5-0290-48FB-A70D-2634C61313CC}" type="presParOf" srcId="{28120925-4C0A-4844-B333-DF569514653E}" destId="{C90575C9-5EC4-4A63-99B1-3A1FD742BE93}" srcOrd="0" destOrd="0" presId="urn:microsoft.com/office/officeart/2008/layout/LinedList"/>
    <dgm:cxn modelId="{98E6B2D4-D8FC-4BE4-AAF8-E6201A890527}" type="presParOf" srcId="{28120925-4C0A-4844-B333-DF569514653E}" destId="{B3F9B43F-3678-4D0B-B8C0-B837489F0A4F}" srcOrd="1" destOrd="0" presId="urn:microsoft.com/office/officeart/2008/layout/LinedList"/>
    <dgm:cxn modelId="{6B08D77F-922E-48A0-96D4-6E89EF4C1FB1}" type="presParOf" srcId="{B3F9B43F-3678-4D0B-B8C0-B837489F0A4F}" destId="{A5813583-B22C-4B33-81E0-2A0EE6D85B56}" srcOrd="0" destOrd="0" presId="urn:microsoft.com/office/officeart/2008/layout/LinedList"/>
    <dgm:cxn modelId="{1D87C397-7EC5-4484-9F77-8E67AC255DC6}" type="presParOf" srcId="{B3F9B43F-3678-4D0B-B8C0-B837489F0A4F}" destId="{77AF22E7-0B1E-43BE-950F-0F4843622770}" srcOrd="1" destOrd="0" presId="urn:microsoft.com/office/officeart/2008/layout/LinedList"/>
    <dgm:cxn modelId="{91B2F7F3-AC6D-4B11-8B55-F72FF5E9F8C0}" type="presParOf" srcId="{28120925-4C0A-4844-B333-DF569514653E}" destId="{261E73CD-2FA2-486A-B064-F8B597B93F21}" srcOrd="2" destOrd="0" presId="urn:microsoft.com/office/officeart/2008/layout/LinedList"/>
    <dgm:cxn modelId="{4323473E-AC30-4BA7-99C4-EDE5A89C448D}" type="presParOf" srcId="{28120925-4C0A-4844-B333-DF569514653E}" destId="{041067D5-FBC9-43FC-9EC3-6C4BF6A5B3A3}" srcOrd="3" destOrd="0" presId="urn:microsoft.com/office/officeart/2008/layout/LinedList"/>
    <dgm:cxn modelId="{7A4433FB-21CD-48A0-A98D-E1244A59A597}" type="presParOf" srcId="{041067D5-FBC9-43FC-9EC3-6C4BF6A5B3A3}" destId="{63073AAF-F891-4935-ADE6-C735031F3E2C}" srcOrd="0" destOrd="0" presId="urn:microsoft.com/office/officeart/2008/layout/LinedList"/>
    <dgm:cxn modelId="{AEAC7FF5-3799-459F-B084-1BA056687E02}" type="presParOf" srcId="{041067D5-FBC9-43FC-9EC3-6C4BF6A5B3A3}" destId="{35B37336-AC1C-473A-AC75-3CEAD6DCC783}" srcOrd="1" destOrd="0" presId="urn:microsoft.com/office/officeart/2008/layout/LinedList"/>
    <dgm:cxn modelId="{51BB5808-403D-41AA-B345-8422ACC7F774}" type="presParOf" srcId="{28120925-4C0A-4844-B333-DF569514653E}" destId="{B354B160-81B9-4164-B8B1-0E62FBED3B33}" srcOrd="4" destOrd="0" presId="urn:microsoft.com/office/officeart/2008/layout/LinedList"/>
    <dgm:cxn modelId="{8FF21856-EE5B-412A-97A2-186C7499FDA0}" type="presParOf" srcId="{28120925-4C0A-4844-B333-DF569514653E}" destId="{67522F95-F866-4829-AAB8-4A28166BEE9C}" srcOrd="5" destOrd="0" presId="urn:microsoft.com/office/officeart/2008/layout/LinedList"/>
    <dgm:cxn modelId="{5E6FE228-BD6A-4741-8BDA-BF4F22458DEA}" type="presParOf" srcId="{67522F95-F866-4829-AAB8-4A28166BEE9C}" destId="{842738F5-F21E-4709-9B41-8FAC18E780A9}" srcOrd="0" destOrd="0" presId="urn:microsoft.com/office/officeart/2008/layout/LinedList"/>
    <dgm:cxn modelId="{58944864-8D5D-4A5D-801C-8E2D941B249D}" type="presParOf" srcId="{67522F95-F866-4829-AAB8-4A28166BEE9C}" destId="{08AAA0A1-C088-40C7-87B2-0E6CFDD9C2E5}" srcOrd="1" destOrd="0" presId="urn:microsoft.com/office/officeart/2008/layout/LinedList"/>
    <dgm:cxn modelId="{4FBEBED3-FF29-414E-8415-07D878C45273}" type="presParOf" srcId="{28120925-4C0A-4844-B333-DF569514653E}" destId="{E6555160-07FE-48D2-A815-BE0095E16F24}" srcOrd="6" destOrd="0" presId="urn:microsoft.com/office/officeart/2008/layout/LinedList"/>
    <dgm:cxn modelId="{E16C92AF-0E33-4E96-B1E7-C1EA77E43B08}" type="presParOf" srcId="{28120925-4C0A-4844-B333-DF569514653E}" destId="{1BC4A251-B158-45C7-A6F6-E6BAAF425050}" srcOrd="7" destOrd="0" presId="urn:microsoft.com/office/officeart/2008/layout/LinedList"/>
    <dgm:cxn modelId="{1EECC82D-08C1-4188-8AC0-10F95D86B72F}" type="presParOf" srcId="{1BC4A251-B158-45C7-A6F6-E6BAAF425050}" destId="{4FC325A6-79AB-4EA1-8A48-31868A0A0935}" srcOrd="0" destOrd="0" presId="urn:microsoft.com/office/officeart/2008/layout/LinedList"/>
    <dgm:cxn modelId="{410AB9F5-D48B-45C7-BCD4-B3E0306ED5D0}" type="presParOf" srcId="{1BC4A251-B158-45C7-A6F6-E6BAAF425050}" destId="{E4074624-9360-4828-B23C-D5DFC4E44876}" srcOrd="1" destOrd="0" presId="urn:microsoft.com/office/officeart/2008/layout/LinedList"/>
    <dgm:cxn modelId="{1D5268E2-76DC-45A2-870A-1F8245BA8CC9}" type="presParOf" srcId="{28120925-4C0A-4844-B333-DF569514653E}" destId="{09485AE4-5C4E-45EC-AB89-04D9506836EC}" srcOrd="8" destOrd="0" presId="urn:microsoft.com/office/officeart/2008/layout/LinedList"/>
    <dgm:cxn modelId="{B4FEDC6D-8ECF-435C-8413-4876569DA079}" type="presParOf" srcId="{28120925-4C0A-4844-B333-DF569514653E}" destId="{E7568E39-889B-4659-95FD-1DE369F37DCE}" srcOrd="9" destOrd="0" presId="urn:microsoft.com/office/officeart/2008/layout/LinedList"/>
    <dgm:cxn modelId="{E15E37AB-829C-429C-86CF-15E750C4A289}" type="presParOf" srcId="{E7568E39-889B-4659-95FD-1DE369F37DCE}" destId="{724FBDC2-E578-4EEC-9F74-BE790F8D0E10}" srcOrd="0" destOrd="0" presId="urn:microsoft.com/office/officeart/2008/layout/LinedList"/>
    <dgm:cxn modelId="{C80FC5B8-8E0B-4B79-A922-9DE37CF58178}" type="presParOf" srcId="{E7568E39-889B-4659-95FD-1DE369F37DCE}" destId="{B4BCAF05-861D-4559-A5B4-5105E6430B7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575C9-5EC4-4A63-99B1-3A1FD742BE93}">
      <dsp:nvSpPr>
        <dsp:cNvPr id="0" name=""/>
        <dsp:cNvSpPr/>
      </dsp:nvSpPr>
      <dsp:spPr>
        <a:xfrm>
          <a:off x="0" y="576"/>
          <a:ext cx="57446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13583-B22C-4B33-81E0-2A0EE6D85B56}">
      <dsp:nvSpPr>
        <dsp:cNvPr id="0" name=""/>
        <dsp:cNvSpPr/>
      </dsp:nvSpPr>
      <dsp:spPr>
        <a:xfrm>
          <a:off x="0" y="576"/>
          <a:ext cx="5744684" cy="945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kern="1200"/>
            <a:t>In Plant Stores operated by USSG Employees</a:t>
          </a:r>
        </a:p>
      </dsp:txBody>
      <dsp:txXfrm>
        <a:off x="0" y="576"/>
        <a:ext cx="5744684" cy="945024"/>
      </dsp:txXfrm>
    </dsp:sp>
    <dsp:sp modelId="{261E73CD-2FA2-486A-B064-F8B597B93F21}">
      <dsp:nvSpPr>
        <dsp:cNvPr id="0" name=""/>
        <dsp:cNvSpPr/>
      </dsp:nvSpPr>
      <dsp:spPr>
        <a:xfrm>
          <a:off x="0" y="945601"/>
          <a:ext cx="57446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073AAF-F891-4935-ADE6-C735031F3E2C}">
      <dsp:nvSpPr>
        <dsp:cNvPr id="0" name=""/>
        <dsp:cNvSpPr/>
      </dsp:nvSpPr>
      <dsp:spPr>
        <a:xfrm>
          <a:off x="0" y="945601"/>
          <a:ext cx="5744684" cy="945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kern="1200"/>
            <a:t>Promotional Items and Apparel </a:t>
          </a:r>
        </a:p>
      </dsp:txBody>
      <dsp:txXfrm>
        <a:off x="0" y="945601"/>
        <a:ext cx="5744684" cy="945024"/>
      </dsp:txXfrm>
    </dsp:sp>
    <dsp:sp modelId="{B354B160-81B9-4164-B8B1-0E62FBED3B33}">
      <dsp:nvSpPr>
        <dsp:cNvPr id="0" name=""/>
        <dsp:cNvSpPr/>
      </dsp:nvSpPr>
      <dsp:spPr>
        <a:xfrm>
          <a:off x="0" y="1890625"/>
          <a:ext cx="57446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2738F5-F21E-4709-9B41-8FAC18E780A9}">
      <dsp:nvSpPr>
        <dsp:cNvPr id="0" name=""/>
        <dsp:cNvSpPr/>
      </dsp:nvSpPr>
      <dsp:spPr>
        <a:xfrm>
          <a:off x="0" y="1890625"/>
          <a:ext cx="5744684" cy="945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kern="1200"/>
            <a:t>Marketing and Graphics Services</a:t>
          </a:r>
        </a:p>
      </dsp:txBody>
      <dsp:txXfrm>
        <a:off x="0" y="1890625"/>
        <a:ext cx="5744684" cy="945024"/>
      </dsp:txXfrm>
    </dsp:sp>
    <dsp:sp modelId="{E6555160-07FE-48D2-A815-BE0095E16F24}">
      <dsp:nvSpPr>
        <dsp:cNvPr id="0" name=""/>
        <dsp:cNvSpPr/>
      </dsp:nvSpPr>
      <dsp:spPr>
        <a:xfrm>
          <a:off x="0" y="2835650"/>
          <a:ext cx="57446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C325A6-79AB-4EA1-8A48-31868A0A0935}">
      <dsp:nvSpPr>
        <dsp:cNvPr id="0" name=""/>
        <dsp:cNvSpPr/>
      </dsp:nvSpPr>
      <dsp:spPr>
        <a:xfrm>
          <a:off x="0" y="2835650"/>
          <a:ext cx="5744684" cy="945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kern="1200"/>
            <a:t>Customer Specific Portals</a:t>
          </a:r>
        </a:p>
      </dsp:txBody>
      <dsp:txXfrm>
        <a:off x="0" y="2835650"/>
        <a:ext cx="5744684" cy="945024"/>
      </dsp:txXfrm>
    </dsp:sp>
    <dsp:sp modelId="{09485AE4-5C4E-45EC-AB89-04D9506836EC}">
      <dsp:nvSpPr>
        <dsp:cNvPr id="0" name=""/>
        <dsp:cNvSpPr/>
      </dsp:nvSpPr>
      <dsp:spPr>
        <a:xfrm>
          <a:off x="0" y="3780674"/>
          <a:ext cx="57446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FBDC2-E578-4EEC-9F74-BE790F8D0E10}">
      <dsp:nvSpPr>
        <dsp:cNvPr id="0" name=""/>
        <dsp:cNvSpPr/>
      </dsp:nvSpPr>
      <dsp:spPr>
        <a:xfrm>
          <a:off x="0" y="3780674"/>
          <a:ext cx="5744684" cy="945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kern="1200"/>
            <a:t>Promotional Event Management  </a:t>
          </a:r>
        </a:p>
      </dsp:txBody>
      <dsp:txXfrm>
        <a:off x="0" y="3780674"/>
        <a:ext cx="5744684" cy="9450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3C08B-65DC-40FE-BF3B-3A512945D9E1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07649-F493-4346-A629-583103995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82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6E335F-6B58-4BAC-AAD9-EC2E6DC715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452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Early literacy skills are critical to a child’s success. As a state agency, BWC is committed to the Governor’s Children’s Initiative to contribute to the goal of improved reading for Ohio’s children.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Dolly Parton’s Imagination Library </a:t>
            </a:r>
            <a:r>
              <a:rPr lang="en-US" sz="1800" dirty="0"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focuses on putting more books in the homes of children under the age of five and increasing the likelihood of a child who’s ready to take on kindergarten and develop a love for learning.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Children up to five years old are eligible to receive one age-appropriate book </a:t>
            </a:r>
            <a:r>
              <a:rPr lang="en-US" b="1" dirty="0"/>
              <a:t>per month </a:t>
            </a:r>
            <a:r>
              <a:rPr lang="en-US" dirty="0"/>
              <a:t>at no cost to the family. The books are mailed directly to the child’s home.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E335F-6B58-4BAC-AAD9-EC2E6DC715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61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Children up to five years old are eligible to receive one age-appropriate book </a:t>
            </a:r>
            <a:r>
              <a:rPr lang="en-US" b="1" dirty="0"/>
              <a:t>per month </a:t>
            </a:r>
            <a:r>
              <a:rPr lang="en-US" dirty="0"/>
              <a:t>at no cost to the family. The books are mailed directly to the child’s home.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E335F-6B58-4BAC-AAD9-EC2E6DC715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98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Visit ohio imagination library dot org (or click on this QR code) to enroll and be prepared to provide the child’s name, address, birthday, parent’s name and email address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E335F-6B58-4BAC-AAD9-EC2E6DC715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08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B5AED-CD0D-406B-9CB6-0E7914AAA0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71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B5AED-CD0D-406B-9CB6-0E7914AAA0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86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2">
              <a:lumMod val="75000"/>
              <a:lumOff val="25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0490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8D6F-B8D2-8645-91DD-AFAD33847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1104258"/>
            <a:ext cx="11086475" cy="88942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6200"/>
              </a:lnSpc>
              <a:defRPr sz="6000"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482B6-B14E-2840-9894-155B86AF14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1000" y="2230132"/>
            <a:ext cx="9107774" cy="3523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Source Sans 3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B10EEF6-A19D-EF4F-8170-16C700AD67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C5245B-7C5E-1B46-B288-83FE7ADFC2F0}"/>
              </a:ext>
            </a:extLst>
          </p:cNvPr>
          <p:cNvCxnSpPr>
            <a:cxnSpLocks/>
          </p:cNvCxnSpPr>
          <p:nvPr/>
        </p:nvCxnSpPr>
        <p:spPr>
          <a:xfrm>
            <a:off x="380999" y="2010937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836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8D6F-B8D2-8645-91DD-AFAD33847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762" y="2633955"/>
            <a:ext cx="11086475" cy="88942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6200"/>
              </a:lnSpc>
              <a:defRPr sz="6000"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B10EEF6-A19D-EF4F-8170-16C700AD67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17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312F4-9ACB-D749-A463-6EF93D944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 algn="l"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C5217-C058-314A-A904-8613DFB6343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825625"/>
            <a:ext cx="10515600" cy="412547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>
                <a:latin typeface="Source Sans 3" panose="020B0503030403020204" pitchFamily="34" charset="0"/>
              </a:defRPr>
            </a:lvl1pPr>
            <a:lvl2pPr>
              <a:spcBef>
                <a:spcPts val="1000"/>
              </a:spcBef>
              <a:spcAft>
                <a:spcPts val="800"/>
              </a:spcAft>
              <a:defRPr>
                <a:latin typeface="Source Sans 3" panose="020B0503030403020204" pitchFamily="34" charset="0"/>
              </a:defRPr>
            </a:lvl2pPr>
            <a:lvl3pPr>
              <a:spcBef>
                <a:spcPts val="1000"/>
              </a:spcBef>
              <a:defRPr>
                <a:latin typeface="Source Sans 3" panose="020B0503030403020204" pitchFamily="34" charset="0"/>
              </a:defRPr>
            </a:lvl3pPr>
            <a:lvl4pPr>
              <a:spcBef>
                <a:spcPts val="1000"/>
              </a:spcBef>
              <a:defRPr>
                <a:latin typeface="Source Sans 3" panose="020B0503030403020204" pitchFamily="34" charset="0"/>
              </a:defRPr>
            </a:lvl4pPr>
            <a:lvl5pPr>
              <a:spcBef>
                <a:spcPts val="1000"/>
              </a:spcBef>
              <a:defRPr>
                <a:latin typeface="Source Sans 3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F45A2E2-F84B-3B4D-9847-EB91160C5E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59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157EA-33AB-6E4E-8AE6-C519F2C70D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 algn="l"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5D000-96C4-3146-A271-C3F0018F06F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1825625"/>
            <a:ext cx="5439032" cy="4093261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  <a:lvl2pPr>
              <a:defRPr>
                <a:latin typeface="Source Sans 3" panose="020B0503030403020204" pitchFamily="34" charset="0"/>
              </a:defRPr>
            </a:lvl2pPr>
            <a:lvl3pPr>
              <a:defRPr>
                <a:latin typeface="Source Sans 3" panose="020B0503030403020204" pitchFamily="34" charset="0"/>
              </a:defRPr>
            </a:lvl3pPr>
            <a:lvl4pPr>
              <a:defRPr>
                <a:latin typeface="Source Sans 3" panose="020B0503030403020204" pitchFamily="34" charset="0"/>
              </a:defRPr>
            </a:lvl4pPr>
            <a:lvl5pPr>
              <a:defRPr>
                <a:latin typeface="Source Sans 3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340DB-97D6-6943-B475-09348084E3A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6000" y="1825625"/>
            <a:ext cx="5715000" cy="4093261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  <a:lvl2pPr>
              <a:defRPr>
                <a:latin typeface="Source Sans 3" panose="020B0503030403020204" pitchFamily="34" charset="0"/>
              </a:defRPr>
            </a:lvl2pPr>
            <a:lvl3pPr>
              <a:defRPr>
                <a:latin typeface="Source Sans 3" panose="020B0503030403020204" pitchFamily="34" charset="0"/>
              </a:defRPr>
            </a:lvl3pPr>
            <a:lvl4pPr>
              <a:defRPr>
                <a:latin typeface="Source Sans 3" panose="020B0503030403020204" pitchFamily="34" charset="0"/>
              </a:defRPr>
            </a:lvl4pPr>
            <a:lvl5pPr>
              <a:defRPr>
                <a:latin typeface="Source Sans 3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DA248AA-651E-1C47-ACCF-5BA8CBD36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34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B5D1D-0BAC-9D44-92DF-2FAC5F1F8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 algn="l"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8388F-D839-F04B-8146-F18EC1F5918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1000" y="1681163"/>
            <a:ext cx="5550243" cy="65730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latin typeface="Source Sans 3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5DF2D-0CB8-8048-932F-27A74B3869B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0" y="2505075"/>
            <a:ext cx="5550243" cy="34261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  <a:lvl2pPr>
              <a:defRPr>
                <a:latin typeface="Source Sans 3" panose="020B0503030403020204" pitchFamily="34" charset="0"/>
              </a:defRPr>
            </a:lvl2pPr>
            <a:lvl3pPr>
              <a:defRPr>
                <a:latin typeface="Source Sans 3" panose="020B0503030403020204" pitchFamily="34" charset="0"/>
              </a:defRPr>
            </a:lvl3pPr>
            <a:lvl4pPr>
              <a:defRPr>
                <a:latin typeface="Source Sans 3" panose="020B0503030403020204" pitchFamily="34" charset="0"/>
              </a:defRPr>
            </a:lvl4pPr>
            <a:lvl5pPr>
              <a:defRPr>
                <a:latin typeface="Source Sans 3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CFE60E-047E-DA43-8341-0EAA48D9EE9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638800" cy="65730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latin typeface="Source Sans 3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F4DAB-13B0-C64B-9B88-510DBA6D3D8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638800" cy="34261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  <a:lvl2pPr>
              <a:defRPr>
                <a:latin typeface="Source Sans 3" panose="020B0503030403020204" pitchFamily="34" charset="0"/>
              </a:defRPr>
            </a:lvl2pPr>
            <a:lvl3pPr>
              <a:defRPr>
                <a:latin typeface="Source Sans 3" panose="020B0503030403020204" pitchFamily="34" charset="0"/>
              </a:defRPr>
            </a:lvl3pPr>
            <a:lvl4pPr>
              <a:defRPr>
                <a:latin typeface="Source Sans 3" panose="020B0503030403020204" pitchFamily="34" charset="0"/>
              </a:defRPr>
            </a:lvl4pPr>
            <a:lvl5pPr>
              <a:defRPr>
                <a:latin typeface="Source Sans 3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55864F4-8E80-A249-9817-B55038EB96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98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01BE4-CFAD-BC43-936B-79A89D2D90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59088"/>
            <a:ext cx="11430000" cy="982861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D422E8-E84E-0149-880E-D3C6927AC7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4302" y="2008683"/>
            <a:ext cx="9878336" cy="36872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 dirty="0"/>
              <a:t>Click to edit highlight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7FD42D-4EBF-8140-92AE-0F63EFA73492}"/>
              </a:ext>
            </a:extLst>
          </p:cNvPr>
          <p:cNvCxnSpPr>
            <a:cxnSpLocks/>
          </p:cNvCxnSpPr>
          <p:nvPr/>
        </p:nvCxnSpPr>
        <p:spPr>
          <a:xfrm>
            <a:off x="838200" y="2008683"/>
            <a:ext cx="0" cy="367449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9CD66BB-3877-3245-81D3-AAD0AF3CDA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F59FA7-9E35-E641-9260-462B0A5FC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82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39428-DA8C-2046-9013-4C44E7557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>
              <a:defRPr cap="all" baseline="0"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9585CAF-7D25-E243-9B53-4E687CFDCD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88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C20D8-6935-1A43-8CF0-66FC6338B1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01" y="457200"/>
            <a:ext cx="4387121" cy="16002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200"/>
              </a:lnSpc>
              <a:defRPr sz="3200"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CDB-9C52-9346-A61D-22B158D8F9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7" y="457200"/>
            <a:ext cx="6601511" cy="540385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Source Sans 3" panose="020B0503030403020204" pitchFamily="34" charset="0"/>
              </a:defRPr>
            </a:lvl1pPr>
            <a:lvl2pPr>
              <a:defRPr sz="2800">
                <a:latin typeface="Source Sans 3" panose="020B0503030403020204" pitchFamily="34" charset="0"/>
              </a:defRPr>
            </a:lvl2pPr>
            <a:lvl3pPr>
              <a:defRPr sz="2400">
                <a:latin typeface="Source Sans 3" panose="020B0503030403020204" pitchFamily="34" charset="0"/>
              </a:defRPr>
            </a:lvl3pPr>
            <a:lvl4pPr>
              <a:defRPr sz="2000">
                <a:latin typeface="Source Sans 3" panose="020B0503030403020204" pitchFamily="34" charset="0"/>
              </a:defRPr>
            </a:lvl4pPr>
            <a:lvl5pPr>
              <a:defRPr sz="2000">
                <a:latin typeface="Source Sans 3" panose="020B05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D2D-8242-384D-A978-71066F7E193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7301" y="2057400"/>
            <a:ext cx="4387121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Source Sans 3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9A92EF9-4388-E64C-AE2E-5DD2230C10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87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8AFDE-CE73-E140-AEC8-2C7D74ACA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02" y="457200"/>
            <a:ext cx="4387120" cy="16002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200"/>
              </a:lnSpc>
              <a:defRPr sz="3200"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6262F9-39B5-2A48-B7A0-306F146CDA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627812" cy="540385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4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4CFF9-2C81-2040-9460-7970314A639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7302" y="2057400"/>
            <a:ext cx="4387120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Source Sans 3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F936C29-D718-AB47-8939-07EEA4D73E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30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6558" y="1965960"/>
            <a:ext cx="5491140" cy="3880204"/>
          </a:xfrm>
          <a:prstGeom prst="rect">
            <a:avLst/>
          </a:prstGeom>
        </p:spPr>
        <p:txBody>
          <a:bodyPr/>
          <a:lstStyle>
            <a:lvl1pPr marL="22860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14303" y="1965960"/>
            <a:ext cx="5491141" cy="3880204"/>
          </a:xfrm>
          <a:prstGeom prst="rect">
            <a:avLst/>
          </a:prstGeom>
        </p:spPr>
        <p:txBody>
          <a:bodyPr/>
          <a:lstStyle>
            <a:lvl1pPr marL="22860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24444" cy="1325563"/>
          </a:xfr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7ABC-58B1-2B44-9AE4-0F3296E88B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79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 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5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6558" y="1965960"/>
            <a:ext cx="5491140" cy="3640361"/>
          </a:xfrm>
          <a:prstGeom prst="rect">
            <a:avLst/>
          </a:prstGeom>
        </p:spPr>
        <p:txBody>
          <a:bodyPr/>
          <a:lstStyle>
            <a:lvl1pPr marL="5715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14303" y="1965960"/>
            <a:ext cx="5491141" cy="3640361"/>
          </a:xfrm>
          <a:prstGeom prst="rect">
            <a:avLst/>
          </a:prstGeom>
        </p:spPr>
        <p:txBody>
          <a:bodyPr/>
          <a:lstStyle>
            <a:lvl1pPr marL="5715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24444" cy="1325563"/>
          </a:xfr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7ABC-58B1-2B44-9AE4-0F3296E88B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34983-CD69-EF4D-9EF3-EB2110B4AF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607050"/>
            <a:ext cx="5491140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Photo Caption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3E171EF-F7CC-354F-9CD9-4DDEECEB4F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4303" y="5607050"/>
            <a:ext cx="5491140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Photo Caption</a:t>
            </a:r>
          </a:p>
        </p:txBody>
      </p:sp>
    </p:spTree>
    <p:extLst>
      <p:ext uri="{BB962C8B-B14F-4D97-AF65-F5344CB8AC3E}">
        <p14:creationId xmlns:p14="http://schemas.microsoft.com/office/powerpoint/2010/main" val="3474734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558977"/>
            <a:ext cx="4292326" cy="4302177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558977"/>
            <a:ext cx="3224888" cy="4302177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E8DF7-5E02-1A46-8F8F-7E735BA9F59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B7A6DA-4DC8-304B-B583-7CC4064FDF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81000" y="1558925"/>
            <a:ext cx="3224888" cy="4302125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0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61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558978"/>
            <a:ext cx="3224888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558978"/>
            <a:ext cx="4292326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558978"/>
            <a:ext cx="3224888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E8DF7-5E02-1A46-8F8F-7E735BA9F59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A387CA8-2BFC-514C-8463-0244B7A200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756" y="5607050"/>
            <a:ext cx="3224888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9CD173F-9443-154B-A211-586A9B01DF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4437" y="5607050"/>
            <a:ext cx="4292326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3393AB0-90E1-EB4C-9F92-469ECB0E4C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0556" y="5607050"/>
            <a:ext cx="3224888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Photo Caption</a:t>
            </a:r>
          </a:p>
        </p:txBody>
      </p:sp>
    </p:spTree>
    <p:extLst>
      <p:ext uri="{BB962C8B-B14F-4D97-AF65-F5344CB8AC3E}">
        <p14:creationId xmlns:p14="http://schemas.microsoft.com/office/powerpoint/2010/main" val="2777919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3305969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276182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9246395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ABB85-8254-264A-ADC9-F329B2CAF9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07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Pictur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690688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690688"/>
            <a:ext cx="4292326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690688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E10DC94B-F063-2243-A82D-16ADBAF8AD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5757" y="3929449"/>
            <a:ext cx="4292326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DDAF7424-F60C-6A47-AB76-59580353DE8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91875" y="3929449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9621BFD-9F1D-1E4A-A859-9E916E1EF07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580555" y="3929449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BA7123A-ECE0-244E-9B1F-9369CDAA40B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20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lide Imag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4867995-5DA7-0E46-92C1-17D3FB360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20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lide Image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933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42633-3F03-C648-8455-266D21A2E86C}"/>
              </a:ext>
            </a:extLst>
          </p:cNvPr>
          <p:cNvSpPr txBox="1"/>
          <p:nvPr/>
        </p:nvSpPr>
        <p:spPr>
          <a:xfrm>
            <a:off x="3879487" y="3250540"/>
            <a:ext cx="443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rgbClr val="002060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BWC.Ohio.gov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Source Sans 3" panose="020B0503030403020204" pitchFamily="34" charset="0"/>
              </a:rPr>
              <a:t>QUESTIONS?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Ohio Bureau of Workers' Compensation Logo">
            <a:extLst>
              <a:ext uri="{FF2B5EF4-FFF2-40B4-BE49-F238E27FC236}">
                <a16:creationId xmlns:a16="http://schemas.microsoft.com/office/drawing/2014/main" id="{F1998BF3-4D28-A730-00AE-A898D8B26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97" y="5366411"/>
            <a:ext cx="3103046" cy="72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11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DEV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42633-3F03-C648-8455-266D21A2E86C}"/>
              </a:ext>
            </a:extLst>
          </p:cNvPr>
          <p:cNvSpPr txBox="1"/>
          <p:nvPr/>
        </p:nvSpPr>
        <p:spPr>
          <a:xfrm>
            <a:off x="3870251" y="3244334"/>
            <a:ext cx="443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rgbClr val="002060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BWC.Ohio.gov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Source Sans 3" panose="020B0503030403020204" pitchFamily="34" charset="0"/>
              </a:rPr>
              <a:t>THANK YOU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Ohio Bureau of Workers' Compensation Logo">
            <a:extLst>
              <a:ext uri="{FF2B5EF4-FFF2-40B4-BE49-F238E27FC236}">
                <a16:creationId xmlns:a16="http://schemas.microsoft.com/office/drawing/2014/main" id="{E3FF46F9-16C2-AFF4-7AC5-4D4CEAD51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97" y="5366411"/>
            <a:ext cx="3103046" cy="72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8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603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1975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"/>
          <p:cNvSpPr/>
          <p:nvPr/>
        </p:nvSpPr>
        <p:spPr>
          <a:xfrm>
            <a:off x="476250" y="4622800"/>
            <a:ext cx="11249487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5" name="Line"/>
          <p:cNvSpPr/>
          <p:nvPr/>
        </p:nvSpPr>
        <p:spPr>
          <a:xfrm>
            <a:off x="476250" y="2882900"/>
            <a:ext cx="11250018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6" name="Line"/>
          <p:cNvSpPr/>
          <p:nvPr/>
        </p:nvSpPr>
        <p:spPr>
          <a:xfrm flipV="1">
            <a:off x="7494659" y="3169824"/>
            <a:ext cx="1" cy="1155065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7" name="Lorem Ipsum Dolor"/>
          <p:cNvSpPr txBox="1">
            <a:spLocks noGrp="1"/>
          </p:cNvSpPr>
          <p:nvPr>
            <p:ph type="body" sz="quarter" idx="21"/>
          </p:nvPr>
        </p:nvSpPr>
        <p:spPr>
          <a:xfrm>
            <a:off x="476250" y="2461679"/>
            <a:ext cx="6750050" cy="35984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16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18" name="Title Text"/>
          <p:cNvSpPr txBox="1">
            <a:spLocks noGrp="1"/>
          </p:cNvSpPr>
          <p:nvPr>
            <p:ph type="title"/>
          </p:nvPr>
        </p:nvSpPr>
        <p:spPr>
          <a:xfrm>
            <a:off x="476250" y="2914650"/>
            <a:ext cx="6750050" cy="167005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66050" y="2914650"/>
            <a:ext cx="3975100" cy="16700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6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6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6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6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6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9922" y="265918"/>
            <a:ext cx="1998515" cy="2112499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Box 4"/>
          <p:cNvSpPr txBox="1"/>
          <p:nvPr/>
        </p:nvSpPr>
        <p:spPr>
          <a:xfrm>
            <a:off x="4046142" y="6548721"/>
            <a:ext cx="4099717" cy="1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59" tIns="22859" rIns="22859" bIns="22859">
            <a:spAutoFit/>
          </a:bodyPr>
          <a:lstStyle>
            <a:lvl1pPr defTabSz="914400">
              <a:defRPr sz="1800">
                <a:solidFill>
                  <a:srgbClr val="000000"/>
                </a:solidFill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1pPr>
          </a:lstStyle>
          <a:p>
            <a:r>
              <a:rPr sz="900"/>
              <a:t>MAMSYS is Cleveland Area RSB, MBE, FBS, LPE Enterprises and ISO 9001:2015 Certified</a:t>
            </a:r>
          </a:p>
        </p:txBody>
      </p:sp>
      <p:grpSp>
        <p:nvGrpSpPr>
          <p:cNvPr id="25" name="Group"/>
          <p:cNvGrpSpPr/>
          <p:nvPr/>
        </p:nvGrpSpPr>
        <p:grpSpPr>
          <a:xfrm>
            <a:off x="5784890" y="6327775"/>
            <a:ext cx="622221" cy="119050"/>
            <a:chOff x="0" y="0"/>
            <a:chExt cx="1244441" cy="238098"/>
          </a:xfrm>
        </p:grpSpPr>
        <p:sp>
          <p:nvSpPr>
            <p:cNvPr id="22" name="Circle"/>
            <p:cNvSpPr/>
            <p:nvPr/>
          </p:nvSpPr>
          <p:spPr>
            <a:xfrm>
              <a:off x="-1" y="0"/>
              <a:ext cx="238098" cy="238099"/>
            </a:xfrm>
            <a:prstGeom prst="ellipse">
              <a:avLst/>
            </a:prstGeom>
            <a:solidFill>
              <a:srgbClr val="FFD53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l" defTabSz="4572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23" name="Circle"/>
            <p:cNvSpPr/>
            <p:nvPr/>
          </p:nvSpPr>
          <p:spPr>
            <a:xfrm>
              <a:off x="503170" y="0"/>
              <a:ext cx="238100" cy="238099"/>
            </a:xfrm>
            <a:prstGeom prst="ellipse">
              <a:avLst/>
            </a:prstGeom>
            <a:solidFill>
              <a:srgbClr val="DB439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l" defTabSz="4572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24" name="Circle"/>
            <p:cNvSpPr/>
            <p:nvPr/>
          </p:nvSpPr>
          <p:spPr>
            <a:xfrm>
              <a:off x="1006342" y="0"/>
              <a:ext cx="238100" cy="238099"/>
            </a:xfrm>
            <a:prstGeom prst="ellipse">
              <a:avLst/>
            </a:prstGeom>
            <a:solidFill>
              <a:srgbClr val="36CED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l" defTabSz="4572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</p:grp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"/>
          <p:cNvSpPr/>
          <p:nvPr/>
        </p:nvSpPr>
        <p:spPr>
          <a:xfrm flipV="1">
            <a:off x="7494659" y="4959531"/>
            <a:ext cx="1" cy="1155065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34" name="Line"/>
          <p:cNvSpPr/>
          <p:nvPr/>
        </p:nvSpPr>
        <p:spPr>
          <a:xfrm>
            <a:off x="476250" y="6400800"/>
            <a:ext cx="11249487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35" name="Line"/>
          <p:cNvSpPr/>
          <p:nvPr/>
        </p:nvSpPr>
        <p:spPr>
          <a:xfrm>
            <a:off x="476250" y="4660900"/>
            <a:ext cx="11250018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36" name="Line"/>
          <p:cNvSpPr/>
          <p:nvPr/>
        </p:nvSpPr>
        <p:spPr>
          <a:xfrm flipV="1">
            <a:off x="7494659" y="4959531"/>
            <a:ext cx="1" cy="1155065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37" name="Lorem Ipsum Dolor"/>
          <p:cNvSpPr txBox="1">
            <a:spLocks noGrp="1"/>
          </p:cNvSpPr>
          <p:nvPr>
            <p:ph type="body" sz="quarter" idx="21"/>
          </p:nvPr>
        </p:nvSpPr>
        <p:spPr>
          <a:xfrm>
            <a:off x="476250" y="4284129"/>
            <a:ext cx="6750050" cy="35984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16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38" name="Black and white photo of the Zeeland Bridge in the Netherlands"/>
          <p:cNvSpPr>
            <a:spLocks noGrp="1"/>
          </p:cNvSpPr>
          <p:nvPr>
            <p:ph type="pic" idx="22"/>
          </p:nvPr>
        </p:nvSpPr>
        <p:spPr>
          <a:xfrm>
            <a:off x="476250" y="-730250"/>
            <a:ext cx="11239500" cy="6946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476250" y="4699000"/>
            <a:ext cx="6750050" cy="167005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pic>
        <p:nvPicPr>
          <p:cNvPr id="4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6307" y="4305300"/>
            <a:ext cx="2196768" cy="2322059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TextBox 4"/>
          <p:cNvSpPr txBox="1"/>
          <p:nvPr/>
        </p:nvSpPr>
        <p:spPr>
          <a:xfrm>
            <a:off x="4046142" y="6548721"/>
            <a:ext cx="4099717" cy="169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59" tIns="22859" rIns="22859" bIns="22859">
            <a:spAutoFit/>
          </a:bodyPr>
          <a:lstStyle>
            <a:lvl1pPr defTabSz="914400">
              <a:defRPr sz="1600">
                <a:solidFill>
                  <a:srgbClr val="000000"/>
                </a:solidFill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1pPr>
          </a:lstStyle>
          <a:p>
            <a:r>
              <a:rPr sz="800"/>
              <a:t>MAMSYS is Cleveland Area RSB, MBE, FBS, LPE Enterprises and ISO 9001:2015 Certified</a:t>
            </a:r>
          </a:p>
        </p:txBody>
      </p:sp>
      <p:grpSp>
        <p:nvGrpSpPr>
          <p:cNvPr id="45" name="Group"/>
          <p:cNvGrpSpPr/>
          <p:nvPr/>
        </p:nvGrpSpPr>
        <p:grpSpPr>
          <a:xfrm>
            <a:off x="5784890" y="6327775"/>
            <a:ext cx="622221" cy="119050"/>
            <a:chOff x="0" y="0"/>
            <a:chExt cx="1244441" cy="238098"/>
          </a:xfrm>
        </p:grpSpPr>
        <p:sp>
          <p:nvSpPr>
            <p:cNvPr id="42" name="Circle"/>
            <p:cNvSpPr/>
            <p:nvPr/>
          </p:nvSpPr>
          <p:spPr>
            <a:xfrm>
              <a:off x="-1" y="0"/>
              <a:ext cx="238098" cy="238099"/>
            </a:xfrm>
            <a:prstGeom prst="ellipse">
              <a:avLst/>
            </a:prstGeom>
            <a:solidFill>
              <a:srgbClr val="FFD53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l" defTabSz="4572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43" name="Circle"/>
            <p:cNvSpPr/>
            <p:nvPr/>
          </p:nvSpPr>
          <p:spPr>
            <a:xfrm>
              <a:off x="503170" y="0"/>
              <a:ext cx="238100" cy="238099"/>
            </a:xfrm>
            <a:prstGeom prst="ellipse">
              <a:avLst/>
            </a:prstGeom>
            <a:solidFill>
              <a:srgbClr val="DB439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l" defTabSz="4572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44" name="Circle"/>
            <p:cNvSpPr/>
            <p:nvPr/>
          </p:nvSpPr>
          <p:spPr>
            <a:xfrm>
              <a:off x="1006342" y="0"/>
              <a:ext cx="238100" cy="238099"/>
            </a:xfrm>
            <a:prstGeom prst="ellipse">
              <a:avLst/>
            </a:prstGeom>
            <a:solidFill>
              <a:srgbClr val="36CED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l" defTabSz="4572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</p:grp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476250" y="2597150"/>
            <a:ext cx="11239500" cy="16700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5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377" y="318383"/>
            <a:ext cx="904534" cy="657016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e"/>
          <p:cNvSpPr/>
          <p:nvPr/>
        </p:nvSpPr>
        <p:spPr>
          <a:xfrm>
            <a:off x="476250" y="3429000"/>
            <a:ext cx="53216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63" name="Line"/>
          <p:cNvSpPr/>
          <p:nvPr/>
        </p:nvSpPr>
        <p:spPr>
          <a:xfrm>
            <a:off x="476250" y="1949450"/>
            <a:ext cx="5321547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64" name="Lorem Ipsum Dolor"/>
          <p:cNvSpPr txBox="1">
            <a:spLocks noGrp="1"/>
          </p:cNvSpPr>
          <p:nvPr>
            <p:ph type="body" sz="quarter" idx="21"/>
          </p:nvPr>
        </p:nvSpPr>
        <p:spPr>
          <a:xfrm>
            <a:off x="476250" y="1519758"/>
            <a:ext cx="5321300" cy="35984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16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65" name="Black and white photo of the underside of a bridge going over a river and against the sky "/>
          <p:cNvSpPr>
            <a:spLocks noGrp="1"/>
          </p:cNvSpPr>
          <p:nvPr>
            <p:ph type="pic" idx="22"/>
          </p:nvPr>
        </p:nvSpPr>
        <p:spPr>
          <a:xfrm>
            <a:off x="6267450" y="-825500"/>
            <a:ext cx="5399535" cy="7912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476250" y="1987550"/>
            <a:ext cx="5321300" cy="1403350"/>
          </a:xfrm>
          <a:prstGeom prst="rect">
            <a:avLst/>
          </a:prstGeom>
        </p:spPr>
        <p:txBody>
          <a:bodyPr/>
          <a:lstStyle>
            <a:lvl1pPr algn="l">
              <a:defRPr sz="3900"/>
            </a:lvl1pPr>
          </a:lstStyle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76250" y="3543300"/>
            <a:ext cx="5321300" cy="28194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6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6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6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6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6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idx="21"/>
          </p:nvPr>
        </p:nvSpPr>
        <p:spPr>
          <a:xfrm>
            <a:off x="476250" y="1657350"/>
            <a:ext cx="11247461" cy="4673600"/>
          </a:xfrm>
          <a:prstGeom prst="rect">
            <a:avLst/>
          </a:prstGeom>
        </p:spPr>
        <p:txBody>
          <a:bodyPr anchor="t"/>
          <a:lstStyle>
            <a:lvl1pPr marL="195072" indent="-195072">
              <a:spcBef>
                <a:spcPts val="600"/>
              </a:spcBef>
              <a:buClrTx/>
              <a:buSzPct val="85000"/>
              <a:buFontTx/>
              <a:buChar char="•"/>
              <a:defRPr sz="16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1pPr>
            <a:lvl2pPr marL="499872" indent="-195072">
              <a:spcBef>
                <a:spcPts val="600"/>
              </a:spcBef>
              <a:buClrTx/>
              <a:buSzPct val="85000"/>
              <a:buFontTx/>
              <a:buChar char="•"/>
              <a:defRPr sz="16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2pPr>
            <a:lvl3pPr marL="804672" indent="-195072">
              <a:spcBef>
                <a:spcPts val="600"/>
              </a:spcBef>
              <a:buClrTx/>
              <a:buSzPct val="85000"/>
              <a:buFontTx/>
              <a:buChar char="•"/>
              <a:defRPr sz="16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3pPr>
            <a:lvl4pPr marL="1109472" indent="-195072">
              <a:spcBef>
                <a:spcPts val="600"/>
              </a:spcBef>
              <a:buClrTx/>
              <a:buSzPct val="85000"/>
              <a:buFontTx/>
              <a:buChar char="•"/>
              <a:defRPr sz="16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4pPr>
            <a:lvl5pPr marL="1414272" indent="-195072">
              <a:spcBef>
                <a:spcPts val="600"/>
              </a:spcBef>
              <a:buClrTx/>
              <a:buSzPct val="85000"/>
              <a:buFontTx/>
              <a:buChar char="•"/>
              <a:defRPr sz="16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"/>
          <p:cNvSpPr/>
          <p:nvPr/>
        </p:nvSpPr>
        <p:spPr>
          <a:xfrm>
            <a:off x="288" y="3058"/>
            <a:ext cx="4127501" cy="6851885"/>
          </a:xfrm>
          <a:prstGeom prst="rect">
            <a:avLst/>
          </a:prstGeom>
          <a:solidFill>
            <a:srgbClr val="E3D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00"/>
          </a:p>
        </p:txBody>
      </p:sp>
      <p:pic>
        <p:nvPicPr>
          <p:cNvPr id="8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377" y="318383"/>
            <a:ext cx="904534" cy="657016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Title Text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370863" y="1041526"/>
            <a:ext cx="3367300" cy="10369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150"/>
              </a:spcBef>
              <a:buClrTx/>
              <a:buSzTx/>
              <a:buFontTx/>
              <a:buNone/>
              <a:defRPr sz="3000">
                <a:solidFill>
                  <a:srgbClr val="9E66D8"/>
                </a:solidFill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1pPr>
          </a:lstStyle>
          <a:p>
            <a:r>
              <a:t>Title Text</a:t>
            </a:r>
          </a:p>
        </p:txBody>
      </p:sp>
      <p:sp>
        <p:nvSpPr>
          <p:cNvPr id="87" name="Abcd"/>
          <p:cNvSpPr>
            <a:spLocks noGrp="1"/>
          </p:cNvSpPr>
          <p:nvPr>
            <p:ph type="body" sz="quarter" idx="22"/>
          </p:nvPr>
        </p:nvSpPr>
        <p:spPr>
          <a:xfrm>
            <a:off x="370863" y="2155941"/>
            <a:ext cx="3365501" cy="3740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231F20"/>
                </a:solidFill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1pPr>
          </a:lstStyle>
          <a:p>
            <a:r>
              <a:t>Abcd</a:t>
            </a:r>
          </a:p>
        </p:txBody>
      </p:sp>
      <p:sp>
        <p:nvSpPr>
          <p:cNvPr id="88" name="Lorem Ipsum Dolor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368300" y="909583"/>
            <a:ext cx="3365500" cy="35984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16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1pPr>
          </a:lstStyle>
          <a:p>
            <a:r>
              <a:t>Subtitle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idx="24"/>
          </p:nvPr>
        </p:nvSpPr>
        <p:spPr>
          <a:xfrm>
            <a:off x="4678762" y="1109820"/>
            <a:ext cx="7044949" cy="5221131"/>
          </a:xfrm>
          <a:prstGeom prst="rect">
            <a:avLst/>
          </a:prstGeom>
        </p:spPr>
        <p:txBody>
          <a:bodyPr anchor="t"/>
          <a:lstStyle>
            <a:lvl1pPr marL="195072" indent="-195072">
              <a:spcBef>
                <a:spcPts val="600"/>
              </a:spcBef>
              <a:buClrTx/>
              <a:buSzPct val="85000"/>
              <a:buFontTx/>
              <a:buChar char="•"/>
              <a:defRPr sz="16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1pPr>
            <a:lvl2pPr marL="499872" indent="-195072">
              <a:spcBef>
                <a:spcPts val="600"/>
              </a:spcBef>
              <a:buClrTx/>
              <a:buSzPct val="85000"/>
              <a:buFontTx/>
              <a:buChar char="•"/>
              <a:defRPr sz="16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2pPr>
            <a:lvl3pPr marL="804672" indent="-195072">
              <a:spcBef>
                <a:spcPts val="600"/>
              </a:spcBef>
              <a:buClrTx/>
              <a:buSzPct val="85000"/>
              <a:buFontTx/>
              <a:buChar char="•"/>
              <a:defRPr sz="16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3pPr>
            <a:lvl4pPr marL="1109472" indent="-195072">
              <a:spcBef>
                <a:spcPts val="600"/>
              </a:spcBef>
              <a:buClrTx/>
              <a:buSzPct val="85000"/>
              <a:buFontTx/>
              <a:buChar char="•"/>
              <a:defRPr sz="16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4pPr>
            <a:lvl5pPr marL="1414272" indent="-195072">
              <a:spcBef>
                <a:spcPts val="600"/>
              </a:spcBef>
              <a:buClrTx/>
              <a:buSzPct val="85000"/>
              <a:buFontTx/>
              <a:buChar char="•"/>
              <a:defRPr sz="16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Line"/>
          <p:cNvSpPr/>
          <p:nvPr/>
        </p:nvSpPr>
        <p:spPr>
          <a:xfrm>
            <a:off x="476250" y="1524000"/>
            <a:ext cx="11247461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98" name="Line"/>
          <p:cNvSpPr/>
          <p:nvPr/>
        </p:nvSpPr>
        <p:spPr>
          <a:xfrm>
            <a:off x="476250" y="444500"/>
            <a:ext cx="11247461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9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1pPr>
            <a:lvl2pPr>
              <a:defRPr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2pPr>
            <a:lvl3pPr>
              <a:defRPr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3pPr>
            <a:lvl4pPr>
              <a:defRPr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4pPr>
            <a:lvl5pPr>
              <a:defRPr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0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377" y="318383"/>
            <a:ext cx="904534" cy="657016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"/>
          <p:cNvSpPr/>
          <p:nvPr/>
        </p:nvSpPr>
        <p:spPr>
          <a:xfrm>
            <a:off x="8058024" y="1871"/>
            <a:ext cx="4127501" cy="6854259"/>
          </a:xfrm>
          <a:prstGeom prst="rect">
            <a:avLst/>
          </a:prstGeom>
          <a:solidFill>
            <a:srgbClr val="E3D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00"/>
          </a:p>
        </p:txBody>
      </p:sp>
      <p:sp>
        <p:nvSpPr>
          <p:cNvPr id="110" name="Line"/>
          <p:cNvSpPr/>
          <p:nvPr/>
        </p:nvSpPr>
        <p:spPr>
          <a:xfrm>
            <a:off x="476250" y="1524000"/>
            <a:ext cx="712068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11" name="Line"/>
          <p:cNvSpPr/>
          <p:nvPr/>
        </p:nvSpPr>
        <p:spPr>
          <a:xfrm>
            <a:off x="476250" y="444500"/>
            <a:ext cx="712068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12" name="Title Text"/>
          <p:cNvSpPr txBox="1">
            <a:spLocks noGrp="1"/>
          </p:cNvSpPr>
          <p:nvPr>
            <p:ph type="title"/>
          </p:nvPr>
        </p:nvSpPr>
        <p:spPr>
          <a:xfrm>
            <a:off x="476250" y="571500"/>
            <a:ext cx="7120680" cy="8318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76250" y="1847850"/>
            <a:ext cx="7120680" cy="4286250"/>
          </a:xfrm>
          <a:prstGeom prst="rect">
            <a:avLst/>
          </a:prstGeom>
        </p:spPr>
        <p:txBody>
          <a:bodyPr/>
          <a:lstStyle>
            <a:lvl1pPr>
              <a:defRPr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1pPr>
            <a:lvl2pPr>
              <a:defRPr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2pPr>
            <a:lvl3pPr>
              <a:defRPr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3pPr>
            <a:lvl4pPr>
              <a:defRPr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4pPr>
            <a:lvl5pPr>
              <a:defRPr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14" name="Image" descr="Image"/>
          <p:cNvPicPr>
            <a:picLocks noChangeAspect="1"/>
          </p:cNvPicPr>
          <p:nvPr/>
        </p:nvPicPr>
        <p:blipFill>
          <a:blip r:embed="rId2"/>
          <a:srcRect l="10858" t="12726" r="9659" b="10829"/>
          <a:stretch>
            <a:fillRect/>
          </a:stretch>
        </p:blipFill>
        <p:spPr>
          <a:xfrm>
            <a:off x="11114598" y="401995"/>
            <a:ext cx="718940" cy="502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739" y="0"/>
                </a:moveTo>
                <a:lnTo>
                  <a:pt x="495" y="179"/>
                </a:lnTo>
                <a:cubicBezTo>
                  <a:pt x="350" y="285"/>
                  <a:pt x="203" y="469"/>
                  <a:pt x="137" y="631"/>
                </a:cubicBezTo>
                <a:cubicBezTo>
                  <a:pt x="28" y="902"/>
                  <a:pt x="26" y="1034"/>
                  <a:pt x="12" y="10214"/>
                </a:cubicBezTo>
                <a:lnTo>
                  <a:pt x="0" y="19516"/>
                </a:lnTo>
                <a:lnTo>
                  <a:pt x="113" y="19695"/>
                </a:lnTo>
                <a:cubicBezTo>
                  <a:pt x="175" y="19789"/>
                  <a:pt x="285" y="20107"/>
                  <a:pt x="358" y="20403"/>
                </a:cubicBezTo>
                <a:cubicBezTo>
                  <a:pt x="476" y="20886"/>
                  <a:pt x="483" y="20956"/>
                  <a:pt x="411" y="21111"/>
                </a:cubicBezTo>
                <a:cubicBezTo>
                  <a:pt x="339" y="21270"/>
                  <a:pt x="338" y="21292"/>
                  <a:pt x="447" y="21376"/>
                </a:cubicBezTo>
                <a:cubicBezTo>
                  <a:pt x="513" y="21426"/>
                  <a:pt x="633" y="21496"/>
                  <a:pt x="709" y="21529"/>
                </a:cubicBezTo>
                <a:cubicBezTo>
                  <a:pt x="820" y="21577"/>
                  <a:pt x="1931" y="21600"/>
                  <a:pt x="3052" y="21598"/>
                </a:cubicBezTo>
                <a:cubicBezTo>
                  <a:pt x="4174" y="21595"/>
                  <a:pt x="5309" y="21569"/>
                  <a:pt x="5467" y="21521"/>
                </a:cubicBezTo>
                <a:cubicBezTo>
                  <a:pt x="5618" y="21475"/>
                  <a:pt x="5832" y="21346"/>
                  <a:pt x="5950" y="21231"/>
                </a:cubicBezTo>
                <a:cubicBezTo>
                  <a:pt x="6068" y="21116"/>
                  <a:pt x="8005" y="18497"/>
                  <a:pt x="10254" y="15420"/>
                </a:cubicBezTo>
                <a:cubicBezTo>
                  <a:pt x="17166" y="5965"/>
                  <a:pt x="17519" y="5490"/>
                  <a:pt x="17564" y="5530"/>
                </a:cubicBezTo>
                <a:cubicBezTo>
                  <a:pt x="17616" y="5576"/>
                  <a:pt x="17628" y="16002"/>
                  <a:pt x="17576" y="16077"/>
                </a:cubicBezTo>
                <a:cubicBezTo>
                  <a:pt x="17556" y="16105"/>
                  <a:pt x="17322" y="15834"/>
                  <a:pt x="17063" y="15479"/>
                </a:cubicBezTo>
                <a:cubicBezTo>
                  <a:pt x="16804" y="15125"/>
                  <a:pt x="16127" y="14198"/>
                  <a:pt x="15555" y="13414"/>
                </a:cubicBezTo>
                <a:lnTo>
                  <a:pt x="14511" y="11989"/>
                </a:lnTo>
                <a:lnTo>
                  <a:pt x="13134" y="13909"/>
                </a:lnTo>
                <a:cubicBezTo>
                  <a:pt x="12377" y="14965"/>
                  <a:pt x="11757" y="15856"/>
                  <a:pt x="11757" y="15889"/>
                </a:cubicBezTo>
                <a:cubicBezTo>
                  <a:pt x="11757" y="15922"/>
                  <a:pt x="12621" y="17131"/>
                  <a:pt x="13677" y="18577"/>
                </a:cubicBezTo>
                <a:cubicBezTo>
                  <a:pt x="14962" y="20337"/>
                  <a:pt x="15682" y="21264"/>
                  <a:pt x="15853" y="21384"/>
                </a:cubicBezTo>
                <a:cubicBezTo>
                  <a:pt x="16107" y="21563"/>
                  <a:pt x="16113" y="21564"/>
                  <a:pt x="18512" y="21564"/>
                </a:cubicBezTo>
                <a:cubicBezTo>
                  <a:pt x="20842" y="21564"/>
                  <a:pt x="20925" y="21559"/>
                  <a:pt x="21135" y="21401"/>
                </a:cubicBezTo>
                <a:cubicBezTo>
                  <a:pt x="21276" y="21295"/>
                  <a:pt x="21393" y="21119"/>
                  <a:pt x="21475" y="20898"/>
                </a:cubicBezTo>
                <a:lnTo>
                  <a:pt x="21600" y="20565"/>
                </a:lnTo>
                <a:lnTo>
                  <a:pt x="21600" y="10812"/>
                </a:lnTo>
                <a:cubicBezTo>
                  <a:pt x="21599" y="1471"/>
                  <a:pt x="21596" y="1050"/>
                  <a:pt x="21499" y="742"/>
                </a:cubicBezTo>
                <a:cubicBezTo>
                  <a:pt x="21443" y="566"/>
                  <a:pt x="21314" y="334"/>
                  <a:pt x="21212" y="230"/>
                </a:cubicBezTo>
                <a:lnTo>
                  <a:pt x="21028" y="43"/>
                </a:lnTo>
                <a:lnTo>
                  <a:pt x="18536" y="43"/>
                </a:lnTo>
                <a:cubicBezTo>
                  <a:pt x="16089" y="43"/>
                  <a:pt x="16046" y="47"/>
                  <a:pt x="15829" y="213"/>
                </a:cubicBezTo>
                <a:cubicBezTo>
                  <a:pt x="15707" y="307"/>
                  <a:pt x="15238" y="885"/>
                  <a:pt x="14786" y="1502"/>
                </a:cubicBezTo>
                <a:cubicBezTo>
                  <a:pt x="14333" y="2119"/>
                  <a:pt x="12507" y="4616"/>
                  <a:pt x="10725" y="7048"/>
                </a:cubicBezTo>
                <a:cubicBezTo>
                  <a:pt x="8944" y="9481"/>
                  <a:pt x="7445" y="11499"/>
                  <a:pt x="7399" y="11537"/>
                </a:cubicBezTo>
                <a:cubicBezTo>
                  <a:pt x="7264" y="11646"/>
                  <a:pt x="6910" y="11452"/>
                  <a:pt x="6701" y="11153"/>
                </a:cubicBezTo>
                <a:cubicBezTo>
                  <a:pt x="6554" y="10943"/>
                  <a:pt x="6510" y="10814"/>
                  <a:pt x="6510" y="10598"/>
                </a:cubicBezTo>
                <a:cubicBezTo>
                  <a:pt x="6510" y="10288"/>
                  <a:pt x="6541" y="10230"/>
                  <a:pt x="7417" y="9139"/>
                </a:cubicBezTo>
                <a:cubicBezTo>
                  <a:pt x="7684" y="8806"/>
                  <a:pt x="8348" y="7895"/>
                  <a:pt x="8895" y="7108"/>
                </a:cubicBezTo>
                <a:lnTo>
                  <a:pt x="9891" y="5675"/>
                </a:lnTo>
                <a:lnTo>
                  <a:pt x="7983" y="3055"/>
                </a:lnTo>
                <a:cubicBezTo>
                  <a:pt x="6932" y="1613"/>
                  <a:pt x="5964" y="347"/>
                  <a:pt x="5837" y="239"/>
                </a:cubicBezTo>
                <a:lnTo>
                  <a:pt x="5604" y="43"/>
                </a:lnTo>
                <a:lnTo>
                  <a:pt x="3172" y="26"/>
                </a:lnTo>
                <a:lnTo>
                  <a:pt x="739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Line"/>
          <p:cNvSpPr/>
          <p:nvPr/>
        </p:nvSpPr>
        <p:spPr>
          <a:xfrm>
            <a:off x="476250" y="1524000"/>
            <a:ext cx="11247461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23" name="Line"/>
          <p:cNvSpPr/>
          <p:nvPr/>
        </p:nvSpPr>
        <p:spPr>
          <a:xfrm>
            <a:off x="476250" y="444500"/>
            <a:ext cx="11247461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24" name="Black and white photo of the underside of a bridge going over a river and against the sky "/>
          <p:cNvSpPr>
            <a:spLocks noGrp="1"/>
          </p:cNvSpPr>
          <p:nvPr>
            <p:ph type="pic" idx="21"/>
          </p:nvPr>
        </p:nvSpPr>
        <p:spPr>
          <a:xfrm>
            <a:off x="6318250" y="-1206500"/>
            <a:ext cx="5512206" cy="8077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76250" y="1898650"/>
            <a:ext cx="5454650" cy="4464050"/>
          </a:xfrm>
          <a:prstGeom prst="rect">
            <a:avLst/>
          </a:prstGeom>
        </p:spPr>
        <p:txBody>
          <a:bodyPr/>
          <a:lstStyle>
            <a:lvl1pPr marL="254000" indent="-254000">
              <a:spcBef>
                <a:spcPts val="1250"/>
              </a:spcBef>
              <a:buSzPct val="65000"/>
              <a:defRPr sz="21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1pPr>
            <a:lvl2pPr marL="508000" indent="-254000">
              <a:spcBef>
                <a:spcPts val="1250"/>
              </a:spcBef>
              <a:buSzPct val="65000"/>
              <a:defRPr sz="21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2pPr>
            <a:lvl3pPr marL="762000" indent="-254000">
              <a:spcBef>
                <a:spcPts val="1250"/>
              </a:spcBef>
              <a:buSzPct val="65000"/>
              <a:defRPr sz="21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3pPr>
            <a:lvl4pPr marL="1016000" indent="-254000">
              <a:spcBef>
                <a:spcPts val="1250"/>
              </a:spcBef>
              <a:buSzPct val="65000"/>
              <a:defRPr sz="21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4pPr>
            <a:lvl5pPr marL="1270000" indent="-254000">
              <a:spcBef>
                <a:spcPts val="1250"/>
              </a:spcBef>
              <a:buSzPct val="65000"/>
              <a:defRPr sz="21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2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377" y="318383"/>
            <a:ext cx="904534" cy="657016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>
            <a:spLocks noGrp="1"/>
          </p:cNvSpPr>
          <p:nvPr>
            <p:ph type="body" idx="1"/>
          </p:nvPr>
        </p:nvSpPr>
        <p:spPr>
          <a:xfrm>
            <a:off x="476250" y="889000"/>
            <a:ext cx="11239500" cy="5073650"/>
          </a:xfrm>
          <a:prstGeom prst="rect">
            <a:avLst/>
          </a:prstGeom>
        </p:spPr>
        <p:txBody>
          <a:bodyPr/>
          <a:lstStyle>
            <a:lvl1pPr>
              <a:buClrTx/>
              <a:buSzPct val="85000"/>
              <a:buFontTx/>
              <a:buChar char="•"/>
              <a:defRPr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1pPr>
            <a:lvl2pPr>
              <a:buClrTx/>
              <a:buSzPct val="85000"/>
              <a:buFontTx/>
              <a:buChar char="•"/>
              <a:defRPr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2pPr>
            <a:lvl3pPr>
              <a:buClrTx/>
              <a:buSzPct val="85000"/>
              <a:buFontTx/>
              <a:buChar char="•"/>
              <a:defRPr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3pPr>
            <a:lvl4pPr>
              <a:buClrTx/>
              <a:buSzPct val="85000"/>
              <a:buFontTx/>
              <a:buChar char="•"/>
              <a:defRPr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4pPr>
            <a:lvl5pPr>
              <a:buClrTx/>
              <a:buSzPct val="85000"/>
              <a:buFontTx/>
              <a:buChar char="•"/>
              <a:defRPr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377" y="318383"/>
            <a:ext cx="904534" cy="657016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D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hio Bureau of Workers' Compensation Logo">
            <a:extLst>
              <a:ext uri="{FF2B5EF4-FFF2-40B4-BE49-F238E27FC236}">
                <a16:creationId xmlns:a16="http://schemas.microsoft.com/office/drawing/2014/main" id="{3B4DA6AD-BCB7-1C65-BC5A-5FD4E4068A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65" y="1090570"/>
            <a:ext cx="5216343" cy="458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842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lack and white photo looking up at the suspension cables of a bridge with clouds in the background"/>
          <p:cNvSpPr>
            <a:spLocks noGrp="1"/>
          </p:cNvSpPr>
          <p:nvPr>
            <p:ph type="pic" sz="half" idx="21"/>
          </p:nvPr>
        </p:nvSpPr>
        <p:spPr>
          <a:xfrm>
            <a:off x="6116116" y="3012361"/>
            <a:ext cx="5748997" cy="404425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5" name="Black and white photo of the Zeeland Bridge in the Netherlands"/>
          <p:cNvSpPr>
            <a:spLocks noGrp="1"/>
          </p:cNvSpPr>
          <p:nvPr>
            <p:ph type="pic" sz="half" idx="22"/>
          </p:nvPr>
        </p:nvSpPr>
        <p:spPr>
          <a:xfrm>
            <a:off x="6174993" y="317500"/>
            <a:ext cx="5613401" cy="3403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6" name="Black and white photo of the underside of a bridge going over a river and against the sky "/>
          <p:cNvSpPr>
            <a:spLocks noGrp="1"/>
          </p:cNvSpPr>
          <p:nvPr>
            <p:ph type="pic" idx="23"/>
          </p:nvPr>
        </p:nvSpPr>
        <p:spPr>
          <a:xfrm>
            <a:off x="365495" y="-1219200"/>
            <a:ext cx="5525207" cy="809625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495300" y="4210050"/>
            <a:ext cx="11195050" cy="42575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spcBef>
                <a:spcPts val="850"/>
              </a:spcBef>
              <a:buClrTx/>
              <a:buSzTx/>
              <a:buFontTx/>
              <a:buNone/>
              <a:defRPr sz="2100"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55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87450" y="2799308"/>
            <a:ext cx="9810750" cy="87203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>
                <a:latin typeface="Anek Latin Medium Regular"/>
                <a:ea typeface="Anek Latin Medium Regular"/>
                <a:cs typeface="Anek Latin Medium Regular"/>
                <a:sym typeface="Anek Latin Medium Regular"/>
              </a:defRPr>
            </a:lvl1pPr>
          </a:lstStyle>
          <a:p>
            <a:r>
              <a:t>“Type a quote here.” </a:t>
            </a:r>
          </a:p>
        </p:txBody>
      </p:sp>
      <p:pic>
        <p:nvPicPr>
          <p:cNvPr id="15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377" y="318383"/>
            <a:ext cx="904534" cy="657016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Black and white photo looking up at the suspension cables of a bridge with clouds in the background"/>
          <p:cNvSpPr>
            <a:spLocks noGrp="1"/>
          </p:cNvSpPr>
          <p:nvPr>
            <p:ph type="pic" idx="21"/>
          </p:nvPr>
        </p:nvSpPr>
        <p:spPr>
          <a:xfrm>
            <a:off x="0" y="-1327150"/>
            <a:ext cx="12192000" cy="8576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91" b="0" i="0">
                <a:solidFill>
                  <a:srgbClr val="FF0000"/>
                </a:solidFill>
                <a:latin typeface="UKIJ Inchike"/>
                <a:cs typeface="UKIJ Inchik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338" b="0" i="0">
                <a:solidFill>
                  <a:schemeClr val="tx1"/>
                </a:solidFill>
                <a:latin typeface="UKIJ Inchike"/>
                <a:cs typeface="UKIJ Inchik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91" b="0" i="0">
                <a:solidFill>
                  <a:srgbClr val="FF0000"/>
                </a:solidFill>
                <a:latin typeface="UKIJ Inchike"/>
                <a:cs typeface="UKIJ Inchik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4390464"/>
            <a:ext cx="762924" cy="2292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91" b="0" i="0">
                <a:solidFill>
                  <a:srgbClr val="FF0000"/>
                </a:solidFill>
                <a:latin typeface="UKIJ Inchike"/>
                <a:cs typeface="UKIJ Inchik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20336-DF27-419D-8679-47DE98223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E470B0-BFEC-4AFF-A805-77055C56A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FD172-0C87-4881-91FF-454E5F48E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1997-D96E-45CE-B6DA-4B4DBBA8319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84FCD-4752-4A13-90F2-668523EF2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E90DB-26FE-44F0-B119-56C7AE56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363B-D4BC-461F-86C2-A85822F3A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39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D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019F13-D402-C2BE-894F-DC9D2CEE2060}"/>
              </a:ext>
            </a:extLst>
          </p:cNvPr>
          <p:cNvSpPr txBox="1"/>
          <p:nvPr userDrawn="1"/>
        </p:nvSpPr>
        <p:spPr>
          <a:xfrm>
            <a:off x="4064001" y="6289964"/>
            <a:ext cx="391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E3F75"/>
                </a:solidFill>
                <a:latin typeface="Source Sans 3" panose="020B0503030403020204" pitchFamily="34" charset="0"/>
              </a:rPr>
              <a:t>BWC.Ohio.gov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62E6AE7-F445-0A38-7505-13BB506B9F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65" y="1090570"/>
            <a:ext cx="5216343" cy="458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751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1F323-CC78-4956-9D3B-AF1E0DE58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60728-2BA0-4F65-B286-C32A499E6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1F584-8FE5-401A-994F-B8CCB4C27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1997-D96E-45CE-B6DA-4B4DBBA8319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55CD2-1FE8-4933-95D8-8E629E21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C5EC5-D38D-45DC-8EC9-2B8C76CA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363B-D4BC-461F-86C2-A85822F3A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392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199C5-3069-44EC-86AE-649941E03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613436-69E8-488F-9B27-3B878D6AA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68D51-4F20-46F8-889F-9B4FD9DA2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1997-D96E-45CE-B6DA-4B4DBBA8319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74B9C-EE93-4595-A6F8-9C8DECA3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745CC-FF2B-44E6-B050-F285E51C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363B-D4BC-461F-86C2-A85822F3A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717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69DE7-760D-4800-A708-3914943BB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AB51F-0C80-413F-83A1-51D5DF8AF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FD0148-C321-4B03-83F5-FD0A7A587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588203-4EB7-425A-B920-D70128F91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1997-D96E-45CE-B6DA-4B4DBBA8319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9B027-3BCA-4642-AA76-29C78B7A5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38B93-C222-4617-A24C-9FE2C5577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363B-D4BC-461F-86C2-A85822F3A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272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8FF83-4EB0-44F5-8DCE-0C9A1B829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0782A-BB14-4AF2-9BE7-5A3249A5B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F4D3A-F449-468A-8C67-0854A2EA3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AF969E-A0DC-41F2-B29C-67780B16AC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B4F68B-29EA-4517-8FFD-1ECDC96238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9223DE-F8B8-4241-B6C3-8728A7015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1997-D96E-45CE-B6DA-4B4DBBA8319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D24669-154D-4B10-95FA-4A2A1EEC8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1678EA-00B9-4496-B828-87F8CE595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363B-D4BC-461F-86C2-A85822F3A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412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37FF7-0BF0-4470-9EAD-A26428E84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333790-08D1-4F72-A5B3-7C30BEA18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1997-D96E-45CE-B6DA-4B4DBBA8319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B9764B-BC82-4745-972C-FA196013A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49607D-9963-471A-BB8E-801AE4456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363B-D4BC-461F-86C2-A85822F3A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606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22D786-5182-432B-B67E-DAC65960C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1997-D96E-45CE-B6DA-4B4DBBA8319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E9097F-E871-47FA-A1D0-2F566F7E2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7466E-83EB-4A8C-A199-EA8344144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363B-D4BC-461F-86C2-A85822F3A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750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0122E-5998-4F48-8B64-F77E64DAC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28905-348D-46F7-9FEA-5C9751258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1CDCB9-A38F-4F68-BC35-EC55F85F3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CBC3C3-7F16-4CC5-8C21-DCC1E653B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1997-D96E-45CE-B6DA-4B4DBBA8319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22227-6BA8-4281-A49F-4A28AC18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876A0-3FF6-4F7C-B340-F902804E0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363B-D4BC-461F-86C2-A85822F3A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772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6BA0A-10F3-45CB-8452-C26A6EB3B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F85D7F-61EC-4857-BE52-A0F7F1B898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8C4DA-9867-4C7C-87D2-110EF34B4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F38401-A8F1-4AA7-AACC-1671A8F85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1997-D96E-45CE-B6DA-4B4DBBA8319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655F5-A4D6-4314-B7A9-25A4B0BFF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CE875E-5111-4F0B-BBF5-6D7766A69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363B-D4BC-461F-86C2-A85822F3A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058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9CD40-D04D-4ABF-AF98-D683F8DEA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69EE9-F8EC-48B0-8F5C-E226F00A1C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D39C7-6C16-4E7B-9689-F829928CD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1997-D96E-45CE-B6DA-4B4DBBA8319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3ED7A-D59C-408E-809D-235D11D97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05B8E-BA67-4878-A8BE-271F03127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363B-D4BC-461F-86C2-A85822F3A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770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798C7E-E2EE-4F88-8580-98FB0E2DDF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98ED46-1880-40D6-9985-61AA09244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3FB9E-DAC5-4584-AD59-52514C53B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1997-D96E-45CE-B6DA-4B4DBBA8319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C19F1-9D05-4D86-B047-2FC4903DE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FCC81-2AA5-4796-B925-ECAFA1F8A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363B-D4BC-461F-86C2-A85822F3A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32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42B658-2D5A-774F-A585-ED75BF68BE55}"/>
              </a:ext>
            </a:extLst>
          </p:cNvPr>
          <p:cNvSpPr txBox="1"/>
          <p:nvPr userDrawn="1"/>
        </p:nvSpPr>
        <p:spPr>
          <a:xfrm>
            <a:off x="3879487" y="6104321"/>
            <a:ext cx="443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2060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OHIO.ORG</a:t>
            </a:r>
          </a:p>
        </p:txBody>
      </p:sp>
    </p:spTree>
    <p:extLst>
      <p:ext uri="{BB962C8B-B14F-4D97-AF65-F5344CB8AC3E}">
        <p14:creationId xmlns:p14="http://schemas.microsoft.com/office/powerpoint/2010/main" val="430888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2496">
          <p15:clr>
            <a:srgbClr val="FBAE40"/>
          </p15:clr>
        </p15:guide>
        <p15:guide id="3" pos="6288">
          <p15:clr>
            <a:srgbClr val="FBAE40"/>
          </p15:clr>
        </p15:guide>
        <p15:guide id="4" pos="1392">
          <p15:clr>
            <a:srgbClr val="FBAE40"/>
          </p15:clr>
        </p15:guide>
        <p15:guide id="5" pos="1680">
          <p15:clr>
            <a:srgbClr val="FBAE40"/>
          </p15:clr>
        </p15:guide>
        <p15:guide id="6" pos="600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6880D-6682-830F-56D8-4BA0F7F92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32A60B-ADBF-37DC-5C1B-4C94B13DD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E6698-ED24-A776-257F-7EFFA997B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5868-78E9-4902-B85E-D3D1CDA9109A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3BDBD-8E80-F479-6695-7FD95EA15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EB833-BFAA-9B09-1EB7-DD9265EB9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8856-4BDA-46B3-A01A-AE163280A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65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Intro Slide DEV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/>
        </p:nvSpPr>
        <p:spPr>
          <a:xfrm>
            <a:off x="0" y="5040360"/>
            <a:ext cx="12192000" cy="181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/>
        </p:nvCxnSpPr>
        <p:spPr>
          <a:xfrm>
            <a:off x="2338648" y="1864885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8D9A76-764D-4243-BE8A-AFC03BBA71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8649" y="2139210"/>
            <a:ext cx="7514704" cy="25007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Source Sans 3" panose="020B0503030403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 dirty="0"/>
              <a:t>Vestibulum ante ipsum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et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cubilia</a:t>
            </a:r>
            <a:r>
              <a:rPr lang="en-US" dirty="0"/>
              <a:t> Curae; </a:t>
            </a:r>
            <a:r>
              <a:rPr lang="en-US" dirty="0" err="1"/>
              <a:t>Fusce</a:t>
            </a:r>
            <a:r>
              <a:rPr lang="en-US" dirty="0"/>
              <a:t> id </a:t>
            </a:r>
            <a:r>
              <a:rPr lang="en-US" dirty="0" err="1"/>
              <a:t>purus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</a:t>
            </a:r>
          </a:p>
        </p:txBody>
      </p:sp>
      <p:pic>
        <p:nvPicPr>
          <p:cNvPr id="2" name="Picture 1" descr="Ohio Bureau of Workers' Compensation Logo">
            <a:extLst>
              <a:ext uri="{FF2B5EF4-FFF2-40B4-BE49-F238E27FC236}">
                <a16:creationId xmlns:a16="http://schemas.microsoft.com/office/drawing/2014/main" id="{621E2ABE-0563-D687-6A39-79C798377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477" y="5366411"/>
            <a:ext cx="3103046" cy="723957"/>
          </a:xfrm>
          <a:prstGeom prst="rect">
            <a:avLst/>
          </a:prstGeom>
        </p:spPr>
      </p:pic>
      <p:sp>
        <p:nvSpPr>
          <p:cNvPr id="15" name="Title Placeholder 6">
            <a:extLst>
              <a:ext uri="{FF2B5EF4-FFF2-40B4-BE49-F238E27FC236}">
                <a16:creationId xmlns:a16="http://schemas.microsoft.com/office/drawing/2014/main" id="{1BC007B7-6D96-5BCC-6209-90A7E75F29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830506"/>
            <a:ext cx="11430000" cy="9828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883251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er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4C5D952-7020-4B33-84F7-CBC1B869BB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810" y="1114428"/>
            <a:ext cx="5219169" cy="8302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3068A40-1D69-47F3-AA7E-9CA2BC3F38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1" y="4511176"/>
            <a:ext cx="5235550" cy="13364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Click to add additional info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42910E7-43EF-44FD-A4C0-9AECABD8CC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1" y="3507165"/>
            <a:ext cx="5240310" cy="6248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  <a:ea typeface="Source Serif Pro" panose="02040603050405020204" pitchFamily="18" charset="0"/>
              </a:defRPr>
            </a:lvl1pPr>
          </a:lstStyle>
          <a:p>
            <a:pPr lvl="0"/>
            <a:r>
              <a:rPr lang="en-US" dirty="0"/>
              <a:t>Title of presenter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E1D283C1-F316-43F0-BDE2-800E11D4BF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240" y="2556086"/>
            <a:ext cx="5240310" cy="4790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 b="1" cap="all" baseline="0">
                <a:solidFill>
                  <a:srgbClr val="002060"/>
                </a:solidFill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C1223FDD-7488-4253-8BC8-8FEC76158A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6240" y="3027689"/>
            <a:ext cx="5240310" cy="4790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 b="1" cap="all" baseline="0">
                <a:solidFill>
                  <a:srgbClr val="002060"/>
                </a:solidFill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81CFAB-6E89-DB44-BE09-32E905D91A5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825484" y="1114428"/>
            <a:ext cx="5985516" cy="47017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D518BF1B-32A6-9D47-93A2-A5E48DB86C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810" y="503033"/>
            <a:ext cx="10515600" cy="569913"/>
          </a:xfr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0EBDA6E4-77F4-A64D-89B8-E757AE4EAEA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05902" y="6356350"/>
            <a:ext cx="793509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      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0D96C5DD-3C5E-0B4F-829A-6F347372DF4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19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DF61195-A0F3-2E4F-BC0B-8D1AD1E2E5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13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8845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7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  <p15:guide id="7" pos="528">
          <p15:clr>
            <a:srgbClr val="F26B43"/>
          </p15:clr>
        </p15:guide>
        <p15:guide id="8" orient="horz" pos="404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hio Bureau of Workers' Compensation Logo">
            <a:extLst>
              <a:ext uri="{FF2B5EF4-FFF2-40B4-BE49-F238E27FC236}">
                <a16:creationId xmlns:a16="http://schemas.microsoft.com/office/drawing/2014/main" id="{5140F4AC-94BE-5FB4-7C2D-289C9FF58D8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65" y="1090570"/>
            <a:ext cx="5216343" cy="458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9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806" r:id="rId3"/>
    <p:sldLayoutId id="214748380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2B7E9-3BA4-484E-9D9D-392D6666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658247"/>
            <a:ext cx="11430001" cy="4235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hymenaeos</a:t>
            </a:r>
            <a:r>
              <a:rPr lang="en-US" dirty="0"/>
              <a:t>.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9D996841-33AB-1041-B0F1-02114E0F8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30000" cy="9828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DB4D39-9FA5-5C46-845E-A393FCAF090C}"/>
              </a:ext>
            </a:extLst>
          </p:cNvPr>
          <p:cNvSpPr/>
          <p:nvPr/>
        </p:nvSpPr>
        <p:spPr>
          <a:xfrm>
            <a:off x="381000" y="-36206"/>
            <a:ext cx="987552" cy="91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1A58E-E2B6-4F4D-91A6-034B810B725B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93BE12D-B4D3-5E43-9B6B-11CE556E3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079F368-1518-0DA1-C2A3-B61875C7165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3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709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rgbClr val="002060"/>
          </a:solidFill>
          <a:latin typeface="Source Sans 3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Source Sans 3" panose="020B0503030403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7724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Source Sans 3" panose="020B0503030403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23444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3" panose="020B0503030403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3" panose="020B0503030403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3" panose="020B0503030403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476250" y="1530350"/>
            <a:ext cx="11247461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3" name="Line"/>
          <p:cNvSpPr/>
          <p:nvPr/>
        </p:nvSpPr>
        <p:spPr>
          <a:xfrm>
            <a:off x="476250" y="444500"/>
            <a:ext cx="11247461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476250" y="571500"/>
            <a:ext cx="11239500" cy="831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pic>
        <p:nvPicPr>
          <p:cNvPr id="5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16377" y="318383"/>
            <a:ext cx="904534" cy="65701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476250" y="1847850"/>
            <a:ext cx="11239500" cy="428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88050" y="6508750"/>
            <a:ext cx="209550" cy="65659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>
            <a:spAutoFit/>
          </a:bodyPr>
          <a:lstStyle>
            <a:lvl1pPr>
              <a:defRPr sz="1200">
                <a:solidFill>
                  <a:srgbClr val="4C494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550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9E66D8"/>
          </a:solidFill>
          <a:uFillTx/>
          <a:latin typeface="Anek Latin Medium Regular"/>
          <a:ea typeface="Anek Latin Medium Regular"/>
          <a:cs typeface="Anek Latin Medium Regular"/>
          <a:sym typeface="Anek Latin Medium Regular"/>
        </a:defRPr>
      </a:lvl1pPr>
      <a:lvl2pPr marL="0" marR="0" indent="0" algn="ctr" defTabSz="82550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9E66D8"/>
          </a:solidFill>
          <a:uFillTx/>
          <a:latin typeface="Anek Latin Medium Regular"/>
          <a:ea typeface="Anek Latin Medium Regular"/>
          <a:cs typeface="Anek Latin Medium Regular"/>
          <a:sym typeface="Anek Latin Medium Regular"/>
        </a:defRPr>
      </a:lvl2pPr>
      <a:lvl3pPr marL="0" marR="0" indent="0" algn="ctr" defTabSz="82550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9E66D8"/>
          </a:solidFill>
          <a:uFillTx/>
          <a:latin typeface="Anek Latin Medium Regular"/>
          <a:ea typeface="Anek Latin Medium Regular"/>
          <a:cs typeface="Anek Latin Medium Regular"/>
          <a:sym typeface="Anek Latin Medium Regular"/>
        </a:defRPr>
      </a:lvl3pPr>
      <a:lvl4pPr marL="0" marR="0" indent="0" algn="ctr" defTabSz="82550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9E66D8"/>
          </a:solidFill>
          <a:uFillTx/>
          <a:latin typeface="Anek Latin Medium Regular"/>
          <a:ea typeface="Anek Latin Medium Regular"/>
          <a:cs typeface="Anek Latin Medium Regular"/>
          <a:sym typeface="Anek Latin Medium Regular"/>
        </a:defRPr>
      </a:lvl4pPr>
      <a:lvl5pPr marL="0" marR="0" indent="0" algn="ctr" defTabSz="82550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9E66D8"/>
          </a:solidFill>
          <a:uFillTx/>
          <a:latin typeface="Anek Latin Medium Regular"/>
          <a:ea typeface="Anek Latin Medium Regular"/>
          <a:cs typeface="Anek Latin Medium Regular"/>
          <a:sym typeface="Anek Latin Medium Regular"/>
        </a:defRPr>
      </a:lvl5pPr>
      <a:lvl6pPr marL="0" marR="0" indent="0" algn="ctr" defTabSz="82550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9E66D8"/>
          </a:solidFill>
          <a:uFillTx/>
          <a:latin typeface="Anek Latin Medium Regular"/>
          <a:ea typeface="Anek Latin Medium Regular"/>
          <a:cs typeface="Anek Latin Medium Regular"/>
          <a:sym typeface="Anek Latin Medium Regular"/>
        </a:defRPr>
      </a:lvl6pPr>
      <a:lvl7pPr marL="0" marR="0" indent="0" algn="ctr" defTabSz="82550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9E66D8"/>
          </a:solidFill>
          <a:uFillTx/>
          <a:latin typeface="Anek Latin Medium Regular"/>
          <a:ea typeface="Anek Latin Medium Regular"/>
          <a:cs typeface="Anek Latin Medium Regular"/>
          <a:sym typeface="Anek Latin Medium Regular"/>
        </a:defRPr>
      </a:lvl7pPr>
      <a:lvl8pPr marL="0" marR="0" indent="0" algn="ctr" defTabSz="82550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9E66D8"/>
          </a:solidFill>
          <a:uFillTx/>
          <a:latin typeface="Anek Latin Medium Regular"/>
          <a:ea typeface="Anek Latin Medium Regular"/>
          <a:cs typeface="Anek Latin Medium Regular"/>
          <a:sym typeface="Anek Latin Medium Regular"/>
        </a:defRPr>
      </a:lvl8pPr>
      <a:lvl9pPr marL="0" marR="0" indent="0" algn="ctr" defTabSz="82550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9E66D8"/>
          </a:solidFill>
          <a:uFillTx/>
          <a:latin typeface="Anek Latin Medium Regular"/>
          <a:ea typeface="Anek Latin Medium Regular"/>
          <a:cs typeface="Anek Latin Medium Regular"/>
          <a:sym typeface="Anek Latin Medium Regular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1219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828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2438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30480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3657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4267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4876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5486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4390464"/>
            <a:ext cx="762924" cy="22927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bg object 17"/>
          <p:cNvSpPr/>
          <p:nvPr/>
        </p:nvSpPr>
        <p:spPr>
          <a:xfrm>
            <a:off x="812799" y="233978"/>
            <a:ext cx="0" cy="6391835"/>
          </a:xfrm>
          <a:custGeom>
            <a:avLst/>
            <a:gdLst/>
            <a:ahLst/>
            <a:cxnLst/>
            <a:rect l="l" t="t" r="r" b="b"/>
            <a:pathLst>
              <a:path h="7244080">
                <a:moveTo>
                  <a:pt x="0" y="0"/>
                </a:moveTo>
                <a:lnTo>
                  <a:pt x="0" y="7243572"/>
                </a:lnTo>
              </a:path>
            </a:pathLst>
          </a:custGeom>
          <a:ln w="21336">
            <a:solidFill>
              <a:srgbClr val="496D97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4626" y="57305"/>
            <a:ext cx="10298545" cy="1075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0" i="0">
                <a:solidFill>
                  <a:srgbClr val="FF0000"/>
                </a:solidFill>
                <a:latin typeface="UKIJ Inchike"/>
                <a:cs typeface="UKIJ Inchik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91424" y="1112940"/>
            <a:ext cx="10924309" cy="3074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0" i="0">
                <a:solidFill>
                  <a:schemeClr val="tx1"/>
                </a:solidFill>
                <a:latin typeface="UKIJ Inchike"/>
                <a:cs typeface="UKIJ Inchik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6FDF55-FE24-4B54-BB1F-0D3946F01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AF022-97A5-4DD1-A0EE-B154FBDAD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662E8-EF86-488B-A4F2-F2B5EB8BA6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B1997-D96E-45CE-B6DA-4B4DBBA8319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E1A0C-5364-4CDD-A938-DD421833F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5530A-B903-4576-A84A-DA3845656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C363B-D4BC-461F-86C2-A85822F3A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2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975E66-F74C-1EA7-064E-8B8E403A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9210C-F5D1-5956-33C3-87F8512DC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C164E-9149-E798-4B81-12AFD9393B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75868-78E9-4902-B85E-D3D1CDA9109A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15D2B-1DFB-A0C3-5936-775FD74E3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BD49D-024E-6858-2D3F-8A84AC4D0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E8856-4BDA-46B3-A01A-AE163280A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nks.gd/l/eyJhbGciOiJIUzI1NiJ9.eyJidWxsZXRpbl9saW5rX2lkIjoxMDIsInVyaSI6ImJwMjpjbGljayIsImJ1bGxldGluX2lkIjoiMjAyMTAzMzAuMzc5ODUwMTEiLCJ1cmwiOiJodHRwczovL2luZm8uYndjLm9oaW8uZ292L3dwcy9wb3J0YWwvZ292L2J3Yy9mb3ItZW1wbG95ZXJzL3NhZmV0eS1hbmQtdHJhaW5pbmcvc2FmZXR5LWdyYW50cy9maXJlZmlnaHRlci0lMjhmZWVlZyUyOS1ncmFudCJ9.13J7xnLdDpzk1kkyQd-oRkn7avO0MlglUG5ODDuA4f0/s/1433380709/br/101214290092-l" TargetMode="External"/><Relationship Id="rId2" Type="http://schemas.openxmlformats.org/officeDocument/2006/relationships/hyperlink" Target="https://lnks.gd/l/eyJhbGciOiJIUzI1NiJ9.eyJidWxsZXRpbl9saW5rX2lkIjoxMDEsInVyaSI6ImJwMjpjbGljayIsImJ1bGxldGluX2lkIjoiMjAyMTAzMzAuMzc5ODUwMTEiLCJ1cmwiOiJodHRwczovL2luZm8uYndjLm9oaW8uZ292L3dwcy9wb3J0YWwvZ292L2J3Yy9mb3ItZW1wbG95ZXJzL3NhZmV0eS1hbmQtdHJhaW5pbmcvc2FmZXR5LWdyYW50cy9UcmVuY2hTYWZldHlHcmFudCJ9.oP_-yXGquQbDikBcek8DJ9L8Kq05EnuxplswNSuIPf4/s/1433380709/br/101214290092-l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lnks.gd/l/eyJhbGciOiJIUzI1NiJ9.eyJidWxsZXRpbl9saW5rX2lkIjoxMDQsInVyaSI6ImJwMjpjbGljayIsImJ1bGxldGluX2lkIjoiMjAyMTAzMzAuMzc5ODUwMTEiLCJ1cmwiOiJodHRwczovL2luZm8uYndjLm9oaW8uZ292L3dwcy9wb3J0YWwvZ292L2J3Yy9mb3ItZW1wbG95ZXJzL3NhZmV0eS1hbmQtdHJhaW5pbmcvc2FmZXR5LWdyYW50cy9zY2hvb2wtc2FmZXR5LWdyYW50In0.jEsf8IQdq7WcHij7Rx6xiW-R_ZaRdJcfVCN73zvQ3eE/s/1433380709/br/101214290092-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t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taris.com/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hyperlink" Target="mailto:safety@sotaris.com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hyperlink" Target="mailto:AWJ@SOTARIS.COM" TargetMode="External"/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olonchamber.com/slides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6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86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26" Type="http://schemas.openxmlformats.org/officeDocument/2006/relationships/image" Target="../media/image115.png"/><Relationship Id="rId39" Type="http://schemas.openxmlformats.org/officeDocument/2006/relationships/image" Target="../media/image128.jpg"/><Relationship Id="rId3" Type="http://schemas.openxmlformats.org/officeDocument/2006/relationships/image" Target="../media/image92.png"/><Relationship Id="rId21" Type="http://schemas.openxmlformats.org/officeDocument/2006/relationships/image" Target="../media/image110.png"/><Relationship Id="rId34" Type="http://schemas.openxmlformats.org/officeDocument/2006/relationships/image" Target="../media/image123.png"/><Relationship Id="rId42" Type="http://schemas.openxmlformats.org/officeDocument/2006/relationships/image" Target="../media/image131.jp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5" Type="http://schemas.openxmlformats.org/officeDocument/2006/relationships/image" Target="../media/image114.png"/><Relationship Id="rId33" Type="http://schemas.openxmlformats.org/officeDocument/2006/relationships/image" Target="../media/image122.png"/><Relationship Id="rId38" Type="http://schemas.openxmlformats.org/officeDocument/2006/relationships/image" Target="../media/image127.jpg"/><Relationship Id="rId2" Type="http://schemas.openxmlformats.org/officeDocument/2006/relationships/image" Target="../media/image91.jpg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29" Type="http://schemas.openxmlformats.org/officeDocument/2006/relationships/image" Target="../media/image118.png"/><Relationship Id="rId41" Type="http://schemas.openxmlformats.org/officeDocument/2006/relationships/image" Target="../media/image130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24" Type="http://schemas.openxmlformats.org/officeDocument/2006/relationships/image" Target="../media/image113.png"/><Relationship Id="rId32" Type="http://schemas.openxmlformats.org/officeDocument/2006/relationships/image" Target="../media/image121.png"/><Relationship Id="rId37" Type="http://schemas.openxmlformats.org/officeDocument/2006/relationships/image" Target="../media/image126.png"/><Relationship Id="rId40" Type="http://schemas.openxmlformats.org/officeDocument/2006/relationships/image" Target="../media/image129.jp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23" Type="http://schemas.openxmlformats.org/officeDocument/2006/relationships/image" Target="../media/image112.png"/><Relationship Id="rId28" Type="http://schemas.openxmlformats.org/officeDocument/2006/relationships/image" Target="../media/image117.png"/><Relationship Id="rId36" Type="http://schemas.openxmlformats.org/officeDocument/2006/relationships/image" Target="../media/image125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31" Type="http://schemas.openxmlformats.org/officeDocument/2006/relationships/image" Target="../media/image120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Relationship Id="rId22" Type="http://schemas.openxmlformats.org/officeDocument/2006/relationships/image" Target="../media/image111.png"/><Relationship Id="rId27" Type="http://schemas.openxmlformats.org/officeDocument/2006/relationships/image" Target="../media/image116.png"/><Relationship Id="rId30" Type="http://schemas.openxmlformats.org/officeDocument/2006/relationships/image" Target="../media/image119.png"/><Relationship Id="rId35" Type="http://schemas.openxmlformats.org/officeDocument/2006/relationships/image" Target="../media/image12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4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4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37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7" Type="http://schemas.openxmlformats.org/officeDocument/2006/relationships/image" Target="../media/image143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42.jpg"/><Relationship Id="rId5" Type="http://schemas.openxmlformats.org/officeDocument/2006/relationships/image" Target="../media/image141.jpg"/><Relationship Id="rId4" Type="http://schemas.openxmlformats.org/officeDocument/2006/relationships/image" Target="../media/image140.jp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5.jp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40.jpg"/><Relationship Id="rId11" Type="http://schemas.openxmlformats.org/officeDocument/2006/relationships/image" Target="../media/image152.png"/><Relationship Id="rId5" Type="http://schemas.openxmlformats.org/officeDocument/2006/relationships/image" Target="../media/image147.png"/><Relationship Id="rId10" Type="http://schemas.openxmlformats.org/officeDocument/2006/relationships/image" Target="../media/image151.png"/><Relationship Id="rId4" Type="http://schemas.openxmlformats.org/officeDocument/2006/relationships/image" Target="../media/image146.png"/><Relationship Id="rId9" Type="http://schemas.openxmlformats.org/officeDocument/2006/relationships/image" Target="../media/image15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5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60.jpg"/><Relationship Id="rId4" Type="http://schemas.openxmlformats.org/officeDocument/2006/relationships/image" Target="../media/image159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63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66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69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72.jpg"/><Relationship Id="rId4" Type="http://schemas.openxmlformats.org/officeDocument/2006/relationships/image" Target="../media/image171.jp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4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5.png"/><Relationship Id="rId7" Type="http://schemas.openxmlformats.org/officeDocument/2006/relationships/image" Target="../media/image179.jp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78.jpg"/><Relationship Id="rId5" Type="http://schemas.openxmlformats.org/officeDocument/2006/relationships/image" Target="../media/image177.png"/><Relationship Id="rId10" Type="http://schemas.openxmlformats.org/officeDocument/2006/relationships/image" Target="../media/image182.jpg"/><Relationship Id="rId4" Type="http://schemas.openxmlformats.org/officeDocument/2006/relationships/image" Target="../media/image176.jpg"/><Relationship Id="rId9" Type="http://schemas.openxmlformats.org/officeDocument/2006/relationships/image" Target="../media/image18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4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4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1.jpg"/><Relationship Id="rId5" Type="http://schemas.openxmlformats.org/officeDocument/2006/relationships/image" Target="../media/image190.jpg"/><Relationship Id="rId4" Type="http://schemas.openxmlformats.org/officeDocument/2006/relationships/image" Target="../media/image189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4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4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9.jpg"/><Relationship Id="rId5" Type="http://schemas.openxmlformats.org/officeDocument/2006/relationships/image" Target="../media/image198.jpg"/><Relationship Id="rId4" Type="http://schemas.openxmlformats.org/officeDocument/2006/relationships/image" Target="../media/image197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4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4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4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4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g"/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4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g"/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4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47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jpg"/><Relationship Id="rId3" Type="http://schemas.openxmlformats.org/officeDocument/2006/relationships/image" Target="../media/image212.jpg"/><Relationship Id="rId7" Type="http://schemas.openxmlformats.org/officeDocument/2006/relationships/image" Target="../media/image216.jpg"/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5.jpg"/><Relationship Id="rId5" Type="http://schemas.openxmlformats.org/officeDocument/2006/relationships/image" Target="../media/image214.jpg"/><Relationship Id="rId4" Type="http://schemas.openxmlformats.org/officeDocument/2006/relationships/image" Target="../media/image213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5.xml"/><Relationship Id="rId4" Type="http://schemas.openxmlformats.org/officeDocument/2006/relationships/hyperlink" Target="http://www.bensound.com/" TargetMode="Externa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olonchamber.com/slides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2" name="Rectangle 14">
            <a:extLst>
              <a:ext uri="{FF2B5EF4-FFF2-40B4-BE49-F238E27FC236}">
                <a16:creationId xmlns:a16="http://schemas.microsoft.com/office/drawing/2014/main" id="{0E624BD9-62FB-467A-ACDC-4836ADC5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4C973920-672E-443D-8D2E-2D1E3853A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63DD75-42D3-453C-A84D-D18B4215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3B16A05-AF0B-4973-9F7A-3596D9395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393" y="2426964"/>
            <a:ext cx="4724750" cy="200407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EC4BC99-03A8-EA4B-2C35-77A66E1C7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93" y="1043637"/>
            <a:ext cx="2874846" cy="2939144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9A8123E-F3E2-DC1F-7F76-15AF34FED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26" y="4642234"/>
            <a:ext cx="6236863" cy="110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81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DCC66B0-41E7-B37A-1E5F-CD1EF75C7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latin typeface="Rockwell" panose="02060603020205020403" pitchFamily="18" charset="0"/>
                <a:cs typeface="Rockwell" panose="02060603020205020403" pitchFamily="18" charset="0"/>
              </a:rPr>
              <a:t>Dolly Parton’s Imagination Library of Ohio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F0BA00-AD0C-22DB-614D-0905456C7E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4302" y="2008683"/>
            <a:ext cx="6773412" cy="368726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+mj-lt"/>
              </a:rPr>
              <a:t>80% of a child’s brain is developed by the time they are three years old. 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+mj-lt"/>
              </a:rPr>
              <a:t>Vocabulary development by age three has been found to predict achievement by third grade.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+mj-lt"/>
              </a:rPr>
              <a:t>Children with as few as 25 books in the home complete an average of two or more years of school than those with no books.</a:t>
            </a:r>
          </a:p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2B26415-F883-0711-4B04-254351B89D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3E77B-63B3-DB2A-2CD0-C5EA2F4F7EC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793432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   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FE06A4-877E-8986-4E40-289EB46BD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325" y="2008683"/>
            <a:ext cx="3761609" cy="340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58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DCC66B0-41E7-B37A-1E5F-CD1EF75C7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Rockwell" panose="02060603020205020403" pitchFamily="18" charset="0"/>
                <a:cs typeface="Rockwell" panose="02060603020205020403" pitchFamily="18" charset="0"/>
              </a:rPr>
              <a:t>Eligibility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D18B4DA-6480-FC15-D9A9-0275EF6126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All children from 0-5 years old in Ohio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One, age-appropriate book at no cost to the family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Mailed directly once a month to the child’s home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2B26415-F883-0711-4B04-254351B89D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3E77B-63B3-DB2A-2CD0-C5EA2F4F7EC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793432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266355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DCC66B0-41E7-B37A-1E5F-CD1EF75C7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Rockwell" panose="02060603020205020403" pitchFamily="18" charset="0"/>
                <a:cs typeface="Rockwell" panose="02060603020205020403" pitchFamily="18" charset="0"/>
              </a:rPr>
              <a:t>Signing up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D18B4DA-6480-FC15-D9A9-0275EF6126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4302" y="2008683"/>
            <a:ext cx="5031698" cy="3687268"/>
          </a:xfrm>
        </p:spPr>
        <p:txBody>
          <a:bodyPr/>
          <a:lstStyle/>
          <a:p>
            <a:pPr marL="0" indent="0">
              <a:buFont typeface="Courier New" panose="02070309020205020404" pitchFamily="49" charset="0"/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Go to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ohioimaginationlibrary.org</a:t>
            </a:r>
          </a:p>
          <a:p>
            <a:pPr marL="0" indent="0">
              <a:buFont typeface="Courier New" panose="02070309020205020404" pitchFamily="49" charset="0"/>
              <a:buNone/>
              <a:defRPr/>
            </a:pPr>
            <a:r>
              <a:rPr lang="en-US" dirty="0"/>
              <a:t>Information necessary to enroll includes:</a:t>
            </a:r>
          </a:p>
          <a:p>
            <a:pPr>
              <a:defRPr/>
            </a:pPr>
            <a:r>
              <a:rPr lang="en-US" dirty="0"/>
              <a:t>Child’s name, address, and birthday</a:t>
            </a:r>
          </a:p>
          <a:p>
            <a:pPr>
              <a:defRPr/>
            </a:pPr>
            <a:r>
              <a:rPr lang="en-US" dirty="0"/>
              <a:t>Parent’s name and contact information, specifically email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2B26415-F883-0711-4B04-254351B89D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3E77B-63B3-DB2A-2CD0-C5EA2F4F7EC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793432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      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743C5A51-772F-A195-5BDB-F9B1BEE4E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312" y="2008682"/>
            <a:ext cx="3832547" cy="383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821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747BA-32B5-61F1-F697-B3B04BF95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Dates – Public Employers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ABDC0-94EA-8B2C-9823-E01C1094E5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Sept. 29</a:t>
            </a:r>
          </a:p>
          <a:p>
            <a:r>
              <a:rPr lang="en-US" b="0" i="0" dirty="0">
                <a:solidFill>
                  <a:srgbClr val="4A4A4A"/>
                </a:solidFill>
                <a:effectLst/>
                <a:latin typeface="Source Sans Pro" panose="020B0503030403020204" pitchFamily="34" charset="0"/>
              </a:rPr>
              <a:t>One Claim Program (OCP) training requirement deadline</a:t>
            </a:r>
          </a:p>
          <a:p>
            <a:r>
              <a:rPr lang="en-US" b="0" i="0" dirty="0">
                <a:solidFill>
                  <a:srgbClr val="4A4A4A"/>
                </a:solidFill>
                <a:effectLst/>
                <a:latin typeface="Source Sans Pro" panose="020B0503030403020204" pitchFamily="34" charset="0"/>
              </a:rPr>
              <a:t>Drug-Free Safety Program (DFSP) annual report due</a:t>
            </a:r>
          </a:p>
          <a:p>
            <a:r>
              <a:rPr lang="en-US" b="0" i="0" dirty="0">
                <a:solidFill>
                  <a:srgbClr val="4A4A4A"/>
                </a:solidFill>
                <a:effectLst/>
                <a:latin typeface="Source Sans Pro" panose="020B0503030403020204" pitchFamily="34" charset="0"/>
              </a:rPr>
              <a:t>EM Cap safety training requirement deadline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A1483-F934-9B5F-09EA-718EBA3D26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F59FA7-9E35-E641-9260-462B0A5FC68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94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C09DA-8F9A-227E-134A-61F4D5BFD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Employer Webinars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4CF50-4F5E-6E3A-CACD-7457F318A7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A4A4A"/>
                </a:solidFill>
                <a:effectLst/>
                <a:latin typeface="Source Sans Pro" panose="020B0503030403020204" pitchFamily="34" charset="0"/>
              </a:rPr>
              <a:t>Top five items to successfully manage your workers’ compensation policy</a:t>
            </a:r>
          </a:p>
          <a:p>
            <a:r>
              <a:rPr lang="en-US" dirty="0">
                <a:solidFill>
                  <a:srgbClr val="4A4A4A"/>
                </a:solidFill>
                <a:latin typeface="Source Sans Pro" panose="020B0503030403020204" pitchFamily="34" charset="0"/>
              </a:rPr>
              <a:t>I</a:t>
            </a:r>
            <a:r>
              <a:rPr lang="en-US" b="0" i="0" dirty="0">
                <a:solidFill>
                  <a:srgbClr val="4A4A4A"/>
                </a:solidFill>
                <a:effectLst/>
                <a:latin typeface="Source Sans Pro" panose="020B0503030403020204" pitchFamily="34" charset="0"/>
              </a:rPr>
              <a:t>mportant dates</a:t>
            </a:r>
          </a:p>
          <a:p>
            <a:r>
              <a:rPr lang="en-US" dirty="0">
                <a:solidFill>
                  <a:srgbClr val="4A4A4A"/>
                </a:solidFill>
                <a:latin typeface="Source Sans Pro" panose="020B0503030403020204" pitchFamily="34" charset="0"/>
              </a:rPr>
              <a:t>M</a:t>
            </a:r>
            <a:r>
              <a:rPr lang="en-US" b="0" i="0" dirty="0">
                <a:solidFill>
                  <a:srgbClr val="4A4A4A"/>
                </a:solidFill>
                <a:effectLst/>
                <a:latin typeface="Source Sans Pro" panose="020B0503030403020204" pitchFamily="34" charset="0"/>
              </a:rPr>
              <a:t>onthly safety tip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AC3A5-39E7-8C1D-4F11-949F4EB4024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F59FA7-9E35-E641-9260-462B0A5FC68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5A254D-11ED-8161-E18A-C810D9DBD505}"/>
              </a:ext>
            </a:extLst>
          </p:cNvPr>
          <p:cNvSpPr txBox="1"/>
          <p:nvPr/>
        </p:nvSpPr>
        <p:spPr>
          <a:xfrm>
            <a:off x="1249362" y="505665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b="0" i="0" dirty="0">
                <a:effectLst/>
                <a:latin typeface="Source Sans Pro" panose="020B0503030403020204" pitchFamily="34" charset="0"/>
              </a:rPr>
              <a:t>Thursday, Sept. 28, 11:30 AM</a:t>
            </a:r>
          </a:p>
        </p:txBody>
      </p:sp>
    </p:spTree>
    <p:extLst>
      <p:ext uri="{BB962C8B-B14F-4D97-AF65-F5344CB8AC3E}">
        <p14:creationId xmlns:p14="http://schemas.microsoft.com/office/powerpoint/2010/main" val="2643946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FB18F-2C7F-E4AD-FB36-DDD5931CE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Webinars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45CFC8-1085-2E9F-C46B-1066E9A84716}"/>
              </a:ext>
            </a:extLst>
          </p:cNvPr>
          <p:cNvSpPr/>
          <p:nvPr/>
        </p:nvSpPr>
        <p:spPr>
          <a:xfrm>
            <a:off x="-1" y="5958052"/>
            <a:ext cx="12192001" cy="89994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Each individual attending should register in the BWC Learning Center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F5D9E50-90CD-D65C-27B4-30D6212A118A}"/>
              </a:ext>
            </a:extLst>
          </p:cNvPr>
          <p:cNvGraphicFramePr>
            <a:graphicFrameLocks noGrp="1"/>
          </p:cNvGraphicFramePr>
          <p:nvPr/>
        </p:nvGraphicFramePr>
        <p:xfrm>
          <a:off x="1064301" y="2008683"/>
          <a:ext cx="1058583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7039">
                  <a:extLst>
                    <a:ext uri="{9D8B030D-6E8A-4147-A177-3AD203B41FA5}">
                      <a16:colId xmlns:a16="http://schemas.microsoft.com/office/drawing/2014/main" val="196555748"/>
                    </a:ext>
                  </a:extLst>
                </a:gridCol>
                <a:gridCol w="1826527">
                  <a:extLst>
                    <a:ext uri="{9D8B030D-6E8A-4147-A177-3AD203B41FA5}">
                      <a16:colId xmlns:a16="http://schemas.microsoft.com/office/drawing/2014/main" val="3634154007"/>
                    </a:ext>
                  </a:extLst>
                </a:gridCol>
                <a:gridCol w="2472266">
                  <a:extLst>
                    <a:ext uri="{9D8B030D-6E8A-4147-A177-3AD203B41FA5}">
                      <a16:colId xmlns:a16="http://schemas.microsoft.com/office/drawing/2014/main" val="2914881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Virtual Training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965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Firefighter Exposure to Environmental Elements Grant (FEEEG) overview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Sept. 19,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1:00 p.m. – 2:00 p.m.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91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Heroin: It’s Closer Than You Think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Oct. 3,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10:00 a.m. – 11:00 a.m.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6753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3153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FB18F-2C7F-E4AD-FB36-DDD5931CE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Classes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45CFC8-1085-2E9F-C46B-1066E9A84716}"/>
              </a:ext>
            </a:extLst>
          </p:cNvPr>
          <p:cNvSpPr/>
          <p:nvPr/>
        </p:nvSpPr>
        <p:spPr>
          <a:xfrm>
            <a:off x="-1" y="5958052"/>
            <a:ext cx="12192001" cy="89994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Each individual attending should register in the BWC Learning Center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F5D9E50-90CD-D65C-27B4-30D6212A118A}"/>
              </a:ext>
            </a:extLst>
          </p:cNvPr>
          <p:cNvGraphicFramePr>
            <a:graphicFrameLocks noGrp="1"/>
          </p:cNvGraphicFramePr>
          <p:nvPr/>
        </p:nvGraphicFramePr>
        <p:xfrm>
          <a:off x="1064301" y="2008683"/>
          <a:ext cx="10566867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5775">
                  <a:extLst>
                    <a:ext uri="{9D8B030D-6E8A-4147-A177-3AD203B41FA5}">
                      <a16:colId xmlns:a16="http://schemas.microsoft.com/office/drawing/2014/main" val="196555748"/>
                    </a:ext>
                  </a:extLst>
                </a:gridCol>
                <a:gridCol w="2261124">
                  <a:extLst>
                    <a:ext uri="{9D8B030D-6E8A-4147-A177-3AD203B41FA5}">
                      <a16:colId xmlns:a16="http://schemas.microsoft.com/office/drawing/2014/main" val="3634154007"/>
                    </a:ext>
                  </a:extLst>
                </a:gridCol>
                <a:gridCol w="2029968">
                  <a:extLst>
                    <a:ext uri="{9D8B030D-6E8A-4147-A177-3AD203B41FA5}">
                      <a16:colId xmlns:a16="http://schemas.microsoft.com/office/drawing/2014/main" val="2914881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Virtual Training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965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330959"/>
                  </a:ext>
                </a:extLst>
              </a:tr>
              <a:tr h="491241">
                <a:tc>
                  <a:txBody>
                    <a:bodyPr/>
                    <a:lstStyle/>
                    <a:p>
                      <a:r>
                        <a:rPr lang="en-US" dirty="0"/>
                        <a:t>High Hazard Focus Four Inspections: Be Prepared When PERRP Shows Up at Your Doorstep (VTC)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Sept. 13,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 a.m. – 12:30 p.m.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91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Safety Series Workshop Module 2: Ergonomics, Accident Analysis &amp; Hazard Assessment Basics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Sept. 21,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9:30 a.m. – 1 p.m.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342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Bloodborne Pathogens (VTC)*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Oct. 10,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9:30 a.m. – 1 p.m.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37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4093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408E4-90C6-D2FF-CC35-4F2B11ED4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In-Person Classes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71A4A9-ACCF-D3CE-843A-B687E76B62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A084E0-BA17-E76B-2DD3-EBE96B0433E4}"/>
              </a:ext>
            </a:extLst>
          </p:cNvPr>
          <p:cNvSpPr/>
          <p:nvPr/>
        </p:nvSpPr>
        <p:spPr>
          <a:xfrm>
            <a:off x="-1" y="5958052"/>
            <a:ext cx="12154835" cy="89994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Each individual attending should register in the BWC Learning Center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3FAEE20-0A01-361C-38DA-7EEDF7D2658F}"/>
              </a:ext>
            </a:extLst>
          </p:cNvPr>
          <p:cNvGraphicFramePr>
            <a:graphicFrameLocks noGrp="1"/>
          </p:cNvGraphicFramePr>
          <p:nvPr/>
        </p:nvGraphicFramePr>
        <p:xfrm>
          <a:off x="1064302" y="2008683"/>
          <a:ext cx="9878337" cy="1115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779">
                  <a:extLst>
                    <a:ext uri="{9D8B030D-6E8A-4147-A177-3AD203B41FA5}">
                      <a16:colId xmlns:a16="http://schemas.microsoft.com/office/drawing/2014/main" val="4210995699"/>
                    </a:ext>
                  </a:extLst>
                </a:gridCol>
                <a:gridCol w="3292779">
                  <a:extLst>
                    <a:ext uri="{9D8B030D-6E8A-4147-A177-3AD203B41FA5}">
                      <a16:colId xmlns:a16="http://schemas.microsoft.com/office/drawing/2014/main" val="2799743042"/>
                    </a:ext>
                  </a:extLst>
                </a:gridCol>
                <a:gridCol w="3292779">
                  <a:extLst>
                    <a:ext uri="{9D8B030D-6E8A-4147-A177-3AD203B41FA5}">
                      <a16:colId xmlns:a16="http://schemas.microsoft.com/office/drawing/2014/main" val="2993441949"/>
                    </a:ext>
                  </a:extLst>
                </a:gridCol>
              </a:tblGrid>
              <a:tr h="377902"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Course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480628"/>
                  </a:ext>
                </a:extLst>
              </a:tr>
              <a:tr h="737453">
                <a:tc>
                  <a:txBody>
                    <a:bodyPr/>
                    <a:lstStyle/>
                    <a:p>
                      <a:r>
                        <a:rPr lang="en-US" dirty="0"/>
                        <a:t>Sept.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Machine guarding - Youngstown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8:30 a.m. – 12:15 p.m.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785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9469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ABFFE-3EBF-9173-952F-CFEACE1FD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Grants Program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1AAC84-F88D-E63F-F42A-A43F9E622A0B}"/>
              </a:ext>
            </a:extLst>
          </p:cNvPr>
          <p:cNvSpPr txBox="1">
            <a:spLocks/>
          </p:cNvSpPr>
          <p:nvPr/>
        </p:nvSpPr>
        <p:spPr>
          <a:xfrm>
            <a:off x="1064302" y="1885244"/>
            <a:ext cx="10654947" cy="4030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7724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3444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Funding opportunities are once again available for our special safety grant programs.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r>
              <a:rPr lang="en-US" sz="2000" u="sng" dirty="0">
                <a:hlinkClick r:id="rId2"/>
              </a:rPr>
              <a:t>Trench Safety Grant.</a:t>
            </a:r>
            <a:r>
              <a:rPr lang="en-US" sz="2000" dirty="0"/>
              <a:t> Available only to Ohio employers that perform trenching and excavating.</a:t>
            </a:r>
          </a:p>
          <a:p>
            <a:r>
              <a:rPr lang="en-US" sz="2000" u="sng" dirty="0">
                <a:hlinkClick r:id="rId3"/>
              </a:rPr>
              <a:t>Firefighter Exposure to Environmental Elements Grant</a:t>
            </a:r>
            <a:r>
              <a:rPr lang="en-US" sz="2000" dirty="0"/>
              <a:t> combats firefighter cancer risk.</a:t>
            </a:r>
          </a:p>
          <a:p>
            <a:r>
              <a:rPr lang="en-US" sz="2000" u="sng" dirty="0">
                <a:hlinkClick r:id="rId4"/>
              </a:rPr>
              <a:t>School Safety and Security Grant</a:t>
            </a:r>
            <a:r>
              <a:rPr lang="en-US" sz="2000" dirty="0"/>
              <a:t> provides assistance to Ohio employers with ensuring the safety of their staff who instruct children throughout the state.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000" dirty="0"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9515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2" name="Rectangle 14">
            <a:extLst>
              <a:ext uri="{FF2B5EF4-FFF2-40B4-BE49-F238E27FC236}">
                <a16:creationId xmlns:a16="http://schemas.microsoft.com/office/drawing/2014/main" id="{0E624BD9-62FB-467A-ACDC-4836ADC5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4C973920-672E-443D-8D2E-2D1E3853A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63DD75-42D3-453C-A84D-D18B4215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3B16A05-AF0B-4973-9F7A-3596D9395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641" y="3493313"/>
            <a:ext cx="4724750" cy="20040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5D7377-FCE5-7438-F093-3CFD7247450C}"/>
              </a:ext>
            </a:extLst>
          </p:cNvPr>
          <p:cNvSpPr txBox="1"/>
          <p:nvPr/>
        </p:nvSpPr>
        <p:spPr>
          <a:xfrm>
            <a:off x="907790" y="869494"/>
            <a:ext cx="5235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Program Sponsor</a:t>
            </a:r>
          </a:p>
        </p:txBody>
      </p:sp>
      <p:pic>
        <p:nvPicPr>
          <p:cNvPr id="3" name="Picture 2" descr="A red and blue text with a white star&#10;&#10;Description automatically generated">
            <a:extLst>
              <a:ext uri="{FF2B5EF4-FFF2-40B4-BE49-F238E27FC236}">
                <a16:creationId xmlns:a16="http://schemas.microsoft.com/office/drawing/2014/main" id="{6DAB4C62-7F6C-B740-D046-0986AF814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83" y="2777636"/>
            <a:ext cx="5351587" cy="143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ABFFE-3EBF-9173-952F-CFEACE1FD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Intervention grant (SIG)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8F950-8B74-B101-B045-0DC9000AEF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Purchase equipment to eliminate or significantly reduce hazards in the workplace. </a:t>
            </a:r>
          </a:p>
          <a:p>
            <a:pPr marL="690563" lvl="1" indent="-342900">
              <a:buFont typeface="Arial" panose="020B0604020202020204" pitchFamily="34" charset="0"/>
              <a:buChar char="~"/>
            </a:pPr>
            <a:r>
              <a:rPr lang="en-US" dirty="0"/>
              <a:t>3:1 match up to $40,000</a:t>
            </a:r>
          </a:p>
          <a:p>
            <a:pPr marL="690563" lvl="1" indent="-342900">
              <a:buFont typeface="Arial" panose="020B0604020202020204" pitchFamily="34" charset="0"/>
              <a:buChar char="~"/>
            </a:pPr>
            <a:r>
              <a:rPr lang="en-US" dirty="0"/>
              <a:t>Renewable every 3 years</a:t>
            </a:r>
          </a:p>
          <a:p>
            <a:pPr marL="690563" lvl="1" indent="-342900">
              <a:buFont typeface="Arial" panose="020B0604020202020204" pitchFamily="34" charset="0"/>
              <a:buChar char="~"/>
            </a:pPr>
            <a:r>
              <a:rPr lang="en-US" dirty="0"/>
              <a:t>One year case study/annual report</a:t>
            </a:r>
          </a:p>
          <a:p>
            <a:pPr marL="690563" lvl="1" indent="-342900">
              <a:buFont typeface="Arial" panose="020B0604020202020204" pitchFamily="34" charset="0"/>
              <a:buChar char="~"/>
            </a:pPr>
            <a:r>
              <a:rPr lang="en-US" dirty="0"/>
              <a:t>In business for one year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954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ABFFE-3EBF-9173-952F-CFEACE1FD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Intervention grant (SIG)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8F950-8B74-B101-B045-0DC9000AEF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Powered cots without a loading system.</a:t>
            </a:r>
          </a:p>
          <a:p>
            <a:r>
              <a:rPr lang="en-US" dirty="0"/>
              <a:t>Vehicle lifts outside of the vehicle service industry. </a:t>
            </a:r>
          </a:p>
          <a:p>
            <a:r>
              <a:rPr lang="en-US" dirty="0"/>
              <a:t>Crash attenuators intended to protect employees.</a:t>
            </a:r>
          </a:p>
          <a:p>
            <a:r>
              <a:rPr lang="en-US" dirty="0"/>
              <a:t>Food portioning equipment, except for deli slicers.</a:t>
            </a:r>
          </a:p>
          <a:p>
            <a:r>
              <a:rPr lang="en-US" dirty="0"/>
              <a:t>Oil filtration systems for fryers. </a:t>
            </a:r>
          </a:p>
          <a:p>
            <a:r>
              <a:rPr lang="en-US" dirty="0"/>
              <a:t>Truck/trailer restraints or dock leveling systems</a:t>
            </a:r>
          </a:p>
          <a:p>
            <a:r>
              <a:rPr lang="en-US" dirty="0"/>
              <a:t>Wire/cable stripping equipment.</a:t>
            </a:r>
          </a:p>
          <a:p>
            <a:r>
              <a:rPr lang="en-US" dirty="0"/>
              <a:t>Seated equipment that’s primary purpose is not to move or transport people, equipment, or supplies.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224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2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4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DAB5EF2-FD23-434B-A7E3-AB2E300E3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2316954"/>
            <a:ext cx="2879083" cy="2224091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C08F6E-FFBE-5450-D3A2-0C924FC9C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976" y="2857035"/>
            <a:ext cx="2880360" cy="1144943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0948078-A58A-4931-8A96-C77AF3533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41" y="3032950"/>
            <a:ext cx="2880360" cy="79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791DA7F-43C8-0FA3-6E73-419C41C62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6" b="21724"/>
          <a:stretch/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A4B3D7D-9F2D-288F-03AA-071D48541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783" y="5261215"/>
            <a:ext cx="6931319" cy="117544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Our New 2023-24 Apparel Catalog In Grab Your Copy Before You Leave Today</a:t>
            </a:r>
          </a:p>
        </p:txBody>
      </p:sp>
    </p:spTree>
    <p:extLst>
      <p:ext uri="{BB962C8B-B14F-4D97-AF65-F5344CB8AC3E}">
        <p14:creationId xmlns:p14="http://schemas.microsoft.com/office/powerpoint/2010/main" val="655676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women standing in front of a machine&#10;&#10;Description automatically generated">
            <a:extLst>
              <a:ext uri="{FF2B5EF4-FFF2-40B4-BE49-F238E27FC236}">
                <a16:creationId xmlns:a16="http://schemas.microsoft.com/office/drawing/2014/main" id="{38244090-868C-FC20-30EE-CC8BA8704C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79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44" name="Rectangle 2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D8549-09B8-56B5-D6EA-F09A1A14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 fontScale="90000"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Special Offer</a:t>
            </a:r>
          </a:p>
        </p:txBody>
      </p:sp>
      <p:sp>
        <p:nvSpPr>
          <p:cNvPr id="45" name="Content Placeholder 8">
            <a:extLst>
              <a:ext uri="{FF2B5EF4-FFF2-40B4-BE49-F238E27FC236}">
                <a16:creationId xmlns:a16="http://schemas.microsoft.com/office/drawing/2014/main" id="{C6E88EBA-57A1-5B79-7A4F-5A762D918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 fontScale="92500"/>
          </a:bodyPr>
          <a:lstStyle/>
          <a:p>
            <a:r>
              <a:rPr lang="en-US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Let us out fit your company with Corporate or Safety Apparel and Receive a Cleveland Guardians US </a:t>
            </a:r>
            <a:r>
              <a:rPr lang="en-US" sz="36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SafetyGear</a:t>
            </a:r>
            <a:r>
              <a:rPr lang="en-US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Eddie Bauer ¼ Zip Free</a:t>
            </a:r>
          </a:p>
        </p:txBody>
      </p:sp>
    </p:spTree>
    <p:extLst>
      <p:ext uri="{BB962C8B-B14F-4D97-AF65-F5344CB8AC3E}">
        <p14:creationId xmlns:p14="http://schemas.microsoft.com/office/powerpoint/2010/main" val="3281979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C9102-4E9F-05BC-9EB1-8F5CE047D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365125"/>
            <a:ext cx="10978896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We Carry The Following Apparel Brands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3F4085-BC7B-7826-F648-3EF07A82F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026" y="1561171"/>
            <a:ext cx="2152444" cy="141620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40F7A5-82DA-239B-DA4E-84988A24E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37" y="3558034"/>
            <a:ext cx="2433428" cy="1738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0EA84A-ACB7-142E-ACAC-3325878D2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584" y="3070679"/>
            <a:ext cx="2867025" cy="657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1E087A-104B-0349-0773-76461D29C0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991" y="1690688"/>
            <a:ext cx="2433429" cy="7331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F6E4C0-E238-9786-83AB-625FF175D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584" y="4042058"/>
            <a:ext cx="4131808" cy="1129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D298DB-8F14-01C4-1E34-CA9A865CAB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0185" y="3467658"/>
            <a:ext cx="2152444" cy="13598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8A7CC8-49C8-EEF0-8D23-AF004B287E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9491" y="1376791"/>
            <a:ext cx="1271095" cy="5250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519918-45BA-CDAE-D931-802E71F631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0392" y="2794598"/>
            <a:ext cx="3686175" cy="838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CF1B14-F774-DAD7-571F-EB6EE33193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2240" y="5346126"/>
            <a:ext cx="2512942" cy="13853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1FE0A7-4B7E-A701-CCB5-AA85706558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018" y="5574908"/>
            <a:ext cx="2867025" cy="11549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99B8AE9-23E6-904E-794C-A77C867600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63900" y="5720221"/>
            <a:ext cx="3009900" cy="10096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F3E486B-80FA-0B88-B8D2-D59264E0B6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65952" y="5021272"/>
            <a:ext cx="2178755" cy="5905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AA4460F-1B5B-ECA7-CA69-141F08B4D8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94905" y="2121942"/>
            <a:ext cx="2867026" cy="70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13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946E33-FD3D-64B6-0C71-27D85F111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468" y="1460312"/>
            <a:ext cx="7359505" cy="5110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6654C8-BD56-3A8D-39F2-233F587C3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175" y="5033963"/>
            <a:ext cx="3811588" cy="631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1E53CD-6E1C-786C-7385-B0BC94189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175" y="5738813"/>
            <a:ext cx="3811588" cy="6318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30F5C3-E567-2625-A994-216AB4102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Announcing another  US </a:t>
            </a:r>
            <a:r>
              <a:rPr lang="en-US" sz="48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SafetyGear</a:t>
            </a:r>
            <a:r>
              <a:rPr lang="en-US" sz="4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Location at </a:t>
            </a:r>
            <a:br>
              <a:rPr lang="en-US" sz="4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sz="4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7516 Tyler Blvd </a:t>
            </a:r>
            <a:br>
              <a:rPr lang="en-US" sz="4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sz="4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Mentor Ohio </a:t>
            </a:r>
          </a:p>
        </p:txBody>
      </p:sp>
    </p:spTree>
    <p:extLst>
      <p:ext uri="{BB962C8B-B14F-4D97-AF65-F5344CB8AC3E}">
        <p14:creationId xmlns:p14="http://schemas.microsoft.com/office/powerpoint/2010/main" val="1262095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BD2C1-6F67-43CA-9E4E-3FBDC35B4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525439"/>
            <a:ext cx="3336545" cy="1657614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2800" b="1" kern="1200" dirty="0">
                <a:latin typeface="+mj-lt"/>
                <a:ea typeface="+mj-ea"/>
                <a:cs typeface="+mj-cs"/>
              </a:rPr>
              <a:t>From Streetsboro to Mentor we have you covered with the Brands of Safety Footwear you want </a:t>
            </a:r>
            <a:br>
              <a:rPr lang="en-US" sz="2000" b="1" kern="1200" dirty="0">
                <a:latin typeface="+mj-lt"/>
                <a:ea typeface="+mj-ea"/>
                <a:cs typeface="+mj-cs"/>
              </a:rPr>
            </a:br>
            <a:endParaRPr lang="en-US" sz="2000" b="1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7B0C2E-B3D4-479C-B828-26B75B506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08" y="546360"/>
            <a:ext cx="3917965" cy="35065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CF173E-809A-48F7-B006-EAFA22AA2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370" y="696595"/>
            <a:ext cx="2628285" cy="10150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5E6741-B9CB-402B-92B3-10325F994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652" y="2699714"/>
            <a:ext cx="2628286" cy="12491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5F8B40-E8DF-4343-9391-297132E65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610" y="5108073"/>
            <a:ext cx="1656952" cy="1055539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5CC02D6-50CF-438F-922F-CAF0E5A08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0954" y="5131687"/>
            <a:ext cx="1669613" cy="100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F37CBE-9317-42A8-A620-11464152C8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0088" y="5297646"/>
            <a:ext cx="2628286" cy="676783"/>
          </a:xfrm>
          <a:prstGeom prst="rect">
            <a:avLst/>
          </a:prstGeom>
        </p:spPr>
      </p:pic>
      <p:pic>
        <p:nvPicPr>
          <p:cNvPr id="4" name="Content Placeholder 3" descr="A brown cowboy boot with pink stitching&#10;&#10;Description automatically generated">
            <a:extLst>
              <a:ext uri="{FF2B5EF4-FFF2-40B4-BE49-F238E27FC236}">
                <a16:creationId xmlns:a16="http://schemas.microsoft.com/office/drawing/2014/main" id="{678CAFB9-2101-21C8-F8AF-6562A0001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968" y="3407978"/>
            <a:ext cx="2457793" cy="2924583"/>
          </a:xfr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22A5670-0F7B-4199-AEAB-33FBA9CEA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-1"/>
            <a:ext cx="0" cy="6858001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BB1744D-A7DF-4B65-B6E3-DCF12BB2D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2228770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82DD753-EA38-4E86-91FB-05041A44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67905"/>
            <a:ext cx="7530662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DA63E78-7704-45EF-B5D3-EADDF5D82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218591" y="5706812"/>
            <a:ext cx="228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E97D761-A267-7182-7041-90DD932C25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3261" y="2123451"/>
            <a:ext cx="285750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45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9672F8-2ADD-6A2E-CAFA-3EDB7076A0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039" b="136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DD8852-49C4-4B57-A824-5BD5F1C7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  <a:latin typeface="Arial Black" panose="020B0A04020102020204" pitchFamily="34" charset="0"/>
              </a:rPr>
              <a:t>Company Services We Provide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3466875-23EE-6BAE-BD30-BB4D108BA1D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78285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29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31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33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Rectangle 41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43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B799FE-020F-4410-8965-F9C3CAA08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65" r="1" b="7424"/>
          <a:stretch/>
        </p:blipFill>
        <p:spPr>
          <a:xfrm>
            <a:off x="626590" y="317578"/>
            <a:ext cx="10851111" cy="3508437"/>
          </a:xfrm>
          <a:prstGeom prst="rect">
            <a:avLst/>
          </a:prstGeom>
        </p:spPr>
      </p:pic>
      <p:grpSp>
        <p:nvGrpSpPr>
          <p:cNvPr id="72" name="Group 49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55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57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EDA6E5B-7FEA-4A95-AC5A-30C8682B1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18137"/>
            <a:ext cx="4569060" cy="212958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2600">
                <a:solidFill>
                  <a:schemeClr val="bg1"/>
                </a:solidFill>
              </a:rPr>
            </a:br>
            <a:r>
              <a:rPr lang="en-US" sz="2600">
                <a:solidFill>
                  <a:schemeClr val="bg1"/>
                </a:solidFill>
              </a:rPr>
              <a:t>Reebok, Timberland, Carolinas, Double H</a:t>
            </a:r>
            <a:br>
              <a:rPr lang="en-US" sz="2600">
                <a:solidFill>
                  <a:schemeClr val="bg1"/>
                </a:solidFill>
              </a:rPr>
            </a:br>
            <a:r>
              <a:rPr lang="en-US" sz="2600">
                <a:solidFill>
                  <a:schemeClr val="bg1"/>
                </a:solidFill>
              </a:rPr>
              <a:t>Ladies &amp; Mens Safety/Composite Toe Shoe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9D4433-D545-4BC9-A6F7-ACFCB509F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080" y="4018143"/>
            <a:ext cx="5674105" cy="2129599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b="1">
                <a:solidFill>
                  <a:schemeClr val="bg1"/>
                </a:solidFill>
              </a:rPr>
              <a:t>Safety Shoe Trailer Service Book Now for 2024</a:t>
            </a:r>
          </a:p>
        </p:txBody>
      </p:sp>
    </p:spTree>
    <p:extLst>
      <p:ext uri="{BB962C8B-B14F-4D97-AF65-F5344CB8AC3E}">
        <p14:creationId xmlns:p14="http://schemas.microsoft.com/office/powerpoint/2010/main" val="3118898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2" name="Rectangle 14">
            <a:extLst>
              <a:ext uri="{FF2B5EF4-FFF2-40B4-BE49-F238E27FC236}">
                <a16:creationId xmlns:a16="http://schemas.microsoft.com/office/drawing/2014/main" id="{0E624BD9-62FB-467A-ACDC-4836ADC5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4C973920-672E-443D-8D2E-2D1E3853A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63DD75-42D3-453C-A84D-D18B4215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3B16A05-AF0B-4973-9F7A-3596D9395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641" y="3493313"/>
            <a:ext cx="4724750" cy="20040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5D7377-FCE5-7438-F093-3CFD7247450C}"/>
              </a:ext>
            </a:extLst>
          </p:cNvPr>
          <p:cNvSpPr txBox="1"/>
          <p:nvPr/>
        </p:nvSpPr>
        <p:spPr>
          <a:xfrm>
            <a:off x="907790" y="869494"/>
            <a:ext cx="5235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Program Sponsor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38485-64D0-606D-1DE7-958F34C70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905" y="3089090"/>
            <a:ext cx="5306365" cy="67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3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Open white gift box tied with red ribbon">
            <a:extLst>
              <a:ext uri="{FF2B5EF4-FFF2-40B4-BE49-F238E27FC236}">
                <a16:creationId xmlns:a16="http://schemas.microsoft.com/office/drawing/2014/main" id="{CB148FE9-A8F3-4D0A-DA18-7FC022B55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5" b="23255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06225-0DAC-4F42-87A0-6062EB9F6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Ok…Tarry always gives away free stuff!!!!!</a:t>
            </a:r>
            <a:br>
              <a:rPr lang="en-US" sz="4000" b="1">
                <a:solidFill>
                  <a:srgbClr val="FFFFFF"/>
                </a:solidFill>
              </a:rPr>
            </a:br>
            <a:r>
              <a:rPr lang="en-US" sz="4000" b="1">
                <a:solidFill>
                  <a:srgbClr val="FFFFFF"/>
                </a:solidFill>
              </a:rPr>
              <a:t>Drop your Card in the box to Win </a:t>
            </a:r>
            <a:br>
              <a:rPr lang="en-US" sz="4000" b="1">
                <a:solidFill>
                  <a:srgbClr val="FFFFFF"/>
                </a:solidFill>
              </a:rPr>
            </a:br>
            <a:r>
              <a:rPr lang="en-US" sz="4000" b="1">
                <a:solidFill>
                  <a:srgbClr val="FFFFFF"/>
                </a:solidFill>
              </a:rPr>
              <a:t>a Guardians USSG Fleece Jacket 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8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"/>
          <p:cNvGrpSpPr/>
          <p:nvPr/>
        </p:nvGrpSpPr>
        <p:grpSpPr>
          <a:xfrm>
            <a:off x="-10171" y="-7032"/>
            <a:ext cx="12212350" cy="6901349"/>
            <a:chOff x="0" y="0"/>
            <a:chExt cx="24424698" cy="13802694"/>
          </a:xfrm>
        </p:grpSpPr>
        <p:pic>
          <p:nvPicPr>
            <p:cNvPr id="181" name="Screenshot 2023-09-12 at 1.40.55 PM.png" descr="Screenshot 2023-09-12 at 1.40.55 PM.png"/>
            <p:cNvPicPr>
              <a:picLocks noChangeAspect="1"/>
            </p:cNvPicPr>
            <p:nvPr/>
          </p:nvPicPr>
          <p:blipFill>
            <a:blip r:embed="rId2"/>
            <a:srcRect l="1774" t="5831" r="1774" b="10357"/>
            <a:stretch>
              <a:fillRect/>
            </a:stretch>
          </p:blipFill>
          <p:spPr>
            <a:xfrm>
              <a:off x="0" y="0"/>
              <a:ext cx="24424698" cy="138026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2" name="Rectangle"/>
            <p:cNvSpPr/>
            <p:nvPr/>
          </p:nvSpPr>
          <p:spPr>
            <a:xfrm>
              <a:off x="2631672" y="12707200"/>
              <a:ext cx="5613609" cy="109549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9pPr>
            </a:lstStyle>
            <a:p>
              <a:pPr>
                <a:defRPr sz="44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61865729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About Mamsy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r>
              <a:t>About Mamsys</a:t>
            </a:r>
          </a:p>
        </p:txBody>
      </p:sp>
      <p:grpSp>
        <p:nvGrpSpPr>
          <p:cNvPr id="208" name="Group"/>
          <p:cNvGrpSpPr/>
          <p:nvPr/>
        </p:nvGrpSpPr>
        <p:grpSpPr>
          <a:xfrm>
            <a:off x="219607" y="2075654"/>
            <a:ext cx="7120680" cy="3909517"/>
            <a:chOff x="0" y="-279221"/>
            <a:chExt cx="15733806" cy="8135236"/>
          </a:xfrm>
        </p:grpSpPr>
        <p:grpSp>
          <p:nvGrpSpPr>
            <p:cNvPr id="191" name="Group"/>
            <p:cNvGrpSpPr/>
            <p:nvPr/>
          </p:nvGrpSpPr>
          <p:grpSpPr>
            <a:xfrm>
              <a:off x="1464135" y="-279221"/>
              <a:ext cx="14269671" cy="8135236"/>
              <a:chOff x="0" y="-279220"/>
              <a:chExt cx="14269670" cy="8135234"/>
            </a:xfrm>
          </p:grpSpPr>
          <p:sp>
            <p:nvSpPr>
              <p:cNvPr id="186" name="IT Services and Consulting…"/>
              <p:cNvSpPr txBox="1"/>
              <p:nvPr/>
            </p:nvSpPr>
            <p:spPr>
              <a:xfrm>
                <a:off x="0" y="-279220"/>
                <a:ext cx="14269670" cy="15388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2859" tIns="22859" rIns="22859" bIns="22859" numCol="1" anchor="ctr">
                <a:sp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9pPr>
              </a:lstStyle>
              <a:p>
                <a:pPr algn="l" defTabSz="457200">
                  <a:spcBef>
                    <a:spcPts val="600"/>
                  </a:spcBef>
                  <a:defRPr sz="2800">
                    <a:solidFill>
                      <a:srgbClr val="000000"/>
                    </a:solidFill>
                    <a:latin typeface="Anek Latin Medium Bold"/>
                    <a:ea typeface="Anek Latin Medium Bold"/>
                    <a:cs typeface="Anek Latin Medium Bold"/>
                    <a:sym typeface="Anek Latin Medium Bold"/>
                  </a:defRPr>
                </a:pPr>
                <a:r>
                  <a:rPr dirty="0"/>
                  <a:t>Digital Enabling IT Services, Consulting &amp; Staffing</a:t>
                </a:r>
              </a:p>
              <a:p>
                <a:pPr algn="l" defTabSz="457200">
                  <a:spcBef>
                    <a:spcPts val="600"/>
                  </a:spcBef>
                  <a:defRPr sz="2400">
                    <a:solidFill>
                      <a:srgbClr val="000000"/>
                    </a:solidFill>
                    <a:latin typeface="Anek Latin Medium Regular"/>
                    <a:ea typeface="Anek Latin Medium Regular"/>
                    <a:cs typeface="Anek Latin Medium Regular"/>
                    <a:sym typeface="Anek Latin Medium Regular"/>
                  </a:defRPr>
                </a:pPr>
                <a:r>
                  <a:rPr sz="1400" dirty="0"/>
                  <a:t>HQ in Solon, Ohio, US. Operations in US, EU, UK and India.</a:t>
                </a:r>
              </a:p>
            </p:txBody>
          </p:sp>
          <p:sp>
            <p:nvSpPr>
              <p:cNvPr id="187" name="10+ years of successful execution…"/>
              <p:cNvSpPr txBox="1"/>
              <p:nvPr/>
            </p:nvSpPr>
            <p:spPr>
              <a:xfrm>
                <a:off x="0" y="1369869"/>
                <a:ext cx="10876562" cy="15388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2859" tIns="22859" rIns="22859" bIns="22859" numCol="1" anchor="ctr">
                <a:sp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9pPr>
              </a:lstStyle>
              <a:p>
                <a:pPr algn="l" defTabSz="457200">
                  <a:spcBef>
                    <a:spcPts val="600"/>
                  </a:spcBef>
                  <a:defRPr sz="2800">
                    <a:solidFill>
                      <a:srgbClr val="000000"/>
                    </a:solidFill>
                    <a:latin typeface="Anek Latin Medium Bold"/>
                    <a:ea typeface="Anek Latin Medium Bold"/>
                    <a:cs typeface="Anek Latin Medium Bold"/>
                    <a:sym typeface="Anek Latin Medium Bold"/>
                  </a:defRPr>
                </a:pPr>
                <a:r>
                  <a:t>10+ years of successful execution</a:t>
                </a:r>
              </a:p>
              <a:p>
                <a:pPr algn="l" defTabSz="457200">
                  <a:spcBef>
                    <a:spcPts val="600"/>
                  </a:spcBef>
                  <a:defRPr sz="2400">
                    <a:solidFill>
                      <a:srgbClr val="000000"/>
                    </a:solidFill>
                    <a:latin typeface="Anek Latin Medium Regular"/>
                    <a:ea typeface="Anek Latin Medium Regular"/>
                    <a:cs typeface="Anek Latin Medium Regular"/>
                    <a:sym typeface="Anek Latin Medium Regular"/>
                  </a:defRPr>
                </a:pPr>
                <a:r>
                  <a:rPr sz="1400"/>
                  <a:t>Mature Processes, High customer satisfaction, over 80% repeat customers</a:t>
                </a:r>
              </a:p>
            </p:txBody>
          </p:sp>
          <p:sp>
            <p:nvSpPr>
              <p:cNvPr id="188" name="Global team of industry veterans and experts…"/>
              <p:cNvSpPr txBox="1"/>
              <p:nvPr/>
            </p:nvSpPr>
            <p:spPr>
              <a:xfrm>
                <a:off x="0" y="3018960"/>
                <a:ext cx="13202840" cy="15388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2859" tIns="22859" rIns="22859" bIns="22859" numCol="1" anchor="ctr">
                <a:sp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9pPr>
              </a:lstStyle>
              <a:p>
                <a:pPr algn="l" defTabSz="457200">
                  <a:spcBef>
                    <a:spcPts val="600"/>
                  </a:spcBef>
                  <a:defRPr sz="2800">
                    <a:solidFill>
                      <a:srgbClr val="000000"/>
                    </a:solidFill>
                    <a:latin typeface="Anek Latin Medium Bold"/>
                    <a:ea typeface="Anek Latin Medium Bold"/>
                    <a:cs typeface="Anek Latin Medium Bold"/>
                    <a:sym typeface="Anek Latin Medium Bold"/>
                  </a:defRPr>
                </a:pPr>
                <a:r>
                  <a:t>Global team of industry veterans and experts</a:t>
                </a:r>
              </a:p>
              <a:p>
                <a:pPr algn="l" defTabSz="457200">
                  <a:spcBef>
                    <a:spcPts val="600"/>
                  </a:spcBef>
                  <a:defRPr sz="2400">
                    <a:solidFill>
                      <a:srgbClr val="000000"/>
                    </a:solidFill>
                    <a:latin typeface="Anek Latin Medium Regular"/>
                    <a:ea typeface="Anek Latin Medium Regular"/>
                    <a:cs typeface="Anek Latin Medium Regular"/>
                    <a:sym typeface="Anek Latin Medium Regular"/>
                  </a:defRPr>
                </a:pPr>
                <a:r>
                  <a:rPr sz="1400"/>
                  <a:t>Experience in Enterprise solutions for clients including Fortune 500 companies</a:t>
                </a:r>
              </a:p>
            </p:txBody>
          </p:sp>
          <p:sp>
            <p:nvSpPr>
              <p:cNvPr id="189" name="Business Consulting and Startups…"/>
              <p:cNvSpPr txBox="1"/>
              <p:nvPr/>
            </p:nvSpPr>
            <p:spPr>
              <a:xfrm>
                <a:off x="0" y="4668049"/>
                <a:ext cx="10618029" cy="15388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2859" tIns="22859" rIns="22859" bIns="22859" numCol="1" anchor="ctr">
                <a:sp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9pPr>
              </a:lstStyle>
              <a:p>
                <a:pPr algn="l" defTabSz="457200">
                  <a:spcBef>
                    <a:spcPts val="600"/>
                  </a:spcBef>
                  <a:defRPr sz="2800">
                    <a:solidFill>
                      <a:srgbClr val="000000"/>
                    </a:solidFill>
                    <a:latin typeface="Anek Latin Medium Bold"/>
                    <a:ea typeface="Anek Latin Medium Bold"/>
                    <a:cs typeface="Anek Latin Medium Bold"/>
                    <a:sym typeface="Anek Latin Medium Bold"/>
                  </a:defRPr>
                </a:pPr>
                <a:r>
                  <a:t>$1 Billion+ Business value delivered</a:t>
                </a:r>
              </a:p>
              <a:p>
                <a:pPr algn="l" defTabSz="457200">
                  <a:spcBef>
                    <a:spcPts val="600"/>
                  </a:spcBef>
                  <a:defRPr sz="2400">
                    <a:solidFill>
                      <a:srgbClr val="000000"/>
                    </a:solidFill>
                    <a:latin typeface="Anek Latin Medium Regular"/>
                    <a:ea typeface="Anek Latin Medium Regular"/>
                    <a:cs typeface="Anek Latin Medium Regular"/>
                    <a:sym typeface="Anek Latin Medium Regular"/>
                  </a:defRPr>
                </a:pPr>
                <a:r>
                  <a:rPr sz="1400"/>
                  <a:t>Strong customer focused delivery and proven delivery processes &amp; team</a:t>
                </a:r>
              </a:p>
            </p:txBody>
          </p:sp>
          <p:sp>
            <p:nvSpPr>
              <p:cNvPr id="190" name="Alliances &amp; Partnerships…"/>
              <p:cNvSpPr txBox="1"/>
              <p:nvPr/>
            </p:nvSpPr>
            <p:spPr>
              <a:xfrm>
                <a:off x="0" y="6317137"/>
                <a:ext cx="8799969" cy="15388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2859" tIns="22859" rIns="22859" bIns="22859" numCol="1" anchor="ctr">
                <a:sp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9pPr>
              </a:lstStyle>
              <a:p>
                <a:pPr algn="l" defTabSz="457200">
                  <a:spcBef>
                    <a:spcPts val="600"/>
                  </a:spcBef>
                  <a:defRPr sz="2800">
                    <a:solidFill>
                      <a:srgbClr val="000000"/>
                    </a:solidFill>
                    <a:latin typeface="Anek Latin Medium Bold"/>
                    <a:ea typeface="Anek Latin Medium Bold"/>
                    <a:cs typeface="Anek Latin Medium Bold"/>
                    <a:sym typeface="Anek Latin Medium Bold"/>
                  </a:defRPr>
                </a:pPr>
                <a:r>
                  <a:t>Alliances &amp; Partnerships</a:t>
                </a:r>
              </a:p>
              <a:p>
                <a:pPr algn="l" defTabSz="457200">
                  <a:spcBef>
                    <a:spcPts val="600"/>
                  </a:spcBef>
                  <a:defRPr sz="2400">
                    <a:solidFill>
                      <a:srgbClr val="000000"/>
                    </a:solidFill>
                    <a:latin typeface="Anek Latin Medium Regular"/>
                    <a:ea typeface="Anek Latin Medium Regular"/>
                    <a:cs typeface="Anek Latin Medium Regular"/>
                    <a:sym typeface="Anek Latin Medium Regular"/>
                  </a:defRPr>
                </a:pPr>
                <a:r>
                  <a:rPr sz="1400"/>
                  <a:t>Trusted integration partners for leading product companies </a:t>
                </a:r>
              </a:p>
            </p:txBody>
          </p:sp>
        </p:grpSp>
        <p:grpSp>
          <p:nvGrpSpPr>
            <p:cNvPr id="207" name="Group"/>
            <p:cNvGrpSpPr/>
            <p:nvPr/>
          </p:nvGrpSpPr>
          <p:grpSpPr>
            <a:xfrm>
              <a:off x="0" y="331468"/>
              <a:ext cx="317501" cy="6913857"/>
              <a:chOff x="0" y="0"/>
              <a:chExt cx="317500" cy="6913856"/>
            </a:xfrm>
          </p:grpSpPr>
          <p:grpSp>
            <p:nvGrpSpPr>
              <p:cNvPr id="194" name="Group"/>
              <p:cNvGrpSpPr/>
              <p:nvPr/>
            </p:nvGrpSpPr>
            <p:grpSpPr>
              <a:xfrm>
                <a:off x="-1" y="-1"/>
                <a:ext cx="317501" cy="317501"/>
                <a:chOff x="0" y="0"/>
                <a:chExt cx="317500" cy="317500"/>
              </a:xfrm>
            </p:grpSpPr>
            <p:sp>
              <p:nvSpPr>
                <p:cNvPr id="192" name="Circle"/>
                <p:cNvSpPr/>
                <p:nvPr/>
              </p:nvSpPr>
              <p:spPr>
                <a:xfrm>
                  <a:off x="-1" y="-1"/>
                  <a:ext cx="317501" cy="317501"/>
                </a:xfrm>
                <a:prstGeom prst="ellipse">
                  <a:avLst/>
                </a:prstGeom>
                <a:solidFill>
                  <a:srgbClr val="9E66D8"/>
                </a:solidFill>
                <a:ln w="25400" cap="flat">
                  <a:solidFill>
                    <a:srgbClr val="695BCD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>
                  <a:def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1pPr>
                  <a:lvl2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2pPr>
                  <a:lvl3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3pPr>
                  <a:lvl4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4pPr>
                  <a:lvl5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5pPr>
                  <a:lvl6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6pPr>
                  <a:lvl7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7pPr>
                  <a:lvl8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8pPr>
                  <a:lvl9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9pPr>
                </a:lstStyle>
                <a:p>
                  <a:pPr defTabSz="45720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000"/>
                </a:p>
              </p:txBody>
            </p:sp>
            <p:sp>
              <p:nvSpPr>
                <p:cNvPr id="193" name="Circle"/>
                <p:cNvSpPr/>
                <p:nvPr/>
              </p:nvSpPr>
              <p:spPr>
                <a:xfrm>
                  <a:off x="95249" y="95250"/>
                  <a:ext cx="127003" cy="127001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>
                  <a:def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1pPr>
                  <a:lvl2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2pPr>
                  <a:lvl3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3pPr>
                  <a:lvl4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4pPr>
                  <a:lvl5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5pPr>
                  <a:lvl6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6pPr>
                  <a:lvl7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7pPr>
                  <a:lvl8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8pPr>
                  <a:lvl9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9pPr>
                </a:lstStyle>
                <a:p>
                  <a:pPr defTabSz="45720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000"/>
                </a:p>
              </p:txBody>
            </p:sp>
          </p:grpSp>
          <p:grpSp>
            <p:nvGrpSpPr>
              <p:cNvPr id="197" name="Group"/>
              <p:cNvGrpSpPr/>
              <p:nvPr/>
            </p:nvGrpSpPr>
            <p:grpSpPr>
              <a:xfrm>
                <a:off x="0" y="1649088"/>
                <a:ext cx="317501" cy="317501"/>
                <a:chOff x="0" y="0"/>
                <a:chExt cx="317500" cy="317500"/>
              </a:xfrm>
            </p:grpSpPr>
            <p:sp>
              <p:nvSpPr>
                <p:cNvPr id="195" name="Circle"/>
                <p:cNvSpPr/>
                <p:nvPr/>
              </p:nvSpPr>
              <p:spPr>
                <a:xfrm>
                  <a:off x="-1" y="-1"/>
                  <a:ext cx="317501" cy="317501"/>
                </a:xfrm>
                <a:prstGeom prst="ellipse">
                  <a:avLst/>
                </a:prstGeom>
                <a:solidFill>
                  <a:srgbClr val="695BCD"/>
                </a:solidFill>
                <a:ln w="25400" cap="flat">
                  <a:solidFill>
                    <a:srgbClr val="9E66D8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>
                  <a:def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1pPr>
                  <a:lvl2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2pPr>
                  <a:lvl3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3pPr>
                  <a:lvl4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4pPr>
                  <a:lvl5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5pPr>
                  <a:lvl6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6pPr>
                  <a:lvl7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7pPr>
                  <a:lvl8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8pPr>
                  <a:lvl9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9pPr>
                </a:lstStyle>
                <a:p>
                  <a:pPr defTabSz="45720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000"/>
                </a:p>
              </p:txBody>
            </p:sp>
            <p:sp>
              <p:nvSpPr>
                <p:cNvPr id="196" name="Circle"/>
                <p:cNvSpPr/>
                <p:nvPr/>
              </p:nvSpPr>
              <p:spPr>
                <a:xfrm>
                  <a:off x="95249" y="95250"/>
                  <a:ext cx="127003" cy="127001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>
                  <a:def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1pPr>
                  <a:lvl2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2pPr>
                  <a:lvl3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3pPr>
                  <a:lvl4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4pPr>
                  <a:lvl5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5pPr>
                  <a:lvl6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6pPr>
                  <a:lvl7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7pPr>
                  <a:lvl8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8pPr>
                  <a:lvl9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9pPr>
                </a:lstStyle>
                <a:p>
                  <a:pPr defTabSz="45720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000"/>
                </a:p>
              </p:txBody>
            </p:sp>
          </p:grpSp>
          <p:grpSp>
            <p:nvGrpSpPr>
              <p:cNvPr id="200" name="Group"/>
              <p:cNvGrpSpPr/>
              <p:nvPr/>
            </p:nvGrpSpPr>
            <p:grpSpPr>
              <a:xfrm>
                <a:off x="0" y="3298178"/>
                <a:ext cx="317501" cy="317501"/>
                <a:chOff x="0" y="0"/>
                <a:chExt cx="317500" cy="317500"/>
              </a:xfrm>
            </p:grpSpPr>
            <p:sp>
              <p:nvSpPr>
                <p:cNvPr id="198" name="Circle"/>
                <p:cNvSpPr/>
                <p:nvPr/>
              </p:nvSpPr>
              <p:spPr>
                <a:xfrm>
                  <a:off x="-1" y="-1"/>
                  <a:ext cx="317501" cy="317501"/>
                </a:xfrm>
                <a:prstGeom prst="ellipse">
                  <a:avLst/>
                </a:prstGeom>
                <a:solidFill>
                  <a:srgbClr val="9E66D8"/>
                </a:solidFill>
                <a:ln w="25400" cap="flat">
                  <a:solidFill>
                    <a:srgbClr val="695BCD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>
                  <a:def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1pPr>
                  <a:lvl2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2pPr>
                  <a:lvl3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3pPr>
                  <a:lvl4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4pPr>
                  <a:lvl5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5pPr>
                  <a:lvl6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6pPr>
                  <a:lvl7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7pPr>
                  <a:lvl8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8pPr>
                  <a:lvl9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9pPr>
                </a:lstStyle>
                <a:p>
                  <a:pPr defTabSz="45720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000"/>
                </a:p>
              </p:txBody>
            </p:sp>
            <p:sp>
              <p:nvSpPr>
                <p:cNvPr id="199" name="Circle"/>
                <p:cNvSpPr/>
                <p:nvPr/>
              </p:nvSpPr>
              <p:spPr>
                <a:xfrm>
                  <a:off x="95249" y="95250"/>
                  <a:ext cx="127003" cy="127001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>
                  <a:def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1pPr>
                  <a:lvl2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2pPr>
                  <a:lvl3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3pPr>
                  <a:lvl4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4pPr>
                  <a:lvl5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5pPr>
                  <a:lvl6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6pPr>
                  <a:lvl7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7pPr>
                  <a:lvl8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8pPr>
                  <a:lvl9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9pPr>
                </a:lstStyle>
                <a:p>
                  <a:pPr defTabSz="45720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000"/>
                </a:p>
              </p:txBody>
            </p:sp>
          </p:grpSp>
          <p:grpSp>
            <p:nvGrpSpPr>
              <p:cNvPr id="203" name="Group"/>
              <p:cNvGrpSpPr/>
              <p:nvPr/>
            </p:nvGrpSpPr>
            <p:grpSpPr>
              <a:xfrm>
                <a:off x="0" y="4947266"/>
                <a:ext cx="317500" cy="317501"/>
                <a:chOff x="0" y="0"/>
                <a:chExt cx="317500" cy="317500"/>
              </a:xfrm>
            </p:grpSpPr>
            <p:sp>
              <p:nvSpPr>
                <p:cNvPr id="201" name="Circle"/>
                <p:cNvSpPr/>
                <p:nvPr/>
              </p:nvSpPr>
              <p:spPr>
                <a:xfrm>
                  <a:off x="-1" y="-1"/>
                  <a:ext cx="317501" cy="317501"/>
                </a:xfrm>
                <a:prstGeom prst="ellipse">
                  <a:avLst/>
                </a:prstGeom>
                <a:solidFill>
                  <a:srgbClr val="695BCD"/>
                </a:solidFill>
                <a:ln w="25400" cap="flat">
                  <a:solidFill>
                    <a:srgbClr val="9E66D8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>
                  <a:def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1pPr>
                  <a:lvl2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2pPr>
                  <a:lvl3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3pPr>
                  <a:lvl4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4pPr>
                  <a:lvl5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5pPr>
                  <a:lvl6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6pPr>
                  <a:lvl7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7pPr>
                  <a:lvl8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8pPr>
                  <a:lvl9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9pPr>
                </a:lstStyle>
                <a:p>
                  <a:pPr defTabSz="45720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000"/>
                </a:p>
              </p:txBody>
            </p:sp>
            <p:sp>
              <p:nvSpPr>
                <p:cNvPr id="202" name="Circle"/>
                <p:cNvSpPr/>
                <p:nvPr/>
              </p:nvSpPr>
              <p:spPr>
                <a:xfrm>
                  <a:off x="95249" y="95250"/>
                  <a:ext cx="127003" cy="127001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>
                  <a:def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1pPr>
                  <a:lvl2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2pPr>
                  <a:lvl3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3pPr>
                  <a:lvl4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4pPr>
                  <a:lvl5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5pPr>
                  <a:lvl6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6pPr>
                  <a:lvl7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7pPr>
                  <a:lvl8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8pPr>
                  <a:lvl9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9pPr>
                </a:lstStyle>
                <a:p>
                  <a:pPr defTabSz="45720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000"/>
                </a:p>
              </p:txBody>
            </p:sp>
          </p:grpSp>
          <p:grpSp>
            <p:nvGrpSpPr>
              <p:cNvPr id="206" name="Group"/>
              <p:cNvGrpSpPr/>
              <p:nvPr/>
            </p:nvGrpSpPr>
            <p:grpSpPr>
              <a:xfrm>
                <a:off x="-1" y="6596356"/>
                <a:ext cx="317501" cy="317501"/>
                <a:chOff x="0" y="0"/>
                <a:chExt cx="317500" cy="317500"/>
              </a:xfrm>
            </p:grpSpPr>
            <p:sp>
              <p:nvSpPr>
                <p:cNvPr id="204" name="Circle"/>
                <p:cNvSpPr/>
                <p:nvPr/>
              </p:nvSpPr>
              <p:spPr>
                <a:xfrm>
                  <a:off x="-1" y="-1"/>
                  <a:ext cx="317501" cy="317501"/>
                </a:xfrm>
                <a:prstGeom prst="ellipse">
                  <a:avLst/>
                </a:prstGeom>
                <a:solidFill>
                  <a:srgbClr val="9E66D8"/>
                </a:solidFill>
                <a:ln w="25400" cap="flat">
                  <a:solidFill>
                    <a:srgbClr val="695BCD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>
                  <a:def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1pPr>
                  <a:lvl2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2pPr>
                  <a:lvl3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3pPr>
                  <a:lvl4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4pPr>
                  <a:lvl5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5pPr>
                  <a:lvl6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6pPr>
                  <a:lvl7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7pPr>
                  <a:lvl8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8pPr>
                  <a:lvl9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9pPr>
                </a:lstStyle>
                <a:p>
                  <a:pPr defTabSz="45720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000"/>
                </a:p>
              </p:txBody>
            </p:sp>
            <p:sp>
              <p:nvSpPr>
                <p:cNvPr id="205" name="Circle"/>
                <p:cNvSpPr/>
                <p:nvPr/>
              </p:nvSpPr>
              <p:spPr>
                <a:xfrm>
                  <a:off x="95249" y="95250"/>
                  <a:ext cx="127003" cy="127001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>
                  <a:def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1pPr>
                  <a:lvl2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2pPr>
                  <a:lvl3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3pPr>
                  <a:lvl4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4pPr>
                  <a:lvl5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5pPr>
                  <a:lvl6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6pPr>
                  <a:lvl7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7pPr>
                  <a:lvl8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8pPr>
                  <a:lvl9pPr marL="0" marR="0" indent="0" algn="ctr" defTabSz="41275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600" b="0" i="0" u="none" strike="noStrike" cap="none" spc="0" normalizeH="0" baseline="0">
                      <a:ln>
                        <a:noFill/>
                      </a:ln>
                      <a:solidFill>
                        <a:srgbClr val="414141"/>
                      </a:solidFill>
                      <a:effectLst/>
                      <a:uFillTx/>
                      <a:latin typeface="Palatino"/>
                      <a:ea typeface="Palatino"/>
                      <a:cs typeface="Palatino"/>
                      <a:sym typeface="Palatino"/>
                    </a:defRPr>
                  </a:lvl9pPr>
                </a:lstStyle>
                <a:p>
                  <a:pPr defTabSz="45720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000"/>
                </a:p>
              </p:txBody>
            </p:sp>
          </p:grpSp>
        </p:grpSp>
      </p:grpSp>
      <p:grpSp>
        <p:nvGrpSpPr>
          <p:cNvPr id="221" name="Group"/>
          <p:cNvGrpSpPr/>
          <p:nvPr/>
        </p:nvGrpSpPr>
        <p:grpSpPr>
          <a:xfrm>
            <a:off x="8409953" y="1909268"/>
            <a:ext cx="3423644" cy="3826248"/>
            <a:chOff x="0" y="37138"/>
            <a:chExt cx="6847287" cy="7652493"/>
          </a:xfrm>
        </p:grpSpPr>
        <p:grpSp>
          <p:nvGrpSpPr>
            <p:cNvPr id="214" name="Group"/>
            <p:cNvGrpSpPr/>
            <p:nvPr/>
          </p:nvGrpSpPr>
          <p:grpSpPr>
            <a:xfrm>
              <a:off x="0" y="37138"/>
              <a:ext cx="6847287" cy="3003115"/>
              <a:chOff x="0" y="37138"/>
              <a:chExt cx="6847286" cy="3003114"/>
            </a:xfrm>
          </p:grpSpPr>
          <p:sp>
            <p:nvSpPr>
              <p:cNvPr id="209" name="TextBox 5"/>
              <p:cNvSpPr txBox="1"/>
              <p:nvPr/>
            </p:nvSpPr>
            <p:spPr>
              <a:xfrm>
                <a:off x="0" y="37138"/>
                <a:ext cx="3990077" cy="4616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2859" tIns="22859" rIns="22859" bIns="22859" numCol="1" anchor="ctr">
                <a:sp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9pPr>
              </a:lstStyle>
              <a:p>
                <a:r>
                  <a:rPr sz="1200"/>
                  <a:t>People</a:t>
                </a:r>
              </a:p>
            </p:txBody>
          </p:sp>
          <p:sp>
            <p:nvSpPr>
              <p:cNvPr id="210" name="TextBox 5"/>
              <p:cNvSpPr txBox="1"/>
              <p:nvPr/>
            </p:nvSpPr>
            <p:spPr>
              <a:xfrm>
                <a:off x="0" y="894251"/>
                <a:ext cx="6489400" cy="4616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2859" tIns="22859" rIns="22859" bIns="22859" numCol="1" anchor="ctr">
                <a:sp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9pPr>
              </a:lstStyle>
              <a:p>
                <a:r>
                  <a:rPr sz="1200"/>
                  <a:t>Great mix of experience and enthusiasm</a:t>
                </a:r>
              </a:p>
            </p:txBody>
          </p:sp>
          <p:sp>
            <p:nvSpPr>
              <p:cNvPr id="211" name="TextBox 5"/>
              <p:cNvSpPr txBox="1"/>
              <p:nvPr/>
            </p:nvSpPr>
            <p:spPr>
              <a:xfrm>
                <a:off x="0" y="2578592"/>
                <a:ext cx="6847286" cy="4616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2859" tIns="22859" rIns="22859" bIns="22859" numCol="1" anchor="ctr">
                <a:sp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9pPr>
              </a:lstStyle>
              <a:p>
                <a:r>
                  <a:rPr sz="1200"/>
                  <a:t>Mining expertise globally. Travel ready team. </a:t>
                </a:r>
              </a:p>
            </p:txBody>
          </p:sp>
          <p:sp>
            <p:nvSpPr>
              <p:cNvPr id="212" name="TextBox 5"/>
              <p:cNvSpPr txBox="1"/>
              <p:nvPr/>
            </p:nvSpPr>
            <p:spPr>
              <a:xfrm>
                <a:off x="0" y="1455701"/>
                <a:ext cx="6352330" cy="4616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2859" tIns="22859" rIns="22859" bIns="22859" numCol="1" anchor="ctr">
                <a:sp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9pPr>
              </a:lstStyle>
              <a:p>
                <a:r>
                  <a:rPr sz="1200" dirty="0"/>
                  <a:t>We understand business. </a:t>
                </a:r>
                <a:r>
                  <a:rPr sz="1200" dirty="0" err="1"/>
                  <a:t>RoI</a:t>
                </a:r>
                <a:r>
                  <a:rPr sz="1200" dirty="0"/>
                  <a:t> &gt; Everything</a:t>
                </a:r>
              </a:p>
            </p:txBody>
          </p:sp>
          <p:sp>
            <p:nvSpPr>
              <p:cNvPr id="213" name="TextBox 5"/>
              <p:cNvSpPr txBox="1"/>
              <p:nvPr/>
            </p:nvSpPr>
            <p:spPr>
              <a:xfrm>
                <a:off x="0" y="2017147"/>
                <a:ext cx="6489400" cy="4616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2859" tIns="22859" rIns="22859" bIns="22859" numCol="1" anchor="ctr">
                <a:sp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9pPr>
              </a:lstStyle>
              <a:p>
                <a:r>
                  <a:rPr sz="1200"/>
                  <a:t>Over 200 geniuses, 90% offshore in India</a:t>
                </a:r>
              </a:p>
            </p:txBody>
          </p:sp>
        </p:grpSp>
        <p:grpSp>
          <p:nvGrpSpPr>
            <p:cNvPr id="220" name="Group"/>
            <p:cNvGrpSpPr/>
            <p:nvPr/>
          </p:nvGrpSpPr>
          <p:grpSpPr>
            <a:xfrm>
              <a:off x="0" y="4678762"/>
              <a:ext cx="6847287" cy="3010869"/>
              <a:chOff x="0" y="37138"/>
              <a:chExt cx="6847286" cy="3010868"/>
            </a:xfrm>
          </p:grpSpPr>
          <p:sp>
            <p:nvSpPr>
              <p:cNvPr id="215" name="TextBox 5"/>
              <p:cNvSpPr txBox="1"/>
              <p:nvPr/>
            </p:nvSpPr>
            <p:spPr>
              <a:xfrm>
                <a:off x="4202" y="37138"/>
                <a:ext cx="3830715" cy="4616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2859" tIns="22859" rIns="22859" bIns="22859" numCol="1" anchor="ctr">
                <a:sp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9pPr>
              </a:lstStyle>
              <a:p>
                <a:r>
                  <a:rPr sz="1200"/>
                  <a:t>Philosophy</a:t>
                </a:r>
              </a:p>
            </p:txBody>
          </p:sp>
          <p:sp>
            <p:nvSpPr>
              <p:cNvPr id="216" name="TextBox 5"/>
              <p:cNvSpPr txBox="1"/>
              <p:nvPr/>
            </p:nvSpPr>
            <p:spPr>
              <a:xfrm>
                <a:off x="0" y="902007"/>
                <a:ext cx="6489400" cy="4616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2859" tIns="22859" rIns="22859" bIns="22859" numCol="1" anchor="ctr">
                <a:sp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9pPr>
              </a:lstStyle>
              <a:p>
                <a:r>
                  <a:rPr sz="1200"/>
                  <a:t>Human Centric Approach</a:t>
                </a:r>
              </a:p>
            </p:txBody>
          </p:sp>
          <p:sp>
            <p:nvSpPr>
              <p:cNvPr id="217" name="TextBox 5"/>
              <p:cNvSpPr txBox="1"/>
              <p:nvPr/>
            </p:nvSpPr>
            <p:spPr>
              <a:xfrm>
                <a:off x="0" y="2586346"/>
                <a:ext cx="6847286" cy="4616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2859" tIns="22859" rIns="22859" bIns="22859" numCol="1" anchor="ctr">
                <a:sp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9pPr>
              </a:lstStyle>
              <a:p>
                <a:r>
                  <a:rPr sz="1200"/>
                  <a:t>Work smart but go deep. Get Certified.</a:t>
                </a:r>
              </a:p>
            </p:txBody>
          </p:sp>
          <p:sp>
            <p:nvSpPr>
              <p:cNvPr id="218" name="TextBox 5"/>
              <p:cNvSpPr txBox="1"/>
              <p:nvPr/>
            </p:nvSpPr>
            <p:spPr>
              <a:xfrm>
                <a:off x="0" y="1463453"/>
                <a:ext cx="6352330" cy="4616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2859" tIns="22859" rIns="22859" bIns="22859" numCol="1" anchor="ctr">
                <a:sp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9pPr>
              </a:lstStyle>
              <a:p>
                <a:r>
                  <a:rPr sz="1200"/>
                  <a:t>Documentation! Tools! Techniques!</a:t>
                </a:r>
              </a:p>
            </p:txBody>
          </p:sp>
          <p:sp>
            <p:nvSpPr>
              <p:cNvPr id="219" name="TextBox 5"/>
              <p:cNvSpPr txBox="1"/>
              <p:nvPr/>
            </p:nvSpPr>
            <p:spPr>
              <a:xfrm>
                <a:off x="0" y="2024901"/>
                <a:ext cx="6489400" cy="4616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2859" tIns="22859" rIns="22859" bIns="22859" numCol="1" anchor="ctr">
                <a:sp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defRPr>
                </a:lvl9pPr>
              </a:lstStyle>
              <a:p>
                <a:r>
                  <a:rPr sz="1200"/>
                  <a:t>Faster, Cheaper - Automate!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07004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ervice Portfoli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r>
              <a:rPr sz="2000" dirty="0"/>
              <a:t>Service Portfolio</a:t>
            </a:r>
          </a:p>
        </p:txBody>
      </p:sp>
      <p:grpSp>
        <p:nvGrpSpPr>
          <p:cNvPr id="242" name="Group"/>
          <p:cNvGrpSpPr/>
          <p:nvPr/>
        </p:nvGrpSpPr>
        <p:grpSpPr>
          <a:xfrm>
            <a:off x="394941" y="1878073"/>
            <a:ext cx="11406100" cy="4284724"/>
            <a:chOff x="0" y="0"/>
            <a:chExt cx="22812197" cy="8569446"/>
          </a:xfrm>
        </p:grpSpPr>
        <p:sp>
          <p:nvSpPr>
            <p:cNvPr id="224" name="Rectangle"/>
            <p:cNvSpPr/>
            <p:nvPr/>
          </p:nvSpPr>
          <p:spPr>
            <a:xfrm>
              <a:off x="7961" y="0"/>
              <a:ext cx="6985001" cy="3810000"/>
            </a:xfrm>
            <a:prstGeom prst="rect">
              <a:avLst/>
            </a:prstGeom>
            <a:solidFill>
              <a:srgbClr val="E3DFFF"/>
            </a:solidFill>
            <a:ln w="25400" cap="flat">
              <a:solidFill>
                <a:srgbClr val="9E66D8"/>
              </a:solidFill>
              <a:prstDash val="solid"/>
              <a:round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9pPr>
            </a:lstStyle>
            <a:p>
              <a:pPr>
                <a:defRPr sz="44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 sz="2200"/>
            </a:p>
          </p:txBody>
        </p:sp>
        <p:sp>
          <p:nvSpPr>
            <p:cNvPr id="225" name="Rectangle"/>
            <p:cNvSpPr/>
            <p:nvPr/>
          </p:nvSpPr>
          <p:spPr>
            <a:xfrm>
              <a:off x="7917579" y="0"/>
              <a:ext cx="6985001" cy="3810000"/>
            </a:xfrm>
            <a:prstGeom prst="rect">
              <a:avLst/>
            </a:prstGeom>
            <a:noFill/>
            <a:ln w="25400" cap="flat">
              <a:solidFill>
                <a:srgbClr val="9E66D8"/>
              </a:solidFill>
              <a:prstDash val="solid"/>
              <a:round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9pPr>
            </a:lstStyle>
            <a:p>
              <a:pPr>
                <a:defRPr sz="44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 sz="2200"/>
            </a:p>
          </p:txBody>
        </p:sp>
        <p:sp>
          <p:nvSpPr>
            <p:cNvPr id="226" name="Rectangle"/>
            <p:cNvSpPr/>
            <p:nvPr/>
          </p:nvSpPr>
          <p:spPr>
            <a:xfrm>
              <a:off x="15827196" y="0"/>
              <a:ext cx="6985001" cy="3810000"/>
            </a:xfrm>
            <a:prstGeom prst="rect">
              <a:avLst/>
            </a:prstGeom>
            <a:solidFill>
              <a:srgbClr val="E3DFFF"/>
            </a:solidFill>
            <a:ln w="25400" cap="flat">
              <a:solidFill>
                <a:srgbClr val="9E66D8"/>
              </a:solidFill>
              <a:prstDash val="solid"/>
              <a:round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9pPr>
            </a:lstStyle>
            <a:p>
              <a:pPr>
                <a:defRPr sz="44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 sz="2200"/>
            </a:p>
          </p:txBody>
        </p:sp>
        <p:sp>
          <p:nvSpPr>
            <p:cNvPr id="227" name="Rectangle"/>
            <p:cNvSpPr/>
            <p:nvPr/>
          </p:nvSpPr>
          <p:spPr>
            <a:xfrm>
              <a:off x="0" y="4759445"/>
              <a:ext cx="6985000" cy="3810001"/>
            </a:xfrm>
            <a:prstGeom prst="rect">
              <a:avLst/>
            </a:prstGeom>
            <a:noFill/>
            <a:ln w="25400" cap="flat">
              <a:solidFill>
                <a:srgbClr val="9E66D8"/>
              </a:solidFill>
              <a:prstDash val="solid"/>
              <a:round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9pPr>
            </a:lstStyle>
            <a:p>
              <a:pPr>
                <a:defRPr sz="44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 sz="2200"/>
            </a:p>
          </p:txBody>
        </p:sp>
        <p:sp>
          <p:nvSpPr>
            <p:cNvPr id="228" name="Rectangle"/>
            <p:cNvSpPr/>
            <p:nvPr/>
          </p:nvSpPr>
          <p:spPr>
            <a:xfrm>
              <a:off x="7909617" y="4759445"/>
              <a:ext cx="6985001" cy="3810001"/>
            </a:xfrm>
            <a:prstGeom prst="rect">
              <a:avLst/>
            </a:prstGeom>
            <a:solidFill>
              <a:srgbClr val="E3DFFF"/>
            </a:solidFill>
            <a:ln w="25400" cap="flat">
              <a:solidFill>
                <a:srgbClr val="9E66D8"/>
              </a:solidFill>
              <a:prstDash val="solid"/>
              <a:round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9pPr>
            </a:lstStyle>
            <a:p>
              <a:pPr>
                <a:defRPr sz="44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 sz="2200"/>
            </a:p>
          </p:txBody>
        </p:sp>
        <p:sp>
          <p:nvSpPr>
            <p:cNvPr id="229" name="Rectangle"/>
            <p:cNvSpPr/>
            <p:nvPr/>
          </p:nvSpPr>
          <p:spPr>
            <a:xfrm>
              <a:off x="15819235" y="4759445"/>
              <a:ext cx="6985001" cy="3810001"/>
            </a:xfrm>
            <a:prstGeom prst="rect">
              <a:avLst/>
            </a:prstGeom>
            <a:noFill/>
            <a:ln w="25400" cap="flat">
              <a:solidFill>
                <a:srgbClr val="9E66D8"/>
              </a:solidFill>
              <a:prstDash val="solid"/>
              <a:round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9pPr>
            </a:lstStyle>
            <a:p>
              <a:pPr>
                <a:defRPr sz="44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 sz="2200"/>
            </a:p>
          </p:txBody>
        </p:sp>
        <p:sp>
          <p:nvSpPr>
            <p:cNvPr id="230" name="Consulting Services"/>
            <p:cNvSpPr txBox="1"/>
            <p:nvPr/>
          </p:nvSpPr>
          <p:spPr>
            <a:xfrm>
              <a:off x="493392" y="220682"/>
              <a:ext cx="2564160" cy="430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2859" tIns="22859" rIns="22859" bIns="22859" numCol="1" anchor="ctr">
              <a:sp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9pPr>
            </a:lstStyle>
            <a:p>
              <a:r>
                <a:rPr sz="1100" dirty="0"/>
                <a:t>Consulting Services</a:t>
              </a:r>
            </a:p>
          </p:txBody>
        </p:sp>
        <p:sp>
          <p:nvSpPr>
            <p:cNvPr id="231" name="Consulting Services"/>
            <p:cNvSpPr txBox="1"/>
            <p:nvPr/>
          </p:nvSpPr>
          <p:spPr>
            <a:xfrm>
              <a:off x="16533476" y="4983183"/>
              <a:ext cx="4058159" cy="430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2859" tIns="22859" rIns="22859" bIns="22859" numCol="1" anchor="ctr">
              <a:sp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9pPr>
            </a:lstStyle>
            <a:p>
              <a:r>
                <a:rPr sz="1100"/>
                <a:t>Staffing &amp; Recruitment Services</a:t>
              </a:r>
            </a:p>
          </p:txBody>
        </p:sp>
        <p:sp>
          <p:nvSpPr>
            <p:cNvPr id="232" name="Consulting Services"/>
            <p:cNvSpPr txBox="1"/>
            <p:nvPr/>
          </p:nvSpPr>
          <p:spPr>
            <a:xfrm>
              <a:off x="8346615" y="220682"/>
              <a:ext cx="2038376" cy="430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2859" tIns="22859" rIns="22859" bIns="22859" numCol="1" anchor="ctr">
              <a:sp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9pPr>
            </a:lstStyle>
            <a:p>
              <a:r>
                <a:rPr sz="1100"/>
                <a:t>Digital Services</a:t>
              </a:r>
            </a:p>
          </p:txBody>
        </p:sp>
        <p:sp>
          <p:nvSpPr>
            <p:cNvPr id="233" name="Consulting Services"/>
            <p:cNvSpPr txBox="1"/>
            <p:nvPr/>
          </p:nvSpPr>
          <p:spPr>
            <a:xfrm>
              <a:off x="16347886" y="220682"/>
              <a:ext cx="3570846" cy="430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2859" tIns="22859" rIns="22859" bIns="22859" numCol="1" anchor="ctr">
              <a:sp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9pPr>
            </a:lstStyle>
            <a:p>
              <a:r>
                <a:rPr sz="1100" dirty="0"/>
                <a:t>eCommerce &amp; Mobile Apps</a:t>
              </a:r>
            </a:p>
          </p:txBody>
        </p:sp>
        <p:sp>
          <p:nvSpPr>
            <p:cNvPr id="234" name="Consulting Services"/>
            <p:cNvSpPr txBox="1"/>
            <p:nvPr/>
          </p:nvSpPr>
          <p:spPr>
            <a:xfrm>
              <a:off x="520096" y="4983183"/>
              <a:ext cx="3625350" cy="430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2859" tIns="22859" rIns="22859" bIns="22859" numCol="1" anchor="ctr">
              <a:sp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9pPr>
            </a:lstStyle>
            <a:p>
              <a:r>
                <a:rPr sz="1100" dirty="0"/>
                <a:t>AI / ML &amp; Data Engineering</a:t>
              </a:r>
            </a:p>
          </p:txBody>
        </p:sp>
        <p:sp>
          <p:nvSpPr>
            <p:cNvPr id="235" name="Consulting Services"/>
            <p:cNvSpPr txBox="1"/>
            <p:nvPr/>
          </p:nvSpPr>
          <p:spPr>
            <a:xfrm>
              <a:off x="8581975" y="4983183"/>
              <a:ext cx="4051747" cy="430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2859" tIns="22859" rIns="22859" bIns="22859" numCol="1" anchor="ctr">
              <a:sp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9pPr>
            </a:lstStyle>
            <a:p>
              <a:r>
                <a:rPr sz="1100"/>
                <a:t>Cloud &amp; Infrastructure Services</a:t>
              </a:r>
            </a:p>
          </p:txBody>
        </p:sp>
        <p:sp>
          <p:nvSpPr>
            <p:cNvPr id="236" name="Business &amp; Enterprise Architecture Consulting…"/>
            <p:cNvSpPr/>
            <p:nvPr/>
          </p:nvSpPr>
          <p:spPr>
            <a:xfrm>
              <a:off x="327717" y="894986"/>
              <a:ext cx="6473764" cy="26785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9pPr>
            </a:lstStyle>
            <a:p>
              <a:pPr marL="76200" indent="-76200" algn="l" defTabSz="457200">
                <a:lnSpc>
                  <a:spcPct val="120000"/>
                </a:lnSpc>
                <a:spcBef>
                  <a:spcPts val="600"/>
                </a:spcBef>
                <a:buClr>
                  <a:srgbClr val="695BCD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nek Latin Medium Regular"/>
                  <a:ea typeface="Anek Latin Medium Regular"/>
                  <a:cs typeface="Anek Latin Medium Regular"/>
                  <a:sym typeface="Anek Latin Medium Regular"/>
                </a:defRPr>
              </a:pPr>
              <a:r>
                <a:rPr sz="1000"/>
                <a:t>Business &amp; Enterprise Architecture Consulting</a:t>
              </a:r>
            </a:p>
            <a:p>
              <a:pPr marL="76200" indent="-76200" algn="l" defTabSz="457200">
                <a:lnSpc>
                  <a:spcPct val="120000"/>
                </a:lnSpc>
                <a:spcBef>
                  <a:spcPts val="600"/>
                </a:spcBef>
                <a:buClr>
                  <a:srgbClr val="695BCD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nek Latin Medium Regular"/>
                  <a:ea typeface="Anek Latin Medium Regular"/>
                  <a:cs typeface="Anek Latin Medium Regular"/>
                  <a:sym typeface="Anek Latin Medium Regular"/>
                </a:defRPr>
              </a:pPr>
              <a:r>
                <a:rPr sz="1000"/>
                <a:t>IT Strategy &amp; Governance, Program Management Office</a:t>
              </a:r>
            </a:p>
            <a:p>
              <a:pPr marL="76200" indent="-76200" algn="l" defTabSz="457200">
                <a:lnSpc>
                  <a:spcPct val="120000"/>
                </a:lnSpc>
                <a:spcBef>
                  <a:spcPts val="600"/>
                </a:spcBef>
                <a:buClr>
                  <a:srgbClr val="695BCD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nek Latin Medium Regular"/>
                  <a:ea typeface="Anek Latin Medium Regular"/>
                  <a:cs typeface="Anek Latin Medium Regular"/>
                  <a:sym typeface="Anek Latin Medium Regular"/>
                </a:defRPr>
              </a:pPr>
              <a:r>
                <a:rPr sz="1000"/>
                <a:t>Outsourcing, Offshoring, TCO Optimization</a:t>
              </a:r>
            </a:p>
            <a:p>
              <a:pPr marL="76200" indent="-76200" algn="l" defTabSz="457200">
                <a:lnSpc>
                  <a:spcPct val="120000"/>
                </a:lnSpc>
                <a:spcBef>
                  <a:spcPts val="600"/>
                </a:spcBef>
                <a:buClr>
                  <a:srgbClr val="695BCD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nek Latin Medium Regular"/>
                  <a:ea typeface="Anek Latin Medium Regular"/>
                  <a:cs typeface="Anek Latin Medium Regular"/>
                  <a:sym typeface="Anek Latin Medium Regular"/>
                </a:defRPr>
              </a:pPr>
              <a:r>
                <a:rPr sz="1000"/>
                <a:t>Critical Apps, Greenfield Initiatives</a:t>
              </a:r>
            </a:p>
          </p:txBody>
        </p:sp>
        <p:sp>
          <p:nvSpPr>
            <p:cNvPr id="237" name="eCommerce Solution, Implementation, Development…"/>
            <p:cNvSpPr/>
            <p:nvPr/>
          </p:nvSpPr>
          <p:spPr>
            <a:xfrm>
              <a:off x="16141577" y="894986"/>
              <a:ext cx="6473763" cy="26785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9pPr>
            </a:lstStyle>
            <a:p>
              <a:pPr marL="76200" indent="-76200" algn="l" defTabSz="457200">
                <a:lnSpc>
                  <a:spcPct val="120000"/>
                </a:lnSpc>
                <a:spcBef>
                  <a:spcPts val="600"/>
                </a:spcBef>
                <a:buClr>
                  <a:srgbClr val="695BCD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nek Latin Medium Regular"/>
                  <a:ea typeface="Anek Latin Medium Regular"/>
                  <a:cs typeface="Anek Latin Medium Regular"/>
                  <a:sym typeface="Anek Latin Medium Regular"/>
                </a:defRPr>
              </a:pPr>
              <a:r>
                <a:rPr sz="1000"/>
                <a:t>eCommerce Solution, Implementation, Development</a:t>
              </a:r>
            </a:p>
            <a:p>
              <a:pPr marL="76200" indent="-76200" algn="l" defTabSz="457200">
                <a:lnSpc>
                  <a:spcPct val="120000"/>
                </a:lnSpc>
                <a:spcBef>
                  <a:spcPts val="600"/>
                </a:spcBef>
                <a:buClr>
                  <a:srgbClr val="695BCD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nek Latin Medium Regular"/>
                  <a:ea typeface="Anek Latin Medium Regular"/>
                  <a:cs typeface="Anek Latin Medium Regular"/>
                  <a:sym typeface="Anek Latin Medium Regular"/>
                </a:defRPr>
              </a:pPr>
              <a:r>
                <a:rPr sz="1000"/>
                <a:t>iOS / Android development for tablet, phone, &amp; watch</a:t>
              </a:r>
            </a:p>
            <a:p>
              <a:pPr marL="76200" indent="-76200" algn="l" defTabSz="457200">
                <a:lnSpc>
                  <a:spcPct val="120000"/>
                </a:lnSpc>
                <a:spcBef>
                  <a:spcPts val="600"/>
                </a:spcBef>
                <a:buClr>
                  <a:srgbClr val="695BCD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nek Latin Medium Regular"/>
                  <a:ea typeface="Anek Latin Medium Regular"/>
                  <a:cs typeface="Anek Latin Medium Regular"/>
                  <a:sym typeface="Anek Latin Medium Regular"/>
                </a:defRPr>
              </a:pPr>
              <a:r>
                <a:rPr sz="1000"/>
                <a:t>Concept Design, UI-UX Design </a:t>
              </a:r>
            </a:p>
            <a:p>
              <a:pPr marL="76200" indent="-76200" algn="l" defTabSz="457200">
                <a:lnSpc>
                  <a:spcPct val="120000"/>
                </a:lnSpc>
                <a:spcBef>
                  <a:spcPts val="600"/>
                </a:spcBef>
                <a:buClr>
                  <a:srgbClr val="695BCD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nek Latin Medium Regular"/>
                  <a:ea typeface="Anek Latin Medium Regular"/>
                  <a:cs typeface="Anek Latin Medium Regular"/>
                  <a:sym typeface="Anek Latin Medium Regular"/>
                </a:defRPr>
              </a:pPr>
              <a:r>
                <a:rPr sz="1000"/>
                <a:t>Features like Chat, Photo. Gallery, Location, Calendar, etc</a:t>
              </a:r>
            </a:p>
          </p:txBody>
        </p:sp>
        <p:sp>
          <p:nvSpPr>
            <p:cNvPr id="238" name="Focus on IT for Quality &amp; Right Talent hiring…"/>
            <p:cNvSpPr/>
            <p:nvPr/>
          </p:nvSpPr>
          <p:spPr>
            <a:xfrm>
              <a:off x="16141577" y="5615348"/>
              <a:ext cx="6473763" cy="26785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9pPr>
            </a:lstStyle>
            <a:p>
              <a:pPr marL="76200" indent="-76200" algn="l" defTabSz="457200">
                <a:lnSpc>
                  <a:spcPct val="120000"/>
                </a:lnSpc>
                <a:spcBef>
                  <a:spcPts val="600"/>
                </a:spcBef>
                <a:buClr>
                  <a:srgbClr val="695BCD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nek Latin Medium Regular"/>
                  <a:ea typeface="Anek Latin Medium Regular"/>
                  <a:cs typeface="Anek Latin Medium Regular"/>
                  <a:sym typeface="Anek Latin Medium Regular"/>
                </a:defRPr>
              </a:pPr>
              <a:r>
                <a:rPr sz="1000"/>
                <a:t>Focus on IT for Quality &amp; Right Talent hiring</a:t>
              </a:r>
            </a:p>
            <a:p>
              <a:pPr marL="76200" indent="-76200" algn="l" defTabSz="457200">
                <a:lnSpc>
                  <a:spcPct val="120000"/>
                </a:lnSpc>
                <a:spcBef>
                  <a:spcPts val="600"/>
                </a:spcBef>
                <a:buClr>
                  <a:srgbClr val="695BCD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nek Latin Medium Regular"/>
                  <a:ea typeface="Anek Latin Medium Regular"/>
                  <a:cs typeface="Anek Latin Medium Regular"/>
                  <a:sym typeface="Anek Latin Medium Regular"/>
                </a:defRPr>
              </a:pPr>
              <a:r>
                <a:rPr sz="1000"/>
                <a:t>Digitized Process &amp; SLA driven governance</a:t>
              </a:r>
            </a:p>
            <a:p>
              <a:pPr marL="76200" indent="-76200" algn="l" defTabSz="457200">
                <a:lnSpc>
                  <a:spcPct val="120000"/>
                </a:lnSpc>
                <a:spcBef>
                  <a:spcPts val="600"/>
                </a:spcBef>
                <a:buClr>
                  <a:srgbClr val="695BCD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nek Latin Medium Regular"/>
                  <a:ea typeface="Anek Latin Medium Regular"/>
                  <a:cs typeface="Anek Latin Medium Regular"/>
                  <a:sym typeface="Anek Latin Medium Regular"/>
                </a:defRPr>
              </a:pPr>
              <a:r>
                <a:rPr sz="1000"/>
                <a:t>Contractors with relevant visa for hiring</a:t>
              </a:r>
            </a:p>
            <a:p>
              <a:pPr marL="76200" indent="-76200" algn="l" defTabSz="457200">
                <a:lnSpc>
                  <a:spcPct val="120000"/>
                </a:lnSpc>
                <a:spcBef>
                  <a:spcPts val="600"/>
                </a:spcBef>
                <a:buClr>
                  <a:srgbClr val="695BCD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nek Latin Medium Regular"/>
                  <a:ea typeface="Anek Latin Medium Regular"/>
                  <a:cs typeface="Anek Latin Medium Regular"/>
                  <a:sym typeface="Anek Latin Medium Regular"/>
                </a:defRPr>
              </a:pPr>
              <a:r>
                <a:rPr sz="1000"/>
                <a:t>Hiring across roles, domains &amp; technologies</a:t>
              </a:r>
            </a:p>
          </p:txBody>
        </p:sp>
        <p:sp>
          <p:nvSpPr>
            <p:cNvPr id="239" name="Generative AI Applications using LLM…"/>
            <p:cNvSpPr/>
            <p:nvPr/>
          </p:nvSpPr>
          <p:spPr>
            <a:xfrm>
              <a:off x="327717" y="5615348"/>
              <a:ext cx="6473764" cy="26785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9pPr>
            </a:lstStyle>
            <a:p>
              <a:pPr marL="76200" indent="-76200" algn="l" defTabSz="457200">
                <a:lnSpc>
                  <a:spcPct val="120000"/>
                </a:lnSpc>
                <a:spcBef>
                  <a:spcPts val="600"/>
                </a:spcBef>
                <a:buClr>
                  <a:srgbClr val="695BCD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nek Latin Medium Regular"/>
                  <a:ea typeface="Anek Latin Medium Regular"/>
                  <a:cs typeface="Anek Latin Medium Regular"/>
                  <a:sym typeface="Anek Latin Medium Regular"/>
                </a:defRPr>
              </a:pPr>
              <a:r>
                <a:rPr sz="1000"/>
                <a:t>Generative AI Applications using LLM</a:t>
              </a:r>
            </a:p>
            <a:p>
              <a:pPr marL="76200" indent="-76200" algn="l" defTabSz="457200">
                <a:lnSpc>
                  <a:spcPct val="120000"/>
                </a:lnSpc>
                <a:spcBef>
                  <a:spcPts val="600"/>
                </a:spcBef>
                <a:buClr>
                  <a:srgbClr val="695BCD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nek Latin Medium Regular"/>
                  <a:ea typeface="Anek Latin Medium Regular"/>
                  <a:cs typeface="Anek Latin Medium Regular"/>
                  <a:sym typeface="Anek Latin Medium Regular"/>
                </a:defRPr>
              </a:pPr>
              <a:r>
                <a:rPr sz="1000"/>
                <a:t>Predictive AI using custom AI-ML models </a:t>
              </a:r>
            </a:p>
            <a:p>
              <a:pPr marL="76200" indent="-76200" algn="l" defTabSz="457200">
                <a:lnSpc>
                  <a:spcPct val="120000"/>
                </a:lnSpc>
                <a:spcBef>
                  <a:spcPts val="600"/>
                </a:spcBef>
                <a:buClr>
                  <a:srgbClr val="695BCD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nek Latin Medium Regular"/>
                  <a:ea typeface="Anek Latin Medium Regular"/>
                  <a:cs typeface="Anek Latin Medium Regular"/>
                  <a:sym typeface="Anek Latin Medium Regular"/>
                </a:defRPr>
              </a:pPr>
              <a:r>
                <a:rPr sz="1000"/>
                <a:t>Big Data Analytics with Hadoop / Spark frameworks</a:t>
              </a:r>
            </a:p>
            <a:p>
              <a:pPr marL="76200" indent="-76200" algn="l" defTabSz="457200">
                <a:lnSpc>
                  <a:spcPct val="120000"/>
                </a:lnSpc>
                <a:spcBef>
                  <a:spcPts val="600"/>
                </a:spcBef>
                <a:buClr>
                  <a:srgbClr val="695BCD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nek Latin Medium Regular"/>
                  <a:ea typeface="Anek Latin Medium Regular"/>
                  <a:cs typeface="Anek Latin Medium Regular"/>
                  <a:sym typeface="Anek Latin Medium Regular"/>
                </a:defRPr>
              </a:pPr>
              <a:r>
                <a:rPr sz="1000"/>
                <a:t>Computer Vision based solutions for Quality Assurance</a:t>
              </a:r>
            </a:p>
          </p:txBody>
        </p:sp>
        <p:sp>
          <p:nvSpPr>
            <p:cNvPr id="240" name="Data Center Operations &amp; Support…"/>
            <p:cNvSpPr/>
            <p:nvPr/>
          </p:nvSpPr>
          <p:spPr>
            <a:xfrm>
              <a:off x="8165237" y="5615348"/>
              <a:ext cx="6473763" cy="26785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9pPr>
            </a:lstStyle>
            <a:p>
              <a:pPr marL="76200" indent="-76200" algn="l" defTabSz="457200">
                <a:lnSpc>
                  <a:spcPct val="120000"/>
                </a:lnSpc>
                <a:spcBef>
                  <a:spcPts val="600"/>
                </a:spcBef>
                <a:buClr>
                  <a:srgbClr val="695BCD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nek Latin Medium Regular"/>
                  <a:ea typeface="Anek Latin Medium Regular"/>
                  <a:cs typeface="Anek Latin Medium Regular"/>
                  <a:sym typeface="Anek Latin Medium Regular"/>
                </a:defRPr>
              </a:pPr>
              <a:r>
                <a:rPr sz="1000"/>
                <a:t>Data Center Operations &amp; Support</a:t>
              </a:r>
            </a:p>
            <a:p>
              <a:pPr marL="76200" indent="-76200" algn="l" defTabSz="457200">
                <a:lnSpc>
                  <a:spcPct val="120000"/>
                </a:lnSpc>
                <a:spcBef>
                  <a:spcPts val="600"/>
                </a:spcBef>
                <a:buClr>
                  <a:srgbClr val="695BCD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nek Latin Medium Regular"/>
                  <a:ea typeface="Anek Latin Medium Regular"/>
                  <a:cs typeface="Anek Latin Medium Regular"/>
                  <a:sym typeface="Anek Latin Medium Regular"/>
                </a:defRPr>
              </a:pPr>
              <a:r>
                <a:rPr sz="1000"/>
                <a:t>Cloud Strategy &amp; Guided adoption</a:t>
              </a:r>
            </a:p>
            <a:p>
              <a:pPr marL="76200" indent="-76200" algn="l" defTabSz="457200">
                <a:lnSpc>
                  <a:spcPct val="120000"/>
                </a:lnSpc>
                <a:spcBef>
                  <a:spcPts val="600"/>
                </a:spcBef>
                <a:buClr>
                  <a:srgbClr val="695BCD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nek Latin Medium Regular"/>
                  <a:ea typeface="Anek Latin Medium Regular"/>
                  <a:cs typeface="Anek Latin Medium Regular"/>
                  <a:sym typeface="Anek Latin Medium Regular"/>
                </a:defRPr>
              </a:pPr>
              <a:r>
                <a:rPr sz="1000"/>
                <a:t>Remote Managed Services offerings</a:t>
              </a:r>
            </a:p>
            <a:p>
              <a:pPr marL="76200" indent="-76200" algn="l" defTabSz="457200">
                <a:lnSpc>
                  <a:spcPct val="120000"/>
                </a:lnSpc>
                <a:spcBef>
                  <a:spcPts val="600"/>
                </a:spcBef>
                <a:buClr>
                  <a:srgbClr val="695BCD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nek Latin Medium Regular"/>
                  <a:ea typeface="Anek Latin Medium Regular"/>
                  <a:cs typeface="Anek Latin Medium Regular"/>
                  <a:sym typeface="Anek Latin Medium Regular"/>
                </a:defRPr>
              </a:pPr>
              <a:r>
                <a:rPr sz="1000"/>
                <a:t>Reliable, Scalable Services across the globe</a:t>
              </a:r>
            </a:p>
          </p:txBody>
        </p:sp>
        <p:sp>
          <p:nvSpPr>
            <p:cNvPr id="241" name="Managed Application Services, Build-Operate-Transfer BOT…"/>
            <p:cNvSpPr/>
            <p:nvPr/>
          </p:nvSpPr>
          <p:spPr>
            <a:xfrm>
              <a:off x="8165236" y="894986"/>
              <a:ext cx="6473763" cy="26785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9pPr>
            </a:lstStyle>
            <a:p>
              <a:pPr marL="76200" indent="-76200" algn="l" defTabSz="457200">
                <a:lnSpc>
                  <a:spcPct val="120000"/>
                </a:lnSpc>
                <a:spcBef>
                  <a:spcPts val="600"/>
                </a:spcBef>
                <a:buClr>
                  <a:srgbClr val="695BCD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nek Latin Medium Regular"/>
                  <a:ea typeface="Anek Latin Medium Regular"/>
                  <a:cs typeface="Anek Latin Medium Regular"/>
                  <a:sym typeface="Anek Latin Medium Regular"/>
                </a:defRPr>
              </a:pPr>
              <a:r>
                <a:rPr sz="1000"/>
                <a:t>Managed Application Services, Build-Operate-Transfer BOT </a:t>
              </a:r>
            </a:p>
            <a:p>
              <a:pPr marL="76200" indent="-76200" algn="l" defTabSz="457200">
                <a:lnSpc>
                  <a:spcPct val="120000"/>
                </a:lnSpc>
                <a:spcBef>
                  <a:spcPts val="600"/>
                </a:spcBef>
                <a:buClr>
                  <a:srgbClr val="695BCD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nek Latin Medium Regular"/>
                  <a:ea typeface="Anek Latin Medium Regular"/>
                  <a:cs typeface="Anek Latin Medium Regular"/>
                  <a:sym typeface="Anek Latin Medium Regular"/>
                </a:defRPr>
              </a:pPr>
              <a:r>
                <a:rPr sz="1000"/>
                <a:t>Microsoft Technologies, MS Dynamics, Power BI</a:t>
              </a:r>
            </a:p>
            <a:p>
              <a:pPr marL="76200" indent="-76200" algn="l" defTabSz="457200">
                <a:lnSpc>
                  <a:spcPct val="120000"/>
                </a:lnSpc>
                <a:spcBef>
                  <a:spcPts val="600"/>
                </a:spcBef>
                <a:buClr>
                  <a:srgbClr val="695BCD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nek Latin Medium Regular"/>
                  <a:ea typeface="Anek Latin Medium Regular"/>
                  <a:cs typeface="Anek Latin Medium Regular"/>
                  <a:sym typeface="Anek Latin Medium Regular"/>
                </a:defRPr>
              </a:pPr>
              <a:r>
                <a:rPr sz="1000"/>
                <a:t>IT Roadmap, ADM, Micro-services, Legacy Modernization</a:t>
              </a:r>
            </a:p>
            <a:p>
              <a:pPr marL="76200" indent="-76200" algn="l" defTabSz="457200">
                <a:lnSpc>
                  <a:spcPct val="120000"/>
                </a:lnSpc>
                <a:spcBef>
                  <a:spcPts val="600"/>
                </a:spcBef>
                <a:buClr>
                  <a:srgbClr val="695BCD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nek Latin Medium Regular"/>
                  <a:ea typeface="Anek Latin Medium Regular"/>
                  <a:cs typeface="Anek Latin Medium Regular"/>
                  <a:sym typeface="Anek Latin Medium Regular"/>
                </a:defRPr>
              </a:pPr>
              <a:r>
                <a:rPr sz="1000"/>
                <a:t>Dev Ops, Process Automation, Quality Assurance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562710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"/>
          <p:cNvSpPr/>
          <p:nvPr/>
        </p:nvSpPr>
        <p:spPr>
          <a:xfrm>
            <a:off x="4349750" y="4264145"/>
            <a:ext cx="3492500" cy="1905001"/>
          </a:xfrm>
          <a:prstGeom prst="rect">
            <a:avLst/>
          </a:prstGeom>
          <a:solidFill>
            <a:srgbClr val="FFFFFF"/>
          </a:solidFill>
          <a:ln w="25400">
            <a:solidFill>
              <a:srgbClr val="9E66D8"/>
            </a:solidFill>
          </a:ln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00"/>
          </a:p>
        </p:txBody>
      </p:sp>
      <p:sp>
        <p:nvSpPr>
          <p:cNvPr id="245" name="Case Stud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r>
              <a:rPr sz="2000" dirty="0"/>
              <a:t>Case Studies</a:t>
            </a:r>
          </a:p>
        </p:txBody>
      </p:sp>
      <p:sp>
        <p:nvSpPr>
          <p:cNvPr id="246" name="Rectangle"/>
          <p:cNvSpPr/>
          <p:nvPr/>
        </p:nvSpPr>
        <p:spPr>
          <a:xfrm>
            <a:off x="398922" y="1878073"/>
            <a:ext cx="3492501" cy="1905001"/>
          </a:xfrm>
          <a:prstGeom prst="rect">
            <a:avLst/>
          </a:prstGeom>
          <a:solidFill>
            <a:srgbClr val="E3DFFF"/>
          </a:solidFill>
          <a:ln w="25400">
            <a:solidFill>
              <a:srgbClr val="9E66D8"/>
            </a:solidFill>
          </a:ln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00"/>
          </a:p>
        </p:txBody>
      </p:sp>
      <p:sp>
        <p:nvSpPr>
          <p:cNvPr id="247" name="Rectangle"/>
          <p:cNvSpPr/>
          <p:nvPr/>
        </p:nvSpPr>
        <p:spPr>
          <a:xfrm>
            <a:off x="4353731" y="1878073"/>
            <a:ext cx="3492501" cy="1905001"/>
          </a:xfrm>
          <a:prstGeom prst="rect">
            <a:avLst/>
          </a:prstGeom>
          <a:ln w="25400">
            <a:solidFill>
              <a:srgbClr val="9E66D8"/>
            </a:solidFill>
          </a:ln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00"/>
          </a:p>
        </p:txBody>
      </p:sp>
      <p:sp>
        <p:nvSpPr>
          <p:cNvPr id="248" name="Rectangle"/>
          <p:cNvSpPr/>
          <p:nvPr/>
        </p:nvSpPr>
        <p:spPr>
          <a:xfrm>
            <a:off x="8308539" y="1878073"/>
            <a:ext cx="3492501" cy="1905001"/>
          </a:xfrm>
          <a:prstGeom prst="rect">
            <a:avLst/>
          </a:prstGeom>
          <a:solidFill>
            <a:srgbClr val="E3DFFF"/>
          </a:solidFill>
          <a:ln w="25400">
            <a:solidFill>
              <a:srgbClr val="9E66D8"/>
            </a:solidFill>
          </a:ln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00"/>
          </a:p>
        </p:txBody>
      </p:sp>
      <p:sp>
        <p:nvSpPr>
          <p:cNvPr id="249" name="Rectangle"/>
          <p:cNvSpPr/>
          <p:nvPr/>
        </p:nvSpPr>
        <p:spPr>
          <a:xfrm>
            <a:off x="394941" y="4257795"/>
            <a:ext cx="3492501" cy="1905001"/>
          </a:xfrm>
          <a:prstGeom prst="rect">
            <a:avLst/>
          </a:prstGeom>
          <a:ln w="25400">
            <a:solidFill>
              <a:srgbClr val="9E66D8"/>
            </a:solidFill>
          </a:ln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00"/>
          </a:p>
        </p:txBody>
      </p:sp>
      <p:sp>
        <p:nvSpPr>
          <p:cNvPr id="250" name="Rectangle"/>
          <p:cNvSpPr/>
          <p:nvPr/>
        </p:nvSpPr>
        <p:spPr>
          <a:xfrm>
            <a:off x="8304559" y="4257795"/>
            <a:ext cx="3492501" cy="1905001"/>
          </a:xfrm>
          <a:prstGeom prst="rect">
            <a:avLst/>
          </a:prstGeom>
          <a:ln w="25400">
            <a:solidFill>
              <a:srgbClr val="9E66D8"/>
            </a:solidFill>
          </a:ln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00"/>
          </a:p>
        </p:txBody>
      </p:sp>
      <p:sp>
        <p:nvSpPr>
          <p:cNvPr id="251" name="Consulting Services"/>
          <p:cNvSpPr txBox="1"/>
          <p:nvPr/>
        </p:nvSpPr>
        <p:spPr>
          <a:xfrm>
            <a:off x="495300" y="1988415"/>
            <a:ext cx="2843580" cy="215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r>
              <a:rPr sz="1100" dirty="0"/>
              <a:t>Managing IT Landscape &amp; Roadmap </a:t>
            </a:r>
          </a:p>
        </p:txBody>
      </p:sp>
      <p:sp>
        <p:nvSpPr>
          <p:cNvPr id="252" name="Consulting Services"/>
          <p:cNvSpPr txBox="1"/>
          <p:nvPr/>
        </p:nvSpPr>
        <p:spPr>
          <a:xfrm>
            <a:off x="8401050" y="4369665"/>
            <a:ext cx="3352577" cy="215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r>
              <a:rPr sz="1100" dirty="0"/>
              <a:t>Digital Transformation with SAP S/4 Hana </a:t>
            </a:r>
          </a:p>
        </p:txBody>
      </p:sp>
      <p:sp>
        <p:nvSpPr>
          <p:cNvPr id="253" name="Consulting Services"/>
          <p:cNvSpPr txBox="1"/>
          <p:nvPr/>
        </p:nvSpPr>
        <p:spPr>
          <a:xfrm>
            <a:off x="4451350" y="1988415"/>
            <a:ext cx="2342462" cy="215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r>
              <a:rPr sz="1100" dirty="0"/>
              <a:t>AI Enabled Business Solution </a:t>
            </a:r>
          </a:p>
        </p:txBody>
      </p:sp>
      <p:sp>
        <p:nvSpPr>
          <p:cNvPr id="254" name="Consulting Services"/>
          <p:cNvSpPr txBox="1"/>
          <p:nvPr/>
        </p:nvSpPr>
        <p:spPr>
          <a:xfrm>
            <a:off x="8401050" y="1988415"/>
            <a:ext cx="2588877" cy="215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r>
              <a:rPr sz="1100" dirty="0"/>
              <a:t>Mobile Application Development</a:t>
            </a:r>
          </a:p>
        </p:txBody>
      </p:sp>
      <p:sp>
        <p:nvSpPr>
          <p:cNvPr id="255" name="Consulting Services"/>
          <p:cNvSpPr txBox="1"/>
          <p:nvPr/>
        </p:nvSpPr>
        <p:spPr>
          <a:xfrm>
            <a:off x="495300" y="4369665"/>
            <a:ext cx="2733096" cy="215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r>
              <a:rPr sz="1100" dirty="0"/>
              <a:t>Legacy Application </a:t>
            </a:r>
            <a:r>
              <a:rPr sz="1100" dirty="0" err="1"/>
              <a:t>Modernisation</a:t>
            </a:r>
            <a:r>
              <a:rPr sz="1100" dirty="0"/>
              <a:t> </a:t>
            </a:r>
          </a:p>
        </p:txBody>
      </p:sp>
      <p:sp>
        <p:nvSpPr>
          <p:cNvPr id="256" name="Consulting Services"/>
          <p:cNvSpPr txBox="1"/>
          <p:nvPr/>
        </p:nvSpPr>
        <p:spPr>
          <a:xfrm>
            <a:off x="5643171" y="4392747"/>
            <a:ext cx="1060855" cy="169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r>
              <a:rPr sz="800"/>
              <a:t>Some Clients</a:t>
            </a:r>
          </a:p>
        </p:txBody>
      </p:sp>
      <p:sp>
        <p:nvSpPr>
          <p:cNvPr id="257" name="Helped medical devices company significantly reduce energy consumption &amp; lower TCO by 20% YoY for 3 years in a row through Process Optimization, Cloud adoption and Opti-shoring model"/>
          <p:cNvSpPr/>
          <p:nvPr/>
        </p:nvSpPr>
        <p:spPr>
          <a:xfrm>
            <a:off x="558800" y="2325566"/>
            <a:ext cx="3236882" cy="1339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r>
              <a:rPr sz="1100" dirty="0"/>
              <a:t>Helped medical devices company significantly reduce energy consumption &amp; lower TCO by 20% YoY for 3 years in a row through Process Optimization, Cloud adoption and Opti-shoring model </a:t>
            </a:r>
          </a:p>
        </p:txBody>
      </p:sp>
      <p:sp>
        <p:nvSpPr>
          <p:cNvPr id="258" name="path breaking AI powered platform to augment photography booking experience, connecting users to photographers in an Uber-like experience. A one-of-it’s kind application for the photography industry."/>
          <p:cNvSpPr/>
          <p:nvPr/>
        </p:nvSpPr>
        <p:spPr>
          <a:xfrm>
            <a:off x="8465730" y="2325566"/>
            <a:ext cx="3236882" cy="1339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r>
              <a:rPr sz="1100" dirty="0"/>
              <a:t>path breaking AI powered platform to augment photography booking experience, connecting users to photographers in an Uber-like experience. A one-of-it’s kind application for the photography industry. </a:t>
            </a:r>
          </a:p>
        </p:txBody>
      </p:sp>
      <p:sp>
        <p:nvSpPr>
          <p:cNvPr id="259" name="Implementation of SAP solution for a retail fashion brand, resulted in 40% cost saving, improved decision-making. Enabled the company to handle growth with competitiveness."/>
          <p:cNvSpPr/>
          <p:nvPr/>
        </p:nvSpPr>
        <p:spPr>
          <a:xfrm>
            <a:off x="8465730" y="4685747"/>
            <a:ext cx="3236882" cy="1339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r>
              <a:rPr sz="1100" dirty="0"/>
              <a:t>Implementation of SAP solution for a retail fashion brand, resulted in 40% cost saving, improved decision-making. Enabled the company to handle growth with competitiveness.</a:t>
            </a:r>
          </a:p>
        </p:txBody>
      </p:sp>
      <p:sp>
        <p:nvSpPr>
          <p:cNvPr id="260" name="Migration of multiple 30 year old systems for managing core manufacturing operations and quality checks into a modern web based architecture."/>
          <p:cNvSpPr/>
          <p:nvPr/>
        </p:nvSpPr>
        <p:spPr>
          <a:xfrm>
            <a:off x="558800" y="4685747"/>
            <a:ext cx="3236882" cy="1339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r>
              <a:rPr sz="1100" dirty="0"/>
              <a:t>Migration of multiple 30 year old systems for managing core manufacturing operations and quality checks into a modern web based architecture.</a:t>
            </a:r>
          </a:p>
        </p:txBody>
      </p:sp>
      <p:sp>
        <p:nvSpPr>
          <p:cNvPr id="261" name="Helped client win USD 30 Million lawsuit within first 6 months of implementing AI based No-Fault Claims Analytics system for an automotive insurance company"/>
          <p:cNvSpPr/>
          <p:nvPr/>
        </p:nvSpPr>
        <p:spPr>
          <a:xfrm>
            <a:off x="4512265" y="2325566"/>
            <a:ext cx="3236882" cy="1339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r>
              <a:rPr sz="1100" dirty="0"/>
              <a:t>Helped client win USD 30 Million lawsuit within first 6 months of implementing AI based No-Fault Claims Analytics system for an automotive insurance company </a:t>
            </a:r>
          </a:p>
        </p:txBody>
      </p:sp>
      <p:pic>
        <p:nvPicPr>
          <p:cNvPr id="2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963" y="4643090"/>
            <a:ext cx="1120236" cy="37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502" y="5307097"/>
            <a:ext cx="904534" cy="847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369" y="4929148"/>
            <a:ext cx="1641872" cy="427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154" y="5418845"/>
            <a:ext cx="670097" cy="624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4625" y="4584515"/>
            <a:ext cx="1418771" cy="381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2369" y="5687036"/>
            <a:ext cx="1541027" cy="455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" descr="Image"/>
          <p:cNvPicPr>
            <a:picLocks noChangeAspect="1"/>
          </p:cNvPicPr>
          <p:nvPr/>
        </p:nvPicPr>
        <p:blipFill>
          <a:blip r:embed="rId8"/>
          <a:srcRect t="30918" b="30918"/>
          <a:stretch>
            <a:fillRect/>
          </a:stretch>
        </p:blipFill>
        <p:spPr>
          <a:xfrm>
            <a:off x="6188508" y="5289946"/>
            <a:ext cx="1428751" cy="545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0623" y="5037748"/>
            <a:ext cx="1159105" cy="3577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5218202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h: +1 (440) 485-9012"/>
          <p:cNvSpPr txBox="1">
            <a:spLocks noGrp="1"/>
          </p:cNvSpPr>
          <p:nvPr>
            <p:ph type="body" idx="21"/>
          </p:nvPr>
        </p:nvSpPr>
        <p:spPr>
          <a:xfrm>
            <a:off x="498470" y="2693975"/>
            <a:ext cx="11195051" cy="656590"/>
          </a:xfrm>
          <a:prstGeom prst="rect">
            <a:avLst/>
          </a:prstGeom>
        </p:spPr>
        <p:txBody>
          <a:bodyPr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r>
              <a:rPr sz="3600" dirty="0"/>
              <a:t>Ph: +1 (440) 485-9012</a:t>
            </a:r>
          </a:p>
        </p:txBody>
      </p:sp>
      <p:sp>
        <p:nvSpPr>
          <p:cNvPr id="272" name="Thank You"/>
          <p:cNvSpPr txBox="1">
            <a:spLocks noGrp="1"/>
          </p:cNvSpPr>
          <p:nvPr>
            <p:ph type="body" idx="22"/>
          </p:nvPr>
        </p:nvSpPr>
        <p:spPr>
          <a:xfrm>
            <a:off x="1190621" y="1659004"/>
            <a:ext cx="9810751" cy="841256"/>
          </a:xfrm>
          <a:prstGeom prst="rect">
            <a:avLst/>
          </a:prstGeom>
        </p:spPr>
        <p:txBody>
          <a:bodyPr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r>
              <a:rPr sz="4800" dirty="0"/>
              <a:t>Thank You</a:t>
            </a:r>
          </a:p>
        </p:txBody>
      </p:sp>
      <p:sp>
        <p:nvSpPr>
          <p:cNvPr id="273" name="MAMSYS is Cleveland Area RSB, MBE, FBS, LPE Enterprises and ISO 9001:2015 Certified"/>
          <p:cNvSpPr txBox="1"/>
          <p:nvPr/>
        </p:nvSpPr>
        <p:spPr>
          <a:xfrm>
            <a:off x="1546117" y="4703654"/>
            <a:ext cx="9099755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r>
              <a:rPr sz="2400" dirty="0"/>
              <a:t>MAMSYS is Cleveland Area RSB, MBE, FBS, LPE Enterprises and ISO 9001:2015 Certified</a:t>
            </a:r>
          </a:p>
        </p:txBody>
      </p:sp>
      <p:grpSp>
        <p:nvGrpSpPr>
          <p:cNvPr id="276" name="Group"/>
          <p:cNvGrpSpPr/>
          <p:nvPr/>
        </p:nvGrpSpPr>
        <p:grpSpPr>
          <a:xfrm>
            <a:off x="823446" y="3786018"/>
            <a:ext cx="10545097" cy="482183"/>
            <a:chOff x="-1560136" y="-209128"/>
            <a:chExt cx="13310957" cy="964365"/>
          </a:xfrm>
        </p:grpSpPr>
        <p:sp>
          <p:nvSpPr>
            <p:cNvPr id="274" name="saurabh@mamsys.com"/>
            <p:cNvSpPr txBox="1"/>
            <p:nvPr/>
          </p:nvSpPr>
          <p:spPr>
            <a:xfrm>
              <a:off x="-1560136" y="-209128"/>
              <a:ext cx="7306487" cy="9643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9pPr>
            </a:lstStyle>
            <a:p>
              <a:r>
                <a:rPr sz="2800"/>
                <a:t>saurabh@mamsys.com</a:t>
              </a:r>
            </a:p>
          </p:txBody>
        </p:sp>
        <p:sp>
          <p:nvSpPr>
            <p:cNvPr id="275" name="madhuri@mamsys.com"/>
            <p:cNvSpPr txBox="1"/>
            <p:nvPr/>
          </p:nvSpPr>
          <p:spPr>
            <a:xfrm>
              <a:off x="4223118" y="-209128"/>
              <a:ext cx="7527703" cy="9643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defRPr>
              </a:lvl9pPr>
            </a:lstStyle>
            <a:p>
              <a:r>
                <a:rPr sz="2800" dirty="0"/>
                <a:t>madhuri@mamsys.com</a:t>
              </a:r>
            </a:p>
          </p:txBody>
        </p:sp>
      </p:grpSp>
      <p:sp>
        <p:nvSpPr>
          <p:cNvPr id="277" name="www.mamsys.com"/>
          <p:cNvSpPr txBox="1"/>
          <p:nvPr/>
        </p:nvSpPr>
        <p:spPr>
          <a:xfrm>
            <a:off x="3522405" y="5867993"/>
            <a:ext cx="514718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r>
              <a:rPr sz="4400" dirty="0"/>
              <a:t>www.mamsys.com</a:t>
            </a:r>
          </a:p>
        </p:txBody>
      </p:sp>
    </p:spTree>
    <p:extLst>
      <p:ext uri="{BB962C8B-B14F-4D97-AF65-F5344CB8AC3E}">
        <p14:creationId xmlns:p14="http://schemas.microsoft.com/office/powerpoint/2010/main" val="309167566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7629" y="323632"/>
            <a:ext cx="7552204" cy="1442757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5"/>
              </a:spcBef>
            </a:pPr>
            <a:r>
              <a:rPr sz="4633" spc="9" dirty="0">
                <a:solidFill>
                  <a:srgbClr val="000000"/>
                </a:solidFill>
              </a:rPr>
              <a:t>Electrical</a:t>
            </a:r>
            <a:r>
              <a:rPr sz="4633" spc="-4" dirty="0">
                <a:solidFill>
                  <a:srgbClr val="000000"/>
                </a:solidFill>
              </a:rPr>
              <a:t> </a:t>
            </a:r>
            <a:r>
              <a:rPr sz="4633" spc="9" dirty="0">
                <a:solidFill>
                  <a:srgbClr val="000000"/>
                </a:solidFill>
              </a:rPr>
              <a:t>Safety</a:t>
            </a:r>
            <a:endParaRPr sz="4633"/>
          </a:p>
          <a:p>
            <a:pPr marL="11206">
              <a:lnSpc>
                <a:spcPct val="100000"/>
              </a:lnSpc>
              <a:spcBef>
                <a:spcPts val="31"/>
              </a:spcBef>
            </a:pPr>
            <a:r>
              <a:rPr sz="4633" spc="9" dirty="0">
                <a:solidFill>
                  <a:srgbClr val="000000"/>
                </a:solidFill>
              </a:rPr>
              <a:t>Arc Flash </a:t>
            </a:r>
            <a:r>
              <a:rPr sz="4633" spc="4" dirty="0">
                <a:solidFill>
                  <a:srgbClr val="000000"/>
                </a:solidFill>
              </a:rPr>
              <a:t>and </a:t>
            </a:r>
            <a:r>
              <a:rPr sz="4633" spc="9" dirty="0">
                <a:solidFill>
                  <a:srgbClr val="000000"/>
                </a:solidFill>
              </a:rPr>
              <a:t>Shock</a:t>
            </a:r>
            <a:r>
              <a:rPr sz="4633" spc="-44" dirty="0">
                <a:solidFill>
                  <a:srgbClr val="000000"/>
                </a:solidFill>
              </a:rPr>
              <a:t> </a:t>
            </a:r>
            <a:r>
              <a:rPr sz="4633" spc="9" dirty="0">
                <a:solidFill>
                  <a:srgbClr val="000000"/>
                </a:solidFill>
              </a:rPr>
              <a:t>Hazards</a:t>
            </a:r>
            <a:endParaRPr sz="4633"/>
          </a:p>
        </p:txBody>
      </p:sp>
      <p:sp>
        <p:nvSpPr>
          <p:cNvPr id="3" name="object 3"/>
          <p:cNvSpPr/>
          <p:nvPr/>
        </p:nvSpPr>
        <p:spPr>
          <a:xfrm>
            <a:off x="2922495" y="1949823"/>
            <a:ext cx="3186952" cy="23384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 txBox="1"/>
          <p:nvPr/>
        </p:nvSpPr>
        <p:spPr>
          <a:xfrm>
            <a:off x="2475621" y="5699698"/>
            <a:ext cx="6036049" cy="909357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84"/>
              </a:spcBef>
              <a:tabLst>
                <a:tab pos="3377632" algn="l"/>
              </a:tabLst>
            </a:pPr>
            <a:r>
              <a:rPr sz="1941" spc="-4" dirty="0">
                <a:latin typeface="UKIJ Inchike"/>
                <a:cs typeface="UKIJ Inchike"/>
              </a:rPr>
              <a:t>2000 </a:t>
            </a:r>
            <a:r>
              <a:rPr sz="1941" spc="-9" dirty="0">
                <a:latin typeface="UKIJ Inchike"/>
                <a:cs typeface="UKIJ Inchike"/>
              </a:rPr>
              <a:t>Auburn Drive,</a:t>
            </a:r>
            <a:r>
              <a:rPr sz="1941" spc="66" dirty="0">
                <a:latin typeface="UKIJ Inchike"/>
                <a:cs typeface="UKIJ Inchike"/>
              </a:rPr>
              <a:t> </a:t>
            </a:r>
            <a:r>
              <a:rPr sz="1941" spc="-9" dirty="0">
                <a:latin typeface="UKIJ Inchike"/>
                <a:cs typeface="UKIJ Inchike"/>
              </a:rPr>
              <a:t>Suite</a:t>
            </a:r>
            <a:r>
              <a:rPr sz="1941" spc="26" dirty="0">
                <a:latin typeface="UKIJ Inchike"/>
                <a:cs typeface="UKIJ Inchike"/>
              </a:rPr>
              <a:t> </a:t>
            </a:r>
            <a:r>
              <a:rPr sz="1941" spc="-9" dirty="0">
                <a:latin typeface="UKIJ Inchike"/>
                <a:cs typeface="UKIJ Inchike"/>
              </a:rPr>
              <a:t>200	</a:t>
            </a:r>
            <a:r>
              <a:rPr sz="1941" spc="-4" dirty="0">
                <a:latin typeface="UKIJ Inchike"/>
                <a:cs typeface="UKIJ Inchike"/>
              </a:rPr>
              <a:t>Beachwood, </a:t>
            </a:r>
            <a:r>
              <a:rPr sz="1941" dirty="0">
                <a:latin typeface="UKIJ Inchike"/>
                <a:cs typeface="UKIJ Inchike"/>
              </a:rPr>
              <a:t>Ohio</a:t>
            </a:r>
            <a:r>
              <a:rPr sz="1941" spc="-49" dirty="0">
                <a:latin typeface="UKIJ Inchike"/>
                <a:cs typeface="UKIJ Inchike"/>
              </a:rPr>
              <a:t> </a:t>
            </a:r>
            <a:r>
              <a:rPr sz="1941" spc="-4" dirty="0">
                <a:latin typeface="UKIJ Inchike"/>
                <a:cs typeface="UKIJ Inchike"/>
              </a:rPr>
              <a:t>44122</a:t>
            </a:r>
            <a:endParaRPr sz="1941">
              <a:latin typeface="UKIJ Inchike"/>
              <a:cs typeface="UKIJ Inchike"/>
            </a:endParaRPr>
          </a:p>
          <a:p>
            <a:pPr marL="11206">
              <a:lnSpc>
                <a:spcPct val="100000"/>
              </a:lnSpc>
            </a:pPr>
            <a:r>
              <a:rPr sz="1941" spc="-4" dirty="0">
                <a:latin typeface="UKIJ Inchike"/>
                <a:cs typeface="UKIJ Inchike"/>
              </a:rPr>
              <a:t>P: 877-711-5989 </a:t>
            </a:r>
            <a:r>
              <a:rPr sz="1941" spc="-35" dirty="0">
                <a:latin typeface="UKIJ Inchike"/>
                <a:cs typeface="UKIJ Inchike"/>
              </a:rPr>
              <a:t>F:</a:t>
            </a:r>
            <a:r>
              <a:rPr sz="1941" spc="-9" dirty="0">
                <a:latin typeface="UKIJ Inchike"/>
                <a:cs typeface="UKIJ Inchike"/>
              </a:rPr>
              <a:t> </a:t>
            </a:r>
            <a:r>
              <a:rPr sz="1941" spc="-4" dirty="0">
                <a:latin typeface="UKIJ Inchike"/>
                <a:cs typeface="UKIJ Inchike"/>
              </a:rPr>
              <a:t>866-794-5756</a:t>
            </a:r>
            <a:endParaRPr sz="1941">
              <a:latin typeface="UKIJ Inchike"/>
              <a:cs typeface="UKIJ Inchike"/>
            </a:endParaRPr>
          </a:p>
          <a:p>
            <a:pPr marL="11206">
              <a:lnSpc>
                <a:spcPct val="100000"/>
              </a:lnSpc>
              <a:tabLst>
                <a:tab pos="2176298" algn="l"/>
              </a:tabLst>
            </a:pPr>
            <a:r>
              <a:rPr sz="1941" spc="-13" dirty="0">
                <a:latin typeface="UKIJ Inchike"/>
                <a:cs typeface="UKIJ Inchike"/>
                <a:hlinkClick r:id="rId3"/>
              </a:rPr>
              <a:t>www.sotaris.com</a:t>
            </a:r>
            <a:r>
              <a:rPr sz="1941" spc="-13" dirty="0">
                <a:latin typeface="UKIJ Inchike"/>
                <a:cs typeface="UKIJ Inchike"/>
              </a:rPr>
              <a:t>	</a:t>
            </a:r>
            <a:r>
              <a:rPr sz="1941" spc="-9" dirty="0">
                <a:latin typeface="UKIJ Inchike"/>
                <a:cs typeface="UKIJ Inchike"/>
                <a:hlinkClick r:id="rId4"/>
              </a:rPr>
              <a:t>safety@sotaris.com</a:t>
            </a:r>
            <a:endParaRPr sz="1941">
              <a:latin typeface="UKIJ Inchike"/>
              <a:cs typeface="UKIJ Inchik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72017" y="4995793"/>
            <a:ext cx="2920701" cy="6748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6391835" y="1949824"/>
            <a:ext cx="2355924" cy="23734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32910081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7719" y="280637"/>
            <a:ext cx="5991785" cy="495300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01"/>
              </a:spcBef>
            </a:pPr>
            <a:r>
              <a:rPr sz="3088" b="1" spc="4" dirty="0">
                <a:solidFill>
                  <a:srgbClr val="000000"/>
                </a:solidFill>
                <a:latin typeface="UKIJ Inchike"/>
                <a:cs typeface="UKIJ Inchike"/>
              </a:rPr>
              <a:t>Presenter: </a:t>
            </a:r>
            <a:r>
              <a:rPr sz="3088" spc="4" dirty="0">
                <a:solidFill>
                  <a:srgbClr val="000000"/>
                </a:solidFill>
              </a:rPr>
              <a:t>Andrew </a:t>
            </a:r>
            <a:r>
              <a:rPr sz="3088" dirty="0">
                <a:solidFill>
                  <a:srgbClr val="000000"/>
                </a:solidFill>
              </a:rPr>
              <a:t>Johnson,</a:t>
            </a:r>
            <a:r>
              <a:rPr sz="3088" spc="26" dirty="0">
                <a:solidFill>
                  <a:srgbClr val="000000"/>
                </a:solidFill>
              </a:rPr>
              <a:t> </a:t>
            </a:r>
            <a:r>
              <a:rPr sz="3088" spc="4" dirty="0">
                <a:solidFill>
                  <a:srgbClr val="000000"/>
                </a:solidFill>
              </a:rPr>
              <a:t>CSP</a:t>
            </a:r>
            <a:endParaRPr sz="3088">
              <a:latin typeface="UKIJ Inchike"/>
              <a:cs typeface="UKIJ Inchik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27719" y="754320"/>
            <a:ext cx="6047254" cy="1648946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399511" marR="4483">
              <a:lnSpc>
                <a:spcPct val="121000"/>
              </a:lnSpc>
              <a:spcBef>
                <a:spcPts val="79"/>
              </a:spcBef>
              <a:tabLst>
                <a:tab pos="3900976" algn="l"/>
              </a:tabLst>
            </a:pPr>
            <a:r>
              <a:rPr sz="2691" spc="9" dirty="0">
                <a:latin typeface="UKIJ Inchike"/>
                <a:cs typeface="UKIJ Inchike"/>
              </a:rPr>
              <a:t>Safety Consultant </a:t>
            </a:r>
            <a:r>
              <a:rPr sz="2691" spc="13" dirty="0">
                <a:latin typeface="UKIJ Inchike"/>
                <a:cs typeface="UKIJ Inchike"/>
              </a:rPr>
              <a:t>with </a:t>
            </a:r>
            <a:r>
              <a:rPr sz="2691" spc="9" dirty="0">
                <a:latin typeface="UKIJ Inchike"/>
                <a:cs typeface="UKIJ Inchike"/>
              </a:rPr>
              <a:t>Sotaris, </a:t>
            </a:r>
            <a:r>
              <a:rPr sz="2691" spc="18" dirty="0">
                <a:latin typeface="UKIJ Inchike"/>
                <a:cs typeface="UKIJ Inchike"/>
              </a:rPr>
              <a:t>LLP  </a:t>
            </a:r>
            <a:r>
              <a:rPr sz="2691" u="heavy" spc="18" dirty="0">
                <a:solidFill>
                  <a:srgbClr val="D49E07"/>
                </a:solidFill>
                <a:uFill>
                  <a:solidFill>
                    <a:srgbClr val="D49E07"/>
                  </a:solidFill>
                </a:uFill>
                <a:latin typeface="UKIJ Inchike"/>
                <a:cs typeface="UKIJ Inchike"/>
                <a:hlinkClick r:id="rId2"/>
              </a:rPr>
              <a:t>AWJ</a:t>
            </a:r>
            <a:r>
              <a:rPr sz="2691" u="heavy" spc="26" dirty="0">
                <a:solidFill>
                  <a:srgbClr val="D49E07"/>
                </a:solidFill>
                <a:uFill>
                  <a:solidFill>
                    <a:srgbClr val="D49E07"/>
                  </a:solidFill>
                </a:uFill>
                <a:latin typeface="UKIJ Inchike"/>
                <a:cs typeface="UKIJ Inchike"/>
                <a:hlinkClick r:id="rId2"/>
              </a:rPr>
              <a:t>@</a:t>
            </a:r>
            <a:r>
              <a:rPr sz="2691" u="heavy" spc="18" dirty="0">
                <a:solidFill>
                  <a:srgbClr val="D49E07"/>
                </a:solidFill>
                <a:uFill>
                  <a:solidFill>
                    <a:srgbClr val="D49E07"/>
                  </a:solidFill>
                </a:uFill>
                <a:latin typeface="UKIJ Inchike"/>
                <a:cs typeface="UKIJ Inchike"/>
                <a:hlinkClick r:id="rId2"/>
              </a:rPr>
              <a:t>S</a:t>
            </a:r>
            <a:r>
              <a:rPr sz="2691" u="heavy" spc="-4" dirty="0">
                <a:solidFill>
                  <a:srgbClr val="D49E07"/>
                </a:solidFill>
                <a:uFill>
                  <a:solidFill>
                    <a:srgbClr val="D49E07"/>
                  </a:solidFill>
                </a:uFill>
                <a:latin typeface="UKIJ Inchike"/>
                <a:cs typeface="UKIJ Inchike"/>
                <a:hlinkClick r:id="rId2"/>
              </a:rPr>
              <a:t>O</a:t>
            </a:r>
            <a:r>
              <a:rPr sz="2691" u="heavy" spc="26" dirty="0">
                <a:solidFill>
                  <a:srgbClr val="D49E07"/>
                </a:solidFill>
                <a:uFill>
                  <a:solidFill>
                    <a:srgbClr val="D49E07"/>
                  </a:solidFill>
                </a:uFill>
                <a:latin typeface="UKIJ Inchike"/>
                <a:cs typeface="UKIJ Inchike"/>
                <a:hlinkClick r:id="rId2"/>
              </a:rPr>
              <a:t>T</a:t>
            </a:r>
            <a:r>
              <a:rPr sz="2691" u="heavy" spc="18" dirty="0">
                <a:solidFill>
                  <a:srgbClr val="D49E07"/>
                </a:solidFill>
                <a:uFill>
                  <a:solidFill>
                    <a:srgbClr val="D49E07"/>
                  </a:solidFill>
                </a:uFill>
                <a:latin typeface="UKIJ Inchike"/>
                <a:cs typeface="UKIJ Inchike"/>
                <a:hlinkClick r:id="rId2"/>
              </a:rPr>
              <a:t>A</a:t>
            </a:r>
            <a:r>
              <a:rPr sz="2691" u="heavy" spc="13" dirty="0">
                <a:solidFill>
                  <a:srgbClr val="D49E07"/>
                </a:solidFill>
                <a:uFill>
                  <a:solidFill>
                    <a:srgbClr val="D49E07"/>
                  </a:solidFill>
                </a:uFill>
                <a:latin typeface="UKIJ Inchike"/>
                <a:cs typeface="UKIJ Inchike"/>
                <a:hlinkClick r:id="rId2"/>
              </a:rPr>
              <a:t>R</a:t>
            </a:r>
            <a:r>
              <a:rPr sz="2691" u="heavy" dirty="0">
                <a:solidFill>
                  <a:srgbClr val="D49E07"/>
                </a:solidFill>
                <a:uFill>
                  <a:solidFill>
                    <a:srgbClr val="D49E07"/>
                  </a:solidFill>
                </a:uFill>
                <a:latin typeface="UKIJ Inchike"/>
                <a:cs typeface="UKIJ Inchike"/>
                <a:hlinkClick r:id="rId2"/>
              </a:rPr>
              <a:t>I</a:t>
            </a:r>
            <a:r>
              <a:rPr sz="2691" u="heavy" spc="18" dirty="0">
                <a:solidFill>
                  <a:srgbClr val="D49E07"/>
                </a:solidFill>
                <a:uFill>
                  <a:solidFill>
                    <a:srgbClr val="D49E07"/>
                  </a:solidFill>
                </a:uFill>
                <a:latin typeface="UKIJ Inchike"/>
                <a:cs typeface="UKIJ Inchike"/>
                <a:hlinkClick r:id="rId2"/>
              </a:rPr>
              <a:t>S</a:t>
            </a:r>
            <a:r>
              <a:rPr sz="2691" u="heavy" dirty="0">
                <a:solidFill>
                  <a:srgbClr val="D49E07"/>
                </a:solidFill>
                <a:uFill>
                  <a:solidFill>
                    <a:srgbClr val="D49E07"/>
                  </a:solidFill>
                </a:uFill>
                <a:latin typeface="UKIJ Inchike"/>
                <a:cs typeface="UKIJ Inchike"/>
                <a:hlinkClick r:id="rId2"/>
              </a:rPr>
              <a:t>.</a:t>
            </a:r>
            <a:r>
              <a:rPr sz="2691" u="heavy" spc="13" dirty="0">
                <a:solidFill>
                  <a:srgbClr val="D49E07"/>
                </a:solidFill>
                <a:uFill>
                  <a:solidFill>
                    <a:srgbClr val="D49E07"/>
                  </a:solidFill>
                </a:uFill>
                <a:latin typeface="UKIJ Inchike"/>
                <a:cs typeface="UKIJ Inchike"/>
                <a:hlinkClick r:id="rId2"/>
              </a:rPr>
              <a:t>C</a:t>
            </a:r>
            <a:r>
              <a:rPr sz="2691" u="heavy" spc="22" dirty="0">
                <a:solidFill>
                  <a:srgbClr val="D49E07"/>
                </a:solidFill>
                <a:uFill>
                  <a:solidFill>
                    <a:srgbClr val="D49E07"/>
                  </a:solidFill>
                </a:uFill>
                <a:latin typeface="UKIJ Inchike"/>
                <a:cs typeface="UKIJ Inchike"/>
                <a:hlinkClick r:id="rId2"/>
              </a:rPr>
              <a:t>OM</a:t>
            </a:r>
            <a:r>
              <a:rPr sz="2691" dirty="0">
                <a:solidFill>
                  <a:srgbClr val="D49E07"/>
                </a:solidFill>
                <a:latin typeface="UKIJ Inchike"/>
                <a:cs typeface="UKIJ Inchike"/>
              </a:rPr>
              <a:t>	</a:t>
            </a:r>
            <a:r>
              <a:rPr sz="2691" spc="-4" dirty="0">
                <a:latin typeface="UKIJ Inchike"/>
                <a:cs typeface="UKIJ Inchike"/>
              </a:rPr>
              <a:t>4</a:t>
            </a:r>
            <a:r>
              <a:rPr sz="2691" spc="22" dirty="0">
                <a:latin typeface="UKIJ Inchike"/>
                <a:cs typeface="UKIJ Inchike"/>
              </a:rPr>
              <a:t>4</a:t>
            </a:r>
            <a:r>
              <a:rPr sz="2691" spc="-4" dirty="0">
                <a:latin typeface="UKIJ Inchike"/>
                <a:cs typeface="UKIJ Inchike"/>
              </a:rPr>
              <a:t>0</a:t>
            </a:r>
            <a:r>
              <a:rPr sz="2691" spc="26" dirty="0">
                <a:latin typeface="UKIJ Inchike"/>
                <a:cs typeface="UKIJ Inchike"/>
              </a:rPr>
              <a:t>-</a:t>
            </a:r>
            <a:r>
              <a:rPr sz="2691" spc="-4" dirty="0">
                <a:latin typeface="UKIJ Inchike"/>
                <a:cs typeface="UKIJ Inchike"/>
              </a:rPr>
              <a:t>4</a:t>
            </a:r>
            <a:r>
              <a:rPr sz="2691" spc="22" dirty="0">
                <a:latin typeface="UKIJ Inchike"/>
                <a:cs typeface="UKIJ Inchike"/>
              </a:rPr>
              <a:t>7</a:t>
            </a:r>
            <a:r>
              <a:rPr sz="2691" spc="-4" dirty="0">
                <a:latin typeface="UKIJ Inchike"/>
                <a:cs typeface="UKIJ Inchike"/>
              </a:rPr>
              <a:t>9-</a:t>
            </a:r>
            <a:r>
              <a:rPr sz="2691" spc="22" dirty="0">
                <a:latin typeface="UKIJ Inchike"/>
                <a:cs typeface="UKIJ Inchike"/>
              </a:rPr>
              <a:t>1</a:t>
            </a:r>
            <a:r>
              <a:rPr sz="2691" spc="-4" dirty="0">
                <a:latin typeface="UKIJ Inchike"/>
                <a:cs typeface="UKIJ Inchike"/>
              </a:rPr>
              <a:t>7</a:t>
            </a:r>
            <a:r>
              <a:rPr sz="2691" spc="22" dirty="0">
                <a:latin typeface="UKIJ Inchike"/>
                <a:cs typeface="UKIJ Inchike"/>
              </a:rPr>
              <a:t>3</a:t>
            </a:r>
            <a:r>
              <a:rPr sz="2691" spc="13" dirty="0">
                <a:latin typeface="UKIJ Inchike"/>
                <a:cs typeface="UKIJ Inchike"/>
              </a:rPr>
              <a:t>6</a:t>
            </a:r>
            <a:endParaRPr sz="2691">
              <a:latin typeface="UKIJ Inchike"/>
              <a:cs typeface="UKIJ Inchike"/>
            </a:endParaRPr>
          </a:p>
          <a:p>
            <a:pPr marL="11206">
              <a:lnSpc>
                <a:spcPct val="100000"/>
              </a:lnSpc>
              <a:spcBef>
                <a:spcPts val="1288"/>
              </a:spcBef>
            </a:pPr>
            <a:r>
              <a:rPr sz="3088" b="1" spc="4" dirty="0">
                <a:latin typeface="UKIJ Inchike"/>
                <a:cs typeface="UKIJ Inchike"/>
              </a:rPr>
              <a:t>Discussion</a:t>
            </a:r>
            <a:r>
              <a:rPr sz="3088" b="1" spc="18" dirty="0">
                <a:latin typeface="UKIJ Inchike"/>
                <a:cs typeface="UKIJ Inchike"/>
              </a:rPr>
              <a:t> </a:t>
            </a:r>
            <a:r>
              <a:rPr sz="3088" b="1" spc="4" dirty="0">
                <a:latin typeface="UKIJ Inchike"/>
                <a:cs typeface="UKIJ Inchike"/>
              </a:rPr>
              <a:t>Points:</a:t>
            </a:r>
            <a:endParaRPr sz="3088">
              <a:latin typeface="UKIJ Inchike"/>
              <a:cs typeface="UKIJ Inchik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28311" y="410135"/>
            <a:ext cx="1086522" cy="1358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 txBox="1"/>
          <p:nvPr/>
        </p:nvSpPr>
        <p:spPr>
          <a:xfrm>
            <a:off x="2327733" y="2382419"/>
            <a:ext cx="3688976" cy="4138893"/>
          </a:xfrm>
          <a:prstGeom prst="rect">
            <a:avLst/>
          </a:prstGeom>
        </p:spPr>
        <p:txBody>
          <a:bodyPr vert="horz" wrap="square" lIns="0" tIns="79562" rIns="0" bIns="0" rtlCol="0">
            <a:spAutoFit/>
          </a:bodyPr>
          <a:lstStyle/>
          <a:p>
            <a:pPr marL="344599" indent="-333953">
              <a:lnSpc>
                <a:spcPct val="100000"/>
              </a:lnSpc>
              <a:spcBef>
                <a:spcPts val="627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General</a:t>
            </a:r>
            <a:r>
              <a:rPr sz="2338" spc="-18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Requirements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543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Basic Electrical</a:t>
            </a:r>
            <a:r>
              <a:rPr sz="2338" spc="22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Safety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552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Hazards of exposed</a:t>
            </a:r>
            <a:r>
              <a:rPr sz="2338" spc="-31" dirty="0">
                <a:latin typeface="UKIJ Inchike"/>
                <a:cs typeface="UKIJ Inchike"/>
              </a:rPr>
              <a:t> </a:t>
            </a:r>
            <a:r>
              <a:rPr sz="2338" spc="-13" dirty="0">
                <a:latin typeface="UKIJ Inchike"/>
                <a:cs typeface="UKIJ Inchike"/>
              </a:rPr>
              <a:t>wires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547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Switchgear</a:t>
            </a:r>
            <a:r>
              <a:rPr sz="2338" spc="-66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Safety</a:t>
            </a:r>
            <a:endParaRPr sz="2338">
              <a:latin typeface="UKIJ Inchike"/>
              <a:cs typeface="UKIJ Inchike"/>
            </a:endParaRPr>
          </a:p>
          <a:p>
            <a:pPr marL="344599" marR="446578" indent="-333953">
              <a:lnSpc>
                <a:spcPts val="2797"/>
              </a:lnSpc>
              <a:spcBef>
                <a:spcPts val="653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Understanding a basic  electrical</a:t>
            </a:r>
            <a:r>
              <a:rPr sz="2338" spc="9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panel</a:t>
            </a:r>
            <a:endParaRPr sz="2338">
              <a:latin typeface="UKIJ Inchike"/>
              <a:cs typeface="UKIJ Inchike"/>
            </a:endParaRPr>
          </a:p>
          <a:p>
            <a:pPr marL="344599" marR="409037" indent="-333953">
              <a:lnSpc>
                <a:spcPts val="2797"/>
              </a:lnSpc>
              <a:spcBef>
                <a:spcPts val="556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Examples </a:t>
            </a:r>
            <a:r>
              <a:rPr sz="2338" spc="-4" dirty="0">
                <a:latin typeface="UKIJ Inchike"/>
                <a:cs typeface="UKIJ Inchike"/>
              </a:rPr>
              <a:t>(pictures)</a:t>
            </a:r>
            <a:r>
              <a:rPr sz="2338" spc="-71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of  electrical</a:t>
            </a:r>
            <a:r>
              <a:rPr sz="2338" spc="9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hazards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449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What causes </a:t>
            </a:r>
            <a:r>
              <a:rPr sz="2338" spc="-4" dirty="0">
                <a:latin typeface="UKIJ Inchike"/>
                <a:cs typeface="UKIJ Inchike"/>
              </a:rPr>
              <a:t>arc</a:t>
            </a:r>
            <a:r>
              <a:rPr sz="2338" spc="-13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flash?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547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Training</a:t>
            </a:r>
            <a:r>
              <a:rPr sz="2338" spc="-31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Requirements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97645" y="2363479"/>
            <a:ext cx="3587562" cy="3681569"/>
          </a:xfrm>
          <a:prstGeom prst="rect">
            <a:avLst/>
          </a:prstGeom>
        </p:spPr>
        <p:txBody>
          <a:bodyPr vert="horz" wrap="square" lIns="0" tIns="22971" rIns="0" bIns="0" rtlCol="0">
            <a:spAutoFit/>
          </a:bodyPr>
          <a:lstStyle/>
          <a:p>
            <a:pPr marL="344599" marR="79566" indent="-333953">
              <a:lnSpc>
                <a:spcPts val="2797"/>
              </a:lnSpc>
              <a:spcBef>
                <a:spcPts val="180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Arc </a:t>
            </a:r>
            <a:r>
              <a:rPr sz="2338" spc="-13" dirty="0">
                <a:latin typeface="UKIJ Inchike"/>
                <a:cs typeface="UKIJ Inchike"/>
              </a:rPr>
              <a:t>Flash </a:t>
            </a:r>
            <a:r>
              <a:rPr sz="2338" spc="-4" dirty="0">
                <a:latin typeface="UKIJ Inchike"/>
                <a:cs typeface="UKIJ Inchike"/>
              </a:rPr>
              <a:t>Surveys/Study  </a:t>
            </a:r>
            <a:r>
              <a:rPr sz="2338" spc="-9" dirty="0">
                <a:latin typeface="UKIJ Inchike"/>
                <a:cs typeface="UKIJ Inchike"/>
              </a:rPr>
              <a:t>Requirements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454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Labeling</a:t>
            </a:r>
            <a:r>
              <a:rPr sz="2338" spc="-31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Requirements</a:t>
            </a:r>
            <a:endParaRPr sz="2338">
              <a:latin typeface="UKIJ Inchike"/>
              <a:cs typeface="UKIJ Inchike"/>
            </a:endParaRPr>
          </a:p>
          <a:p>
            <a:pPr marL="344599" marR="4483" indent="-333953">
              <a:lnSpc>
                <a:spcPts val="2797"/>
              </a:lnSpc>
              <a:spcBef>
                <a:spcPts val="640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PPE/Clothing  Requirements and</a:t>
            </a:r>
            <a:r>
              <a:rPr sz="2338" spc="-66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Demo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459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Qualified vs. Unqualified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552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Where </a:t>
            </a:r>
            <a:r>
              <a:rPr sz="2338" dirty="0">
                <a:latin typeface="UKIJ Inchike"/>
                <a:cs typeface="UKIJ Inchike"/>
              </a:rPr>
              <a:t>to</a:t>
            </a:r>
            <a:r>
              <a:rPr sz="2338" spc="-44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start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552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Lockout Basic</a:t>
            </a:r>
            <a:r>
              <a:rPr sz="2338" spc="9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Info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547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Breaker</a:t>
            </a:r>
            <a:r>
              <a:rPr sz="2338" spc="-18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LOTO</a:t>
            </a:r>
            <a:endParaRPr sz="2338">
              <a:latin typeface="UKIJ Inchike"/>
              <a:cs typeface="UKIJ Inchike"/>
            </a:endParaRPr>
          </a:p>
        </p:txBody>
      </p:sp>
    </p:spTree>
    <p:extLst>
      <p:ext uri="{BB962C8B-B14F-4D97-AF65-F5344CB8AC3E}">
        <p14:creationId xmlns:p14="http://schemas.microsoft.com/office/powerpoint/2010/main" val="2565967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8529" y="279332"/>
            <a:ext cx="4572560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9" dirty="0">
                <a:solidFill>
                  <a:srgbClr val="000000"/>
                </a:solidFill>
              </a:rPr>
              <a:t>Electrical</a:t>
            </a:r>
            <a:r>
              <a:rPr sz="4236" spc="-31" dirty="0">
                <a:solidFill>
                  <a:srgbClr val="000000"/>
                </a:solidFill>
              </a:rPr>
              <a:t> </a:t>
            </a:r>
            <a:r>
              <a:rPr sz="4236" spc="9" dirty="0">
                <a:solidFill>
                  <a:srgbClr val="000000"/>
                </a:solidFill>
              </a:rPr>
              <a:t>Accidents</a:t>
            </a:r>
            <a:endParaRPr sz="4236"/>
          </a:p>
        </p:txBody>
      </p:sp>
      <p:sp>
        <p:nvSpPr>
          <p:cNvPr id="3" name="object 3"/>
          <p:cNvSpPr/>
          <p:nvPr/>
        </p:nvSpPr>
        <p:spPr>
          <a:xfrm>
            <a:off x="2281070" y="950706"/>
            <a:ext cx="8178613" cy="2478741"/>
          </a:xfrm>
          <a:custGeom>
            <a:avLst/>
            <a:gdLst/>
            <a:ahLst/>
            <a:cxnLst/>
            <a:rect l="l" t="t" r="r" b="b"/>
            <a:pathLst>
              <a:path w="9269095" h="2809240">
                <a:moveTo>
                  <a:pt x="9268968" y="2808731"/>
                </a:moveTo>
                <a:lnTo>
                  <a:pt x="0" y="2808731"/>
                </a:lnTo>
                <a:lnTo>
                  <a:pt x="0" y="0"/>
                </a:lnTo>
                <a:lnTo>
                  <a:pt x="9268968" y="0"/>
                </a:lnTo>
                <a:lnTo>
                  <a:pt x="9268968" y="2808731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 txBox="1"/>
          <p:nvPr/>
        </p:nvSpPr>
        <p:spPr>
          <a:xfrm>
            <a:off x="2358692" y="971864"/>
            <a:ext cx="7900147" cy="2388534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01"/>
              </a:spcBef>
            </a:pPr>
            <a:r>
              <a:rPr sz="3088" b="1" spc="4" dirty="0">
                <a:latin typeface="Arial"/>
                <a:cs typeface="Arial"/>
              </a:rPr>
              <a:t>Caused by a combination of three</a:t>
            </a:r>
            <a:r>
              <a:rPr sz="3088" b="1" spc="-101" dirty="0">
                <a:latin typeface="Arial"/>
                <a:cs typeface="Arial"/>
              </a:rPr>
              <a:t> </a:t>
            </a:r>
            <a:r>
              <a:rPr sz="3088" b="1" spc="4" dirty="0">
                <a:latin typeface="Arial"/>
                <a:cs typeface="Arial"/>
              </a:rPr>
              <a:t>factors:</a:t>
            </a:r>
            <a:endParaRPr sz="3088">
              <a:latin typeface="Arial"/>
              <a:cs typeface="Arial"/>
            </a:endParaRPr>
          </a:p>
          <a:p>
            <a:pPr marL="511576" indent="-500930">
              <a:lnSpc>
                <a:spcPct val="100000"/>
              </a:lnSpc>
              <a:spcBef>
                <a:spcPts val="22"/>
              </a:spcBef>
              <a:buAutoNum type="arabicPeriod"/>
              <a:tabLst>
                <a:tab pos="511015" algn="l"/>
                <a:tab pos="512136" algn="l"/>
              </a:tabLst>
            </a:pPr>
            <a:r>
              <a:rPr sz="3088" spc="4" dirty="0">
                <a:latin typeface="Arial"/>
                <a:cs typeface="Arial"/>
              </a:rPr>
              <a:t>Unsafe </a:t>
            </a:r>
            <a:r>
              <a:rPr sz="3088" dirty="0">
                <a:latin typeface="Arial"/>
                <a:cs typeface="Arial"/>
              </a:rPr>
              <a:t>equipment and/or</a:t>
            </a:r>
            <a:r>
              <a:rPr sz="3088" spc="-44" dirty="0">
                <a:latin typeface="Arial"/>
                <a:cs typeface="Arial"/>
              </a:rPr>
              <a:t> </a:t>
            </a:r>
            <a:r>
              <a:rPr sz="3088" spc="4" dirty="0">
                <a:latin typeface="Arial"/>
                <a:cs typeface="Arial"/>
              </a:rPr>
              <a:t>installation,</a:t>
            </a:r>
            <a:endParaRPr sz="3088">
              <a:latin typeface="Arial"/>
              <a:cs typeface="Arial"/>
            </a:endParaRPr>
          </a:p>
          <a:p>
            <a:pPr marL="509895" marR="1764459" indent="-499249">
              <a:lnSpc>
                <a:spcPts val="3733"/>
              </a:lnSpc>
              <a:spcBef>
                <a:spcPts val="119"/>
              </a:spcBef>
              <a:buAutoNum type="arabicPeriod"/>
              <a:tabLst>
                <a:tab pos="511015" algn="l"/>
                <a:tab pos="512136" algn="l"/>
              </a:tabLst>
            </a:pPr>
            <a:r>
              <a:rPr sz="3088" dirty="0">
                <a:latin typeface="Arial"/>
                <a:cs typeface="Arial"/>
              </a:rPr>
              <a:t>Workplaces </a:t>
            </a:r>
            <a:r>
              <a:rPr sz="3088" spc="9" dirty="0">
                <a:latin typeface="Arial"/>
                <a:cs typeface="Arial"/>
              </a:rPr>
              <a:t>made </a:t>
            </a:r>
            <a:r>
              <a:rPr sz="3088" dirty="0">
                <a:latin typeface="Arial"/>
                <a:cs typeface="Arial"/>
              </a:rPr>
              <a:t>unsafe </a:t>
            </a:r>
            <a:r>
              <a:rPr sz="3088" spc="-4" dirty="0">
                <a:latin typeface="Arial"/>
                <a:cs typeface="Arial"/>
              </a:rPr>
              <a:t>by</a:t>
            </a:r>
            <a:r>
              <a:rPr sz="3088" spc="-66" dirty="0">
                <a:latin typeface="Arial"/>
                <a:cs typeface="Arial"/>
              </a:rPr>
              <a:t> </a:t>
            </a:r>
            <a:r>
              <a:rPr sz="3088" dirty="0">
                <a:latin typeface="Arial"/>
                <a:cs typeface="Arial"/>
              </a:rPr>
              <a:t>the  environment,</a:t>
            </a:r>
            <a:r>
              <a:rPr sz="3088" spc="-22" dirty="0">
                <a:latin typeface="Arial"/>
                <a:cs typeface="Arial"/>
              </a:rPr>
              <a:t> </a:t>
            </a:r>
            <a:r>
              <a:rPr sz="3088" spc="4" dirty="0">
                <a:latin typeface="Arial"/>
                <a:cs typeface="Arial"/>
              </a:rPr>
              <a:t>and/or</a:t>
            </a:r>
            <a:endParaRPr sz="3088">
              <a:latin typeface="Arial"/>
              <a:cs typeface="Arial"/>
            </a:endParaRPr>
          </a:p>
          <a:p>
            <a:pPr marL="511576" indent="-500930">
              <a:lnSpc>
                <a:spcPts val="3591"/>
              </a:lnSpc>
              <a:buAutoNum type="arabicPeriod"/>
              <a:tabLst>
                <a:tab pos="511015" algn="l"/>
                <a:tab pos="512136" algn="l"/>
              </a:tabLst>
            </a:pPr>
            <a:r>
              <a:rPr sz="3088" spc="4" dirty="0">
                <a:latin typeface="Arial"/>
                <a:cs typeface="Arial"/>
              </a:rPr>
              <a:t>Unsafe </a:t>
            </a:r>
            <a:r>
              <a:rPr sz="3088" dirty="0">
                <a:latin typeface="Arial"/>
                <a:cs typeface="Arial"/>
              </a:rPr>
              <a:t>work</a:t>
            </a:r>
            <a:r>
              <a:rPr sz="3088" spc="-9" dirty="0">
                <a:latin typeface="Arial"/>
                <a:cs typeface="Arial"/>
              </a:rPr>
              <a:t> </a:t>
            </a:r>
            <a:r>
              <a:rPr sz="3088" spc="4" dirty="0">
                <a:latin typeface="Arial"/>
                <a:cs typeface="Arial"/>
              </a:rPr>
              <a:t>practices.</a:t>
            </a:r>
            <a:endParaRPr sz="3088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66639" y="3502959"/>
            <a:ext cx="7919197" cy="1584512"/>
          </a:xfrm>
          <a:prstGeom prst="rect">
            <a:avLst/>
          </a:prstGeom>
          <a:ln w="32003">
            <a:solidFill>
              <a:srgbClr val="000000"/>
            </a:solidFill>
          </a:ln>
        </p:spPr>
        <p:txBody>
          <a:bodyPr vert="horz" wrap="square" lIns="0" tIns="45384" rIns="0" bIns="0" rtlCol="0">
            <a:spAutoFit/>
          </a:bodyPr>
          <a:lstStyle/>
          <a:p>
            <a:pPr marL="86850">
              <a:lnSpc>
                <a:spcPct val="100000"/>
              </a:lnSpc>
              <a:spcBef>
                <a:spcPts val="357"/>
              </a:spcBef>
            </a:pPr>
            <a:r>
              <a:rPr sz="2691" spc="9" dirty="0">
                <a:latin typeface="UKIJ Inchike"/>
                <a:cs typeface="UKIJ Inchike"/>
              </a:rPr>
              <a:t>Survey </a:t>
            </a:r>
            <a:r>
              <a:rPr sz="2691" spc="18" dirty="0">
                <a:latin typeface="UKIJ Inchike"/>
                <a:cs typeface="UKIJ Inchike"/>
              </a:rPr>
              <a:t>of </a:t>
            </a:r>
            <a:r>
              <a:rPr sz="2691" spc="9" dirty="0">
                <a:latin typeface="UKIJ Inchike"/>
                <a:cs typeface="UKIJ Inchike"/>
              </a:rPr>
              <a:t>1,200</a:t>
            </a:r>
            <a:r>
              <a:rPr sz="2691" spc="-40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Electricians</a:t>
            </a:r>
            <a:endParaRPr sz="2691">
              <a:latin typeface="UKIJ Inchike"/>
              <a:cs typeface="UKIJ Inchike"/>
            </a:endParaRPr>
          </a:p>
          <a:p>
            <a:pPr marL="420802" indent="-333953">
              <a:lnSpc>
                <a:spcPts val="2802"/>
              </a:lnSpc>
              <a:spcBef>
                <a:spcPts val="4"/>
              </a:spcBef>
              <a:buFont typeface="Arial"/>
              <a:buChar char="•"/>
              <a:tabLst>
                <a:tab pos="420802" algn="l"/>
                <a:tab pos="421364" algn="l"/>
              </a:tabLst>
            </a:pPr>
            <a:r>
              <a:rPr sz="2338" spc="-13" dirty="0">
                <a:latin typeface="UKIJ Inchike"/>
                <a:cs typeface="UKIJ Inchike"/>
              </a:rPr>
              <a:t>97% </a:t>
            </a:r>
            <a:r>
              <a:rPr sz="2338" spc="-9" dirty="0">
                <a:latin typeface="UKIJ Inchike"/>
                <a:cs typeface="UKIJ Inchike"/>
              </a:rPr>
              <a:t>experienced a</a:t>
            </a:r>
            <a:r>
              <a:rPr sz="2338" spc="22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shock</a:t>
            </a:r>
            <a:endParaRPr sz="2338">
              <a:latin typeface="UKIJ Inchike"/>
              <a:cs typeface="UKIJ Inchike"/>
            </a:endParaRPr>
          </a:p>
          <a:p>
            <a:pPr marL="420802" indent="-333953">
              <a:lnSpc>
                <a:spcPts val="2797"/>
              </a:lnSpc>
              <a:buFont typeface="Arial"/>
              <a:buChar char="•"/>
              <a:tabLst>
                <a:tab pos="420802" algn="l"/>
                <a:tab pos="421364" algn="l"/>
              </a:tabLst>
            </a:pPr>
            <a:r>
              <a:rPr sz="2338" spc="-13" dirty="0">
                <a:latin typeface="UKIJ Inchike"/>
                <a:cs typeface="UKIJ Inchike"/>
              </a:rPr>
              <a:t>26% </a:t>
            </a:r>
            <a:r>
              <a:rPr sz="2338" spc="-9" dirty="0">
                <a:latin typeface="UKIJ Inchike"/>
                <a:cs typeface="UKIJ Inchike"/>
              </a:rPr>
              <a:t>had witnessed </a:t>
            </a:r>
            <a:r>
              <a:rPr sz="2338" spc="-4" dirty="0">
                <a:latin typeface="UKIJ Inchike"/>
                <a:cs typeface="UKIJ Inchike"/>
              </a:rPr>
              <a:t>an</a:t>
            </a:r>
            <a:r>
              <a:rPr sz="2338" spc="31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injury</a:t>
            </a:r>
            <a:endParaRPr sz="2338">
              <a:latin typeface="UKIJ Inchike"/>
              <a:cs typeface="UKIJ Inchike"/>
            </a:endParaRPr>
          </a:p>
          <a:p>
            <a:pPr marL="420802" indent="-333953">
              <a:lnSpc>
                <a:spcPts val="2802"/>
              </a:lnSpc>
              <a:buFont typeface="Arial"/>
              <a:buChar char="•"/>
              <a:tabLst>
                <a:tab pos="420802" algn="l"/>
                <a:tab pos="421364" algn="l"/>
              </a:tabLst>
            </a:pPr>
            <a:r>
              <a:rPr sz="2338" spc="-13" dirty="0">
                <a:latin typeface="UKIJ Inchike"/>
                <a:cs typeface="UKIJ Inchike"/>
              </a:rPr>
              <a:t>58% felt </a:t>
            </a:r>
            <a:r>
              <a:rPr sz="2338" spc="-9" dirty="0">
                <a:latin typeface="UKIJ Inchike"/>
                <a:cs typeface="UKIJ Inchike"/>
              </a:rPr>
              <a:t>they </a:t>
            </a:r>
            <a:r>
              <a:rPr sz="2338" spc="-13" dirty="0">
                <a:latin typeface="UKIJ Inchike"/>
                <a:cs typeface="UKIJ Inchike"/>
              </a:rPr>
              <a:t>were </a:t>
            </a:r>
            <a:r>
              <a:rPr sz="2338" spc="-9" dirty="0">
                <a:latin typeface="UKIJ Inchike"/>
                <a:cs typeface="UKIJ Inchike"/>
              </a:rPr>
              <a:t>exposed </a:t>
            </a:r>
            <a:r>
              <a:rPr sz="2338" dirty="0">
                <a:latin typeface="UKIJ Inchike"/>
                <a:cs typeface="UKIJ Inchike"/>
              </a:rPr>
              <a:t>to </a:t>
            </a:r>
            <a:r>
              <a:rPr sz="2338" spc="-13" dirty="0">
                <a:latin typeface="UKIJ Inchike"/>
                <a:cs typeface="UKIJ Inchike"/>
              </a:rPr>
              <a:t>an </a:t>
            </a:r>
            <a:r>
              <a:rPr sz="2338" spc="-9" dirty="0">
                <a:latin typeface="UKIJ Inchike"/>
                <a:cs typeface="UKIJ Inchike"/>
              </a:rPr>
              <a:t>injury every</a:t>
            </a:r>
            <a:r>
              <a:rPr sz="2338" spc="49" dirty="0">
                <a:latin typeface="UKIJ Inchike"/>
                <a:cs typeface="UKIJ Inchike"/>
              </a:rPr>
              <a:t> </a:t>
            </a:r>
            <a:r>
              <a:rPr sz="2338" spc="-13" dirty="0">
                <a:latin typeface="UKIJ Inchike"/>
                <a:cs typeface="UKIJ Inchike"/>
              </a:rPr>
              <a:t>day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66639" y="5174429"/>
            <a:ext cx="7919197" cy="1582831"/>
          </a:xfrm>
          <a:prstGeom prst="rect">
            <a:avLst/>
          </a:prstGeom>
          <a:ln w="32003">
            <a:solidFill>
              <a:srgbClr val="000000"/>
            </a:solidFill>
          </a:ln>
        </p:spPr>
        <p:txBody>
          <a:bodyPr vert="horz" wrap="square" lIns="0" tIns="43703" rIns="0" bIns="0" rtlCol="0">
            <a:spAutoFit/>
          </a:bodyPr>
          <a:lstStyle/>
          <a:p>
            <a:pPr marL="86850">
              <a:lnSpc>
                <a:spcPct val="100000"/>
              </a:lnSpc>
              <a:spcBef>
                <a:spcPts val="344"/>
              </a:spcBef>
            </a:pPr>
            <a:r>
              <a:rPr sz="2691" spc="13" dirty="0">
                <a:latin typeface="UKIJ Inchike"/>
                <a:cs typeface="UKIJ Inchike"/>
              </a:rPr>
              <a:t>Need </a:t>
            </a:r>
            <a:r>
              <a:rPr sz="2691" spc="4" dirty="0">
                <a:latin typeface="UKIJ Inchike"/>
                <a:cs typeface="UKIJ Inchike"/>
              </a:rPr>
              <a:t>to </a:t>
            </a:r>
            <a:r>
              <a:rPr sz="2691" spc="13" dirty="0">
                <a:latin typeface="UKIJ Inchike"/>
                <a:cs typeface="UKIJ Inchike"/>
              </a:rPr>
              <a:t>Change </a:t>
            </a:r>
            <a:r>
              <a:rPr sz="2691" spc="4" dirty="0">
                <a:latin typeface="UKIJ Inchike"/>
                <a:cs typeface="UKIJ Inchike"/>
              </a:rPr>
              <a:t>of</a:t>
            </a:r>
            <a:r>
              <a:rPr sz="2691" spc="18" dirty="0">
                <a:latin typeface="UKIJ Inchike"/>
                <a:cs typeface="UKIJ Inchike"/>
              </a:rPr>
              <a:t> </a:t>
            </a:r>
            <a:r>
              <a:rPr sz="2691" spc="4" dirty="0">
                <a:latin typeface="UKIJ Inchike"/>
                <a:cs typeface="UKIJ Inchike"/>
              </a:rPr>
              <a:t>Attitude</a:t>
            </a:r>
            <a:endParaRPr sz="2691">
              <a:latin typeface="UKIJ Inchike"/>
              <a:cs typeface="UKIJ Inchike"/>
            </a:endParaRPr>
          </a:p>
          <a:p>
            <a:pPr marL="420802" indent="-333953">
              <a:lnSpc>
                <a:spcPts val="2802"/>
              </a:lnSpc>
              <a:spcBef>
                <a:spcPts val="4"/>
              </a:spcBef>
              <a:buFont typeface="Arial"/>
              <a:buChar char="•"/>
              <a:tabLst>
                <a:tab pos="420802" algn="l"/>
                <a:tab pos="421364" algn="l"/>
              </a:tabLst>
            </a:pPr>
            <a:r>
              <a:rPr sz="2338" spc="-18" dirty="0">
                <a:latin typeface="UKIJ Inchike"/>
                <a:cs typeface="UKIJ Inchike"/>
              </a:rPr>
              <a:t>It’s </a:t>
            </a:r>
            <a:r>
              <a:rPr sz="2338" spc="-9" dirty="0">
                <a:latin typeface="UKIJ Inchike"/>
                <a:cs typeface="UKIJ Inchike"/>
              </a:rPr>
              <a:t>only 120 </a:t>
            </a:r>
            <a:r>
              <a:rPr sz="2338" spc="-22" dirty="0">
                <a:latin typeface="UKIJ Inchike"/>
                <a:cs typeface="UKIJ Inchike"/>
              </a:rPr>
              <a:t>Volts…I’m </a:t>
            </a:r>
            <a:r>
              <a:rPr sz="2338" spc="-9" dirty="0">
                <a:latin typeface="UKIJ Inchike"/>
                <a:cs typeface="UKIJ Inchike"/>
              </a:rPr>
              <a:t>experienced </a:t>
            </a:r>
            <a:r>
              <a:rPr sz="2338" spc="-4" dirty="0">
                <a:latin typeface="UKIJ Inchike"/>
                <a:cs typeface="UKIJ Inchike"/>
              </a:rPr>
              <a:t>so I </a:t>
            </a:r>
            <a:r>
              <a:rPr sz="2338" dirty="0">
                <a:latin typeface="UKIJ Inchike"/>
                <a:cs typeface="UKIJ Inchike"/>
              </a:rPr>
              <a:t>won’t get</a:t>
            </a:r>
            <a:r>
              <a:rPr sz="2338" spc="62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hurt.</a:t>
            </a:r>
            <a:endParaRPr sz="2338">
              <a:latin typeface="UKIJ Inchike"/>
              <a:cs typeface="UKIJ Inchike"/>
            </a:endParaRPr>
          </a:p>
          <a:p>
            <a:pPr marL="420802" indent="-333953">
              <a:lnSpc>
                <a:spcPts val="2797"/>
              </a:lnSpc>
              <a:buFont typeface="Arial"/>
              <a:buChar char="•"/>
              <a:tabLst>
                <a:tab pos="420802" algn="l"/>
                <a:tab pos="421364" algn="l"/>
              </a:tabLst>
            </a:pPr>
            <a:r>
              <a:rPr sz="2338" spc="-4" dirty="0">
                <a:latin typeface="UKIJ Inchike"/>
                <a:cs typeface="UKIJ Inchike"/>
              </a:rPr>
              <a:t>I will </a:t>
            </a:r>
            <a:r>
              <a:rPr sz="2338" spc="-9" dirty="0">
                <a:latin typeface="UKIJ Inchike"/>
                <a:cs typeface="UKIJ Inchike"/>
              </a:rPr>
              <a:t>just </a:t>
            </a:r>
            <a:r>
              <a:rPr sz="2338" spc="-13" dirty="0">
                <a:latin typeface="UKIJ Inchike"/>
                <a:cs typeface="UKIJ Inchike"/>
              </a:rPr>
              <a:t>be </a:t>
            </a:r>
            <a:r>
              <a:rPr sz="2338" spc="-4" dirty="0">
                <a:latin typeface="UKIJ Inchike"/>
                <a:cs typeface="UKIJ Inchike"/>
              </a:rPr>
              <a:t>in </a:t>
            </a:r>
            <a:r>
              <a:rPr sz="2338" spc="-9" dirty="0">
                <a:latin typeface="UKIJ Inchike"/>
                <a:cs typeface="UKIJ Inchike"/>
              </a:rPr>
              <a:t>there a</a:t>
            </a:r>
            <a:r>
              <a:rPr sz="2338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second</a:t>
            </a:r>
            <a:endParaRPr sz="2338">
              <a:latin typeface="UKIJ Inchike"/>
              <a:cs typeface="UKIJ Inchike"/>
            </a:endParaRPr>
          </a:p>
          <a:p>
            <a:pPr marL="420802" indent="-333953">
              <a:lnSpc>
                <a:spcPts val="2802"/>
              </a:lnSpc>
              <a:buFont typeface="Arial"/>
              <a:buChar char="•"/>
              <a:tabLst>
                <a:tab pos="420802" algn="l"/>
                <a:tab pos="421364" algn="l"/>
              </a:tabLst>
            </a:pPr>
            <a:r>
              <a:rPr sz="2338" spc="-4" dirty="0">
                <a:latin typeface="UKIJ Inchike"/>
                <a:cs typeface="UKIJ Inchike"/>
              </a:rPr>
              <a:t>I </a:t>
            </a:r>
            <a:r>
              <a:rPr sz="2338" spc="-13" dirty="0">
                <a:latin typeface="UKIJ Inchike"/>
                <a:cs typeface="UKIJ Inchike"/>
              </a:rPr>
              <a:t>am </a:t>
            </a:r>
            <a:r>
              <a:rPr sz="2338" spc="-9" dirty="0">
                <a:latin typeface="UKIJ Inchike"/>
                <a:cs typeface="UKIJ Inchike"/>
              </a:rPr>
              <a:t>not going </a:t>
            </a:r>
            <a:r>
              <a:rPr sz="2338" dirty="0">
                <a:latin typeface="UKIJ Inchike"/>
                <a:cs typeface="UKIJ Inchike"/>
              </a:rPr>
              <a:t>to </a:t>
            </a:r>
            <a:r>
              <a:rPr sz="2338" spc="-4" dirty="0">
                <a:latin typeface="UKIJ Inchike"/>
                <a:cs typeface="UKIJ Inchike"/>
              </a:rPr>
              <a:t>“touch”</a:t>
            </a:r>
            <a:r>
              <a:rPr sz="2338" spc="-31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anything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88268" y="133533"/>
            <a:ext cx="2079251" cy="7138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54125" marR="4483" indent="-343479">
              <a:lnSpc>
                <a:spcPct val="116799"/>
              </a:lnSpc>
              <a:spcBef>
                <a:spcPts val="88"/>
              </a:spcBef>
            </a:pPr>
            <a:r>
              <a:rPr sz="1941" u="heavy" spc="-4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UKIJ Inchike"/>
                <a:cs typeface="UKIJ Inchike"/>
              </a:rPr>
              <a:t>Arc Flash </a:t>
            </a:r>
            <a:r>
              <a:rPr sz="1941" u="heavy" spc="-9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UKIJ Inchike"/>
                <a:cs typeface="UKIJ Inchike"/>
              </a:rPr>
              <a:t>Incidents </a:t>
            </a:r>
            <a:r>
              <a:rPr sz="1941" spc="-9" dirty="0">
                <a:solidFill>
                  <a:srgbClr val="00AFEF"/>
                </a:solidFill>
                <a:latin typeface="UKIJ Inchike"/>
                <a:cs typeface="UKIJ Inchike"/>
              </a:rPr>
              <a:t> </a:t>
            </a:r>
            <a:r>
              <a:rPr sz="1941" u="heavy" spc="-9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UKIJ Inchike"/>
                <a:cs typeface="UKIJ Inchike"/>
              </a:rPr>
              <a:t>Shock</a:t>
            </a:r>
            <a:r>
              <a:rPr sz="1941" u="heavy" spc="-3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UKIJ Inchike"/>
                <a:cs typeface="UKIJ Inchike"/>
              </a:rPr>
              <a:t> </a:t>
            </a:r>
            <a:r>
              <a:rPr sz="1941" u="heavy" spc="-9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UKIJ Inchike"/>
                <a:cs typeface="UKIJ Inchike"/>
              </a:rPr>
              <a:t>Incidents</a:t>
            </a:r>
            <a:endParaRPr sz="1941">
              <a:latin typeface="UKIJ Inchike"/>
              <a:cs typeface="UKIJ Inchike"/>
            </a:endParaRPr>
          </a:p>
        </p:txBody>
      </p:sp>
    </p:spTree>
    <p:extLst>
      <p:ext uri="{BB962C8B-B14F-4D97-AF65-F5344CB8AC3E}">
        <p14:creationId xmlns:p14="http://schemas.microsoft.com/office/powerpoint/2010/main" val="21332793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3533" y="187991"/>
            <a:ext cx="7363946" cy="2144806"/>
          </a:xfrm>
          <a:prstGeom prst="rect">
            <a:avLst/>
          </a:prstGeom>
        </p:spPr>
        <p:txBody>
          <a:bodyPr vert="horz" wrap="square" lIns="0" tIns="154641" rIns="0" bIns="0" rtlCol="0">
            <a:spAutoFit/>
          </a:bodyPr>
          <a:lstStyle/>
          <a:p>
            <a:pPr marL="93014">
              <a:lnSpc>
                <a:spcPct val="100000"/>
              </a:lnSpc>
              <a:spcBef>
                <a:spcPts val="1218"/>
              </a:spcBef>
              <a:tabLst>
                <a:tab pos="3317678" algn="l"/>
              </a:tabLst>
            </a:pPr>
            <a:r>
              <a:rPr sz="4236" spc="9" dirty="0">
                <a:solidFill>
                  <a:srgbClr val="000000"/>
                </a:solidFill>
              </a:rPr>
              <a:t>Definitions</a:t>
            </a:r>
            <a:r>
              <a:rPr sz="4236" spc="22" dirty="0">
                <a:solidFill>
                  <a:srgbClr val="000000"/>
                </a:solidFill>
              </a:rPr>
              <a:t> </a:t>
            </a:r>
            <a:r>
              <a:rPr sz="4236" spc="9" dirty="0">
                <a:solidFill>
                  <a:srgbClr val="000000"/>
                </a:solidFill>
              </a:rPr>
              <a:t>-	</a:t>
            </a:r>
            <a:r>
              <a:rPr sz="4236" spc="13" dirty="0">
                <a:solidFill>
                  <a:srgbClr val="000000"/>
                </a:solidFill>
              </a:rPr>
              <a:t>NFPA</a:t>
            </a:r>
            <a:r>
              <a:rPr sz="4236" spc="-9" dirty="0">
                <a:solidFill>
                  <a:srgbClr val="000000"/>
                </a:solidFill>
              </a:rPr>
              <a:t> </a:t>
            </a:r>
            <a:r>
              <a:rPr sz="4236" spc="9" dirty="0">
                <a:solidFill>
                  <a:srgbClr val="000000"/>
                </a:solidFill>
              </a:rPr>
              <a:t>70E</a:t>
            </a:r>
            <a:endParaRPr sz="4236"/>
          </a:p>
          <a:p>
            <a:pPr marL="344599" marR="4483" indent="-333953">
              <a:lnSpc>
                <a:spcPct val="101000"/>
              </a:lnSpc>
              <a:spcBef>
                <a:spcPts val="706"/>
              </a:spcBef>
              <a:tabLst>
                <a:tab pos="344599" algn="l"/>
              </a:tabLst>
            </a:pPr>
            <a:r>
              <a:rPr sz="2030" spc="-507" dirty="0">
                <a:solidFill>
                  <a:srgbClr val="000000"/>
                </a:solidFill>
                <a:latin typeface="Georgia"/>
                <a:cs typeface="Georgia"/>
              </a:rPr>
              <a:t>	</a:t>
            </a:r>
            <a:r>
              <a:rPr b="1" spc="13" dirty="0">
                <a:solidFill>
                  <a:srgbClr val="000000"/>
                </a:solidFill>
                <a:latin typeface="UKIJ Inchike"/>
                <a:cs typeface="UKIJ Inchike"/>
              </a:rPr>
              <a:t>Arc Flash Hazard. </a:t>
            </a:r>
            <a:r>
              <a:rPr spc="18" dirty="0">
                <a:solidFill>
                  <a:srgbClr val="000000"/>
                </a:solidFill>
              </a:rPr>
              <a:t>A </a:t>
            </a:r>
            <a:r>
              <a:rPr spc="9" dirty="0">
                <a:solidFill>
                  <a:srgbClr val="000000"/>
                </a:solidFill>
              </a:rPr>
              <a:t>dangerous </a:t>
            </a:r>
            <a:r>
              <a:rPr spc="13" dirty="0">
                <a:solidFill>
                  <a:srgbClr val="000000"/>
                </a:solidFill>
              </a:rPr>
              <a:t>condition  associated with </a:t>
            </a:r>
            <a:r>
              <a:rPr spc="9" dirty="0">
                <a:solidFill>
                  <a:srgbClr val="000000"/>
                </a:solidFill>
              </a:rPr>
              <a:t>the </a:t>
            </a:r>
            <a:r>
              <a:rPr spc="13" dirty="0">
                <a:solidFill>
                  <a:srgbClr val="000000"/>
                </a:solidFill>
              </a:rPr>
              <a:t>possible release </a:t>
            </a:r>
            <a:r>
              <a:rPr spc="4" dirty="0">
                <a:solidFill>
                  <a:srgbClr val="000000"/>
                </a:solidFill>
              </a:rPr>
              <a:t>of</a:t>
            </a:r>
            <a:r>
              <a:rPr spc="-137" dirty="0">
                <a:solidFill>
                  <a:srgbClr val="000000"/>
                </a:solidFill>
              </a:rPr>
              <a:t> </a:t>
            </a:r>
            <a:r>
              <a:rPr spc="9" dirty="0">
                <a:solidFill>
                  <a:srgbClr val="000000"/>
                </a:solidFill>
              </a:rPr>
              <a:t>energy  </a:t>
            </a:r>
            <a:r>
              <a:rPr spc="13" dirty="0">
                <a:solidFill>
                  <a:srgbClr val="000000"/>
                </a:solidFill>
              </a:rPr>
              <a:t>caused </a:t>
            </a:r>
            <a:r>
              <a:rPr spc="9" dirty="0">
                <a:solidFill>
                  <a:srgbClr val="000000"/>
                </a:solidFill>
              </a:rPr>
              <a:t>by </a:t>
            </a:r>
            <a:r>
              <a:rPr spc="22" dirty="0">
                <a:solidFill>
                  <a:srgbClr val="000000"/>
                </a:solidFill>
              </a:rPr>
              <a:t>an </a:t>
            </a:r>
            <a:r>
              <a:rPr spc="9" dirty="0">
                <a:solidFill>
                  <a:srgbClr val="000000"/>
                </a:solidFill>
              </a:rPr>
              <a:t>electric</a:t>
            </a:r>
            <a:r>
              <a:rPr spc="-79" dirty="0">
                <a:solidFill>
                  <a:srgbClr val="000000"/>
                </a:solidFill>
              </a:rPr>
              <a:t> </a:t>
            </a:r>
            <a:r>
              <a:rPr spc="13" dirty="0">
                <a:solidFill>
                  <a:srgbClr val="000000"/>
                </a:solidFill>
              </a:rPr>
              <a:t>arc.</a:t>
            </a:r>
            <a:endParaRPr sz="2030">
              <a:latin typeface="UKIJ Inchike"/>
              <a:cs typeface="UKIJ Inchik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93533" y="3386838"/>
            <a:ext cx="7363946" cy="167976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344599" marR="4483" indent="-333953">
              <a:lnSpc>
                <a:spcPct val="101000"/>
              </a:lnSpc>
              <a:spcBef>
                <a:spcPts val="84"/>
              </a:spcBef>
              <a:tabLst>
                <a:tab pos="344599" algn="l"/>
              </a:tabLst>
            </a:pPr>
            <a:r>
              <a:rPr sz="2030" spc="-507" dirty="0">
                <a:latin typeface="Georgia"/>
                <a:cs typeface="Georgia"/>
              </a:rPr>
              <a:t>	</a:t>
            </a:r>
            <a:r>
              <a:rPr sz="2691" b="1" spc="13" dirty="0">
                <a:latin typeface="UKIJ Inchike"/>
                <a:cs typeface="UKIJ Inchike"/>
              </a:rPr>
              <a:t>Shock Hazard. </a:t>
            </a:r>
            <a:r>
              <a:rPr sz="2691" spc="18" dirty="0">
                <a:latin typeface="UKIJ Inchike"/>
                <a:cs typeface="UKIJ Inchike"/>
              </a:rPr>
              <a:t>A </a:t>
            </a:r>
            <a:r>
              <a:rPr sz="2691" spc="13" dirty="0">
                <a:latin typeface="UKIJ Inchike"/>
                <a:cs typeface="UKIJ Inchike"/>
              </a:rPr>
              <a:t>dangerous condition  associated with </a:t>
            </a:r>
            <a:r>
              <a:rPr sz="2691" spc="9" dirty="0">
                <a:latin typeface="UKIJ Inchike"/>
                <a:cs typeface="UKIJ Inchike"/>
              </a:rPr>
              <a:t>the </a:t>
            </a:r>
            <a:r>
              <a:rPr sz="2691" spc="13" dirty="0">
                <a:latin typeface="UKIJ Inchike"/>
                <a:cs typeface="UKIJ Inchike"/>
              </a:rPr>
              <a:t>possible release </a:t>
            </a:r>
            <a:r>
              <a:rPr sz="2691" spc="4" dirty="0">
                <a:latin typeface="UKIJ Inchike"/>
                <a:cs typeface="UKIJ Inchike"/>
              </a:rPr>
              <a:t>of</a:t>
            </a:r>
            <a:r>
              <a:rPr sz="2691" spc="-137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energy  </a:t>
            </a:r>
            <a:r>
              <a:rPr sz="2691" spc="13" dirty="0">
                <a:latin typeface="UKIJ Inchike"/>
                <a:cs typeface="UKIJ Inchike"/>
              </a:rPr>
              <a:t>caused </a:t>
            </a:r>
            <a:r>
              <a:rPr sz="2691" spc="9" dirty="0">
                <a:latin typeface="UKIJ Inchike"/>
                <a:cs typeface="UKIJ Inchike"/>
              </a:rPr>
              <a:t>by </a:t>
            </a:r>
            <a:r>
              <a:rPr sz="2691" spc="13" dirty="0">
                <a:latin typeface="UKIJ Inchike"/>
                <a:cs typeface="UKIJ Inchike"/>
              </a:rPr>
              <a:t>contact </a:t>
            </a:r>
            <a:r>
              <a:rPr sz="2691" spc="22" dirty="0">
                <a:latin typeface="UKIJ Inchike"/>
                <a:cs typeface="UKIJ Inchike"/>
              </a:rPr>
              <a:t>or </a:t>
            </a:r>
            <a:r>
              <a:rPr sz="2691" spc="13" dirty="0">
                <a:latin typeface="UKIJ Inchike"/>
                <a:cs typeface="UKIJ Inchike"/>
              </a:rPr>
              <a:t>approach </a:t>
            </a:r>
            <a:r>
              <a:rPr sz="2691" spc="4" dirty="0">
                <a:latin typeface="UKIJ Inchike"/>
                <a:cs typeface="UKIJ Inchike"/>
              </a:rPr>
              <a:t>to </a:t>
            </a:r>
            <a:r>
              <a:rPr sz="2691" spc="9" dirty="0">
                <a:latin typeface="UKIJ Inchike"/>
                <a:cs typeface="UKIJ Inchike"/>
              </a:rPr>
              <a:t>energized  electrical conductors </a:t>
            </a:r>
            <a:r>
              <a:rPr sz="2691" spc="22" dirty="0">
                <a:latin typeface="UKIJ Inchike"/>
                <a:cs typeface="UKIJ Inchike"/>
              </a:rPr>
              <a:t>or </a:t>
            </a:r>
            <a:r>
              <a:rPr sz="2691" spc="9" dirty="0">
                <a:latin typeface="UKIJ Inchike"/>
                <a:cs typeface="UKIJ Inchike"/>
              </a:rPr>
              <a:t>circuit</a:t>
            </a:r>
            <a:r>
              <a:rPr sz="2691" spc="-93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parts.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35950" y="5140811"/>
            <a:ext cx="1996887" cy="15692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7131422" y="1949823"/>
            <a:ext cx="1698364" cy="13675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1968131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D1FDF194-C99A-4C11-8A97-58FF75F6E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CAB5A9-13C6-4C85-AB53-C7D8B8954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43199D-2015-4F72-83EB-C6A3ED4C4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7EAB6E-5FFF-4923-BC7F-D2C71AD2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003" y="1181901"/>
            <a:ext cx="10622354" cy="1857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spc="0">
                <a:solidFill>
                  <a:schemeClr val="tx2"/>
                </a:solidFill>
                <a:latin typeface="Gill Sans MT"/>
              </a:rPr>
              <a:t>Slides, External resources &amp; registration can be found at</a:t>
            </a:r>
            <a:br>
              <a:rPr lang="en-US" sz="4000" spc="0">
                <a:solidFill>
                  <a:schemeClr val="tx2"/>
                </a:solidFill>
                <a:latin typeface="Gill Sans MT"/>
              </a:rPr>
            </a:br>
            <a:r>
              <a:rPr lang="en-US" sz="4000" spc="0">
                <a:solidFill>
                  <a:schemeClr val="tx2"/>
                </a:solidFill>
                <a:latin typeface="Gill Sans MT"/>
                <a:hlinkClick r:id="rId2"/>
              </a:rPr>
              <a:t>www.solonchamber.com/slides</a:t>
            </a:r>
            <a:endParaRPr lang="en-US" sz="4000" b="0" spc="0">
              <a:solidFill>
                <a:schemeClr val="tx2"/>
              </a:solidFill>
              <a:latin typeface="Gill Sans MT"/>
            </a:endParaRP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CC3D4EFD-F9AF-4231-89CF-74A9A513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85F1C8-2D37-4E74-9173-14198641E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98B1EC6-8CCA-A6D1-3B43-8E066CB15F34}"/>
              </a:ext>
            </a:extLst>
          </p:cNvPr>
          <p:cNvSpPr txBox="1">
            <a:spLocks/>
          </p:cNvSpPr>
          <p:nvPr/>
        </p:nvSpPr>
        <p:spPr>
          <a:xfrm>
            <a:off x="1663344" y="3670738"/>
            <a:ext cx="9467672" cy="1857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pc="0">
                <a:solidFill>
                  <a:schemeClr val="tx2"/>
                </a:solidFill>
                <a:latin typeface="Gill Sans MT"/>
              </a:rPr>
              <a:t>Materials will also be distributed by email after the program!</a:t>
            </a:r>
          </a:p>
        </p:txBody>
      </p:sp>
    </p:spTree>
    <p:extLst>
      <p:ext uri="{BB962C8B-B14F-4D97-AF65-F5344CB8AC3E}">
        <p14:creationId xmlns:p14="http://schemas.microsoft.com/office/powerpoint/2010/main" val="341502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2839" y="427248"/>
            <a:ext cx="6415368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13" dirty="0">
                <a:solidFill>
                  <a:srgbClr val="000000"/>
                </a:solidFill>
              </a:rPr>
              <a:t>Regulations </a:t>
            </a:r>
            <a:r>
              <a:rPr sz="4236" spc="22" dirty="0">
                <a:solidFill>
                  <a:srgbClr val="000000"/>
                </a:solidFill>
              </a:rPr>
              <a:t>and</a:t>
            </a:r>
            <a:r>
              <a:rPr sz="4236" spc="-79" dirty="0">
                <a:solidFill>
                  <a:srgbClr val="000000"/>
                </a:solidFill>
              </a:rPr>
              <a:t> </a:t>
            </a:r>
            <a:r>
              <a:rPr sz="4236" spc="13" dirty="0">
                <a:solidFill>
                  <a:srgbClr val="000000"/>
                </a:solidFill>
              </a:rPr>
              <a:t>Standards</a:t>
            </a:r>
            <a:endParaRPr sz="4236"/>
          </a:p>
        </p:txBody>
      </p:sp>
      <p:sp>
        <p:nvSpPr>
          <p:cNvPr id="3" name="object 3"/>
          <p:cNvSpPr txBox="1"/>
          <p:nvPr/>
        </p:nvSpPr>
        <p:spPr>
          <a:xfrm>
            <a:off x="2472905" y="1143024"/>
            <a:ext cx="6858000" cy="2575112"/>
          </a:xfrm>
          <a:prstGeom prst="rect">
            <a:avLst/>
          </a:prstGeom>
        </p:spPr>
        <p:txBody>
          <a:bodyPr vert="horz" wrap="square" lIns="0" tIns="47065" rIns="0" bIns="0" rtlCol="0">
            <a:spAutoFit/>
          </a:bodyPr>
          <a:lstStyle/>
          <a:p>
            <a:pPr marL="344599" indent="-333953">
              <a:lnSpc>
                <a:spcPct val="100000"/>
              </a:lnSpc>
              <a:spcBef>
                <a:spcPts val="371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4" dirty="0">
                <a:latin typeface="UKIJ Inchike"/>
                <a:cs typeface="UKIJ Inchike"/>
              </a:rPr>
              <a:t>OSHA </a:t>
            </a:r>
            <a:r>
              <a:rPr sz="1721" spc="9" dirty="0">
                <a:latin typeface="UKIJ Inchike"/>
                <a:cs typeface="UKIJ Inchike"/>
              </a:rPr>
              <a:t>(Occupational Safety and Health Administration)</a:t>
            </a:r>
            <a:r>
              <a:rPr sz="1721" spc="-26" dirty="0">
                <a:latin typeface="UKIJ Inchike"/>
                <a:cs typeface="UKIJ Inchike"/>
              </a:rPr>
              <a:t> </a:t>
            </a:r>
            <a:r>
              <a:rPr sz="1721" spc="18" dirty="0">
                <a:latin typeface="UKIJ Inchike"/>
                <a:cs typeface="UKIJ Inchike"/>
              </a:rPr>
              <a:t>…</a:t>
            </a:r>
            <a:r>
              <a:rPr sz="1721" b="1" spc="18" dirty="0">
                <a:latin typeface="UKIJ Inchike"/>
                <a:cs typeface="UKIJ Inchike"/>
              </a:rPr>
              <a:t>WHAT</a:t>
            </a:r>
            <a:endParaRPr sz="1721">
              <a:latin typeface="UKIJ Inchike"/>
              <a:cs typeface="UKIJ Inchike"/>
            </a:endParaRPr>
          </a:p>
          <a:p>
            <a:pPr marL="731783" lvl="1" indent="-277360">
              <a:lnSpc>
                <a:spcPct val="100000"/>
              </a:lnSpc>
              <a:spcBef>
                <a:spcPts val="238"/>
              </a:spcBef>
              <a:buSzPct val="75000"/>
              <a:buFont typeface="Georgia"/>
              <a:buChar char=""/>
              <a:tabLst>
                <a:tab pos="732343" algn="l"/>
              </a:tabLst>
            </a:pPr>
            <a:r>
              <a:rPr sz="1941" spc="-4" dirty="0">
                <a:latin typeface="UKIJ Inchike"/>
                <a:cs typeface="UKIJ Inchike"/>
              </a:rPr>
              <a:t>1910.132 </a:t>
            </a:r>
            <a:r>
              <a:rPr sz="1941" spc="-9" dirty="0">
                <a:latin typeface="UKIJ Inchike"/>
                <a:cs typeface="UKIJ Inchike"/>
              </a:rPr>
              <a:t>Personal Protective</a:t>
            </a:r>
            <a:r>
              <a:rPr sz="1941" spc="66" dirty="0">
                <a:latin typeface="UKIJ Inchike"/>
                <a:cs typeface="UKIJ Inchike"/>
              </a:rPr>
              <a:t> </a:t>
            </a:r>
            <a:r>
              <a:rPr sz="1941" spc="-4" dirty="0">
                <a:latin typeface="UKIJ Inchike"/>
                <a:cs typeface="UKIJ Inchike"/>
              </a:rPr>
              <a:t>Equipment</a:t>
            </a:r>
            <a:endParaRPr sz="1941">
              <a:latin typeface="UKIJ Inchike"/>
              <a:cs typeface="UKIJ Inchike"/>
            </a:endParaRPr>
          </a:p>
          <a:p>
            <a:pPr marL="731783" lvl="1" indent="-277360">
              <a:lnSpc>
                <a:spcPct val="100000"/>
              </a:lnSpc>
              <a:spcBef>
                <a:spcPts val="234"/>
              </a:spcBef>
              <a:buSzPct val="75000"/>
              <a:buFont typeface="Georgia"/>
              <a:buChar char=""/>
              <a:tabLst>
                <a:tab pos="732343" algn="l"/>
              </a:tabLst>
            </a:pPr>
            <a:r>
              <a:rPr sz="1941" spc="-4" dirty="0">
                <a:latin typeface="UKIJ Inchike"/>
                <a:cs typeface="UKIJ Inchike"/>
              </a:rPr>
              <a:t>1910.147 The Control </a:t>
            </a:r>
            <a:r>
              <a:rPr sz="1941" spc="-9" dirty="0">
                <a:latin typeface="UKIJ Inchike"/>
                <a:cs typeface="UKIJ Inchike"/>
              </a:rPr>
              <a:t>of </a:t>
            </a:r>
            <a:r>
              <a:rPr sz="1941" spc="-4" dirty="0">
                <a:latin typeface="UKIJ Inchike"/>
                <a:cs typeface="UKIJ Inchike"/>
              </a:rPr>
              <a:t>Hazardous Energy</a:t>
            </a:r>
            <a:r>
              <a:rPr sz="1941" spc="26" dirty="0">
                <a:latin typeface="UKIJ Inchike"/>
                <a:cs typeface="UKIJ Inchike"/>
              </a:rPr>
              <a:t> </a:t>
            </a:r>
            <a:r>
              <a:rPr sz="1941" spc="-9" dirty="0">
                <a:latin typeface="UKIJ Inchike"/>
                <a:cs typeface="UKIJ Inchike"/>
              </a:rPr>
              <a:t>(Lockout)</a:t>
            </a:r>
            <a:endParaRPr sz="1941">
              <a:latin typeface="UKIJ Inchike"/>
              <a:cs typeface="UKIJ Inchike"/>
            </a:endParaRPr>
          </a:p>
          <a:p>
            <a:pPr marL="731783" lvl="1" indent="-277360">
              <a:lnSpc>
                <a:spcPct val="100000"/>
              </a:lnSpc>
              <a:spcBef>
                <a:spcPts val="234"/>
              </a:spcBef>
              <a:buSzPct val="75000"/>
              <a:buFont typeface="Georgia"/>
              <a:buChar char=""/>
              <a:tabLst>
                <a:tab pos="732343" algn="l"/>
              </a:tabLst>
            </a:pPr>
            <a:r>
              <a:rPr sz="1941" spc="-4" dirty="0">
                <a:latin typeface="UKIJ Inchike"/>
                <a:cs typeface="UKIJ Inchike"/>
              </a:rPr>
              <a:t>1910 Subpart S –</a:t>
            </a:r>
            <a:r>
              <a:rPr sz="1941" spc="-9" dirty="0">
                <a:latin typeface="UKIJ Inchike"/>
                <a:cs typeface="UKIJ Inchike"/>
              </a:rPr>
              <a:t> Electrical</a:t>
            </a:r>
            <a:endParaRPr sz="1941">
              <a:latin typeface="UKIJ Inchike"/>
              <a:cs typeface="UKIJ Inchike"/>
            </a:endParaRPr>
          </a:p>
          <a:p>
            <a:pPr marL="731783" marR="419122" lvl="1" indent="-277360">
              <a:lnSpc>
                <a:spcPts val="2100"/>
              </a:lnSpc>
              <a:spcBef>
                <a:spcPts val="494"/>
              </a:spcBef>
              <a:buSzPct val="75000"/>
              <a:buFont typeface="Georgia"/>
              <a:buChar char=""/>
              <a:tabLst>
                <a:tab pos="732343" algn="l"/>
              </a:tabLst>
            </a:pPr>
            <a:r>
              <a:rPr sz="1941" spc="-4" dirty="0">
                <a:latin typeface="UKIJ Inchike"/>
                <a:cs typeface="UKIJ Inchike"/>
              </a:rPr>
              <a:t>1910.269 - Electric </a:t>
            </a:r>
            <a:r>
              <a:rPr sz="1941" spc="-9" dirty="0">
                <a:latin typeface="UKIJ Inchike"/>
                <a:cs typeface="UKIJ Inchike"/>
              </a:rPr>
              <a:t>Power </a:t>
            </a:r>
            <a:r>
              <a:rPr sz="1941" spc="-4" dirty="0">
                <a:latin typeface="UKIJ Inchike"/>
                <a:cs typeface="UKIJ Inchike"/>
              </a:rPr>
              <a:t>Generation, Transmission,  </a:t>
            </a:r>
            <a:r>
              <a:rPr sz="1941" spc="-9" dirty="0">
                <a:latin typeface="UKIJ Inchike"/>
                <a:cs typeface="UKIJ Inchike"/>
              </a:rPr>
              <a:t>and</a:t>
            </a:r>
            <a:r>
              <a:rPr sz="1941" dirty="0">
                <a:latin typeface="UKIJ Inchike"/>
                <a:cs typeface="UKIJ Inchike"/>
              </a:rPr>
              <a:t> </a:t>
            </a:r>
            <a:r>
              <a:rPr sz="1941" spc="-4" dirty="0">
                <a:latin typeface="UKIJ Inchike"/>
                <a:cs typeface="UKIJ Inchike"/>
              </a:rPr>
              <a:t>Distribution</a:t>
            </a:r>
            <a:endParaRPr sz="1941">
              <a:latin typeface="UKIJ Inchike"/>
              <a:cs typeface="UKIJ Inchike"/>
            </a:endParaRPr>
          </a:p>
          <a:p>
            <a:pPr marL="731783" marR="684716" lvl="1" indent="-277360">
              <a:lnSpc>
                <a:spcPts val="2100"/>
              </a:lnSpc>
              <a:spcBef>
                <a:spcPts val="459"/>
              </a:spcBef>
              <a:buSzPct val="75000"/>
              <a:buFont typeface="Georgia"/>
              <a:buChar char=""/>
              <a:tabLst>
                <a:tab pos="732343" algn="l"/>
              </a:tabLst>
            </a:pPr>
            <a:r>
              <a:rPr sz="1941" spc="-4" dirty="0">
                <a:latin typeface="UKIJ Inchike"/>
                <a:cs typeface="UKIJ Inchike"/>
              </a:rPr>
              <a:t>1926 Subpart V - Electric </a:t>
            </a:r>
            <a:r>
              <a:rPr sz="1941" spc="-9" dirty="0">
                <a:latin typeface="UKIJ Inchike"/>
                <a:cs typeface="UKIJ Inchike"/>
              </a:rPr>
              <a:t>Power </a:t>
            </a:r>
            <a:r>
              <a:rPr sz="1941" spc="-4" dirty="0">
                <a:latin typeface="UKIJ Inchike"/>
                <a:cs typeface="UKIJ Inchike"/>
              </a:rPr>
              <a:t>Transmission </a:t>
            </a:r>
            <a:r>
              <a:rPr sz="1941" spc="-9" dirty="0">
                <a:latin typeface="UKIJ Inchike"/>
                <a:cs typeface="UKIJ Inchike"/>
              </a:rPr>
              <a:t>and  </a:t>
            </a:r>
            <a:r>
              <a:rPr sz="1941" spc="-4" dirty="0">
                <a:latin typeface="UKIJ Inchike"/>
                <a:cs typeface="UKIJ Inchike"/>
              </a:rPr>
              <a:t>Distribution</a:t>
            </a:r>
            <a:endParaRPr sz="1941">
              <a:latin typeface="UKIJ Inchike"/>
              <a:cs typeface="UKIJ Inchik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6407" y="3780803"/>
            <a:ext cx="855568" cy="318247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84"/>
              </a:spcBef>
            </a:pPr>
            <a:r>
              <a:rPr sz="1941" spc="-9" dirty="0">
                <a:latin typeface="UKIJ Inchike"/>
                <a:cs typeface="UKIJ Inchike"/>
              </a:rPr>
              <a:t>…</a:t>
            </a:r>
            <a:r>
              <a:rPr sz="1941" b="1" spc="4" dirty="0">
                <a:latin typeface="UKIJ Inchike"/>
                <a:cs typeface="UKIJ Inchike"/>
              </a:rPr>
              <a:t>H</a:t>
            </a:r>
            <a:r>
              <a:rPr sz="1941" b="1" spc="-4" dirty="0">
                <a:latin typeface="UKIJ Inchike"/>
                <a:cs typeface="UKIJ Inchike"/>
              </a:rPr>
              <a:t>OW</a:t>
            </a:r>
            <a:endParaRPr sz="1941">
              <a:latin typeface="UKIJ Inchike"/>
              <a:cs typeface="UKIJ Inchik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72905" y="3695531"/>
            <a:ext cx="6791324" cy="2963956"/>
          </a:xfrm>
          <a:prstGeom prst="rect">
            <a:avLst/>
          </a:prstGeom>
        </p:spPr>
        <p:txBody>
          <a:bodyPr vert="horz" wrap="square" lIns="0" tIns="45384" rIns="0" bIns="0" rtlCol="0">
            <a:spAutoFit/>
          </a:bodyPr>
          <a:lstStyle/>
          <a:p>
            <a:pPr marL="344599" indent="-333953">
              <a:lnSpc>
                <a:spcPct val="100000"/>
              </a:lnSpc>
              <a:spcBef>
                <a:spcPts val="357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NFPA </a:t>
            </a:r>
            <a:r>
              <a:rPr sz="1941" spc="-9" dirty="0">
                <a:latin typeface="UKIJ Inchike"/>
                <a:cs typeface="UKIJ Inchike"/>
              </a:rPr>
              <a:t>(National </a:t>
            </a:r>
            <a:r>
              <a:rPr sz="1941" spc="-4" dirty="0">
                <a:latin typeface="UKIJ Inchike"/>
                <a:cs typeface="UKIJ Inchike"/>
              </a:rPr>
              <a:t>Fire Protection</a:t>
            </a:r>
            <a:r>
              <a:rPr sz="1941" spc="79" dirty="0">
                <a:latin typeface="UKIJ Inchike"/>
                <a:cs typeface="UKIJ Inchike"/>
              </a:rPr>
              <a:t> </a:t>
            </a:r>
            <a:r>
              <a:rPr sz="1941" spc="-4" dirty="0">
                <a:latin typeface="UKIJ Inchike"/>
                <a:cs typeface="UKIJ Inchike"/>
              </a:rPr>
              <a:t>Association)</a:t>
            </a:r>
            <a:endParaRPr sz="1941">
              <a:latin typeface="UKIJ Inchike"/>
              <a:cs typeface="UKIJ Inchike"/>
            </a:endParaRPr>
          </a:p>
          <a:p>
            <a:pPr marL="731783" marR="968800" lvl="1" indent="-277360">
              <a:lnSpc>
                <a:spcPts val="2100"/>
              </a:lnSpc>
              <a:spcBef>
                <a:spcPts val="490"/>
              </a:spcBef>
              <a:buSzPct val="75000"/>
              <a:buFont typeface="Georgia"/>
              <a:buChar char=""/>
              <a:tabLst>
                <a:tab pos="732343" algn="l"/>
              </a:tabLst>
            </a:pPr>
            <a:r>
              <a:rPr sz="1941" spc="-4" dirty="0">
                <a:latin typeface="UKIJ Inchike"/>
                <a:cs typeface="UKIJ Inchike"/>
              </a:rPr>
              <a:t>NFPA </a:t>
            </a:r>
            <a:r>
              <a:rPr sz="1941" spc="-9" dirty="0">
                <a:latin typeface="UKIJ Inchike"/>
                <a:cs typeface="UKIJ Inchike"/>
              </a:rPr>
              <a:t>70E: </a:t>
            </a:r>
            <a:r>
              <a:rPr sz="1941" spc="-4" dirty="0">
                <a:latin typeface="UKIJ Inchike"/>
                <a:cs typeface="UKIJ Inchike"/>
              </a:rPr>
              <a:t>Standard for Electrical Safety in </a:t>
            </a:r>
            <a:r>
              <a:rPr sz="1941" dirty="0">
                <a:latin typeface="UKIJ Inchike"/>
                <a:cs typeface="UKIJ Inchike"/>
              </a:rPr>
              <a:t>the  </a:t>
            </a:r>
            <a:r>
              <a:rPr sz="1941" spc="-4" dirty="0">
                <a:latin typeface="UKIJ Inchike"/>
                <a:cs typeface="UKIJ Inchike"/>
              </a:rPr>
              <a:t>Workplace</a:t>
            </a:r>
            <a:r>
              <a:rPr sz="1941" spc="13" dirty="0">
                <a:latin typeface="UKIJ Inchike"/>
                <a:cs typeface="UKIJ Inchike"/>
              </a:rPr>
              <a:t> </a:t>
            </a:r>
            <a:r>
              <a:rPr sz="1941" spc="-4" dirty="0">
                <a:latin typeface="UKIJ Inchike"/>
                <a:cs typeface="UKIJ Inchike"/>
              </a:rPr>
              <a:t>2024</a:t>
            </a:r>
            <a:endParaRPr sz="1941">
              <a:latin typeface="UKIJ Inchike"/>
              <a:cs typeface="UKIJ Inchike"/>
            </a:endParaRPr>
          </a:p>
          <a:p>
            <a:pPr marL="731783" marR="862339" lvl="1" indent="-277360">
              <a:lnSpc>
                <a:spcPts val="2100"/>
              </a:lnSpc>
              <a:spcBef>
                <a:spcPts val="459"/>
              </a:spcBef>
              <a:buSzPct val="75000"/>
              <a:buFont typeface="Georgia"/>
              <a:buChar char=""/>
              <a:tabLst>
                <a:tab pos="732343" algn="l"/>
              </a:tabLst>
            </a:pPr>
            <a:r>
              <a:rPr sz="1941" spc="-4" dirty="0">
                <a:latin typeface="UKIJ Inchike"/>
                <a:cs typeface="UKIJ Inchike"/>
              </a:rPr>
              <a:t>NFPA 70B: </a:t>
            </a:r>
            <a:r>
              <a:rPr sz="1941" spc="-9" dirty="0">
                <a:latin typeface="UKIJ Inchike"/>
                <a:cs typeface="UKIJ Inchike"/>
              </a:rPr>
              <a:t>Recommended </a:t>
            </a:r>
            <a:r>
              <a:rPr sz="1941" spc="-4" dirty="0">
                <a:latin typeface="UKIJ Inchike"/>
                <a:cs typeface="UKIJ Inchike"/>
              </a:rPr>
              <a:t>Practice for Electrical  Equipment Maintenance</a:t>
            </a:r>
            <a:r>
              <a:rPr sz="1941" spc="18" dirty="0">
                <a:latin typeface="UKIJ Inchike"/>
                <a:cs typeface="UKIJ Inchike"/>
              </a:rPr>
              <a:t> </a:t>
            </a:r>
            <a:r>
              <a:rPr sz="1941" spc="-4" dirty="0">
                <a:latin typeface="UKIJ Inchike"/>
                <a:cs typeface="UKIJ Inchike"/>
              </a:rPr>
              <a:t>2023</a:t>
            </a:r>
            <a:endParaRPr sz="1941">
              <a:latin typeface="UKIJ Inchike"/>
              <a:cs typeface="UKIJ Inchike"/>
            </a:endParaRPr>
          </a:p>
          <a:p>
            <a:pPr marL="731783" lvl="1" indent="-277360">
              <a:lnSpc>
                <a:spcPct val="100000"/>
              </a:lnSpc>
              <a:spcBef>
                <a:spcPts val="199"/>
              </a:spcBef>
              <a:buSzPct val="75000"/>
              <a:buFont typeface="Georgia"/>
              <a:buChar char=""/>
              <a:tabLst>
                <a:tab pos="732343" algn="l"/>
              </a:tabLst>
            </a:pPr>
            <a:r>
              <a:rPr sz="1941" spc="-4" dirty="0">
                <a:latin typeface="UKIJ Inchike"/>
                <a:cs typeface="UKIJ Inchike"/>
              </a:rPr>
              <a:t>NFPA </a:t>
            </a:r>
            <a:r>
              <a:rPr sz="1941" spc="-9" dirty="0">
                <a:latin typeface="UKIJ Inchike"/>
                <a:cs typeface="UKIJ Inchike"/>
              </a:rPr>
              <a:t>70: National </a:t>
            </a:r>
            <a:r>
              <a:rPr sz="1941" spc="-4" dirty="0">
                <a:latin typeface="UKIJ Inchike"/>
                <a:cs typeface="UKIJ Inchike"/>
              </a:rPr>
              <a:t>Electrical </a:t>
            </a:r>
            <a:r>
              <a:rPr sz="1941" spc="-9" dirty="0">
                <a:latin typeface="UKIJ Inchike"/>
                <a:cs typeface="UKIJ Inchike"/>
              </a:rPr>
              <a:t>Code</a:t>
            </a:r>
            <a:r>
              <a:rPr sz="1941" spc="128" dirty="0">
                <a:latin typeface="UKIJ Inchike"/>
                <a:cs typeface="UKIJ Inchike"/>
              </a:rPr>
              <a:t> </a:t>
            </a:r>
            <a:r>
              <a:rPr sz="1941" spc="-4" dirty="0">
                <a:latin typeface="UKIJ Inchike"/>
                <a:cs typeface="UKIJ Inchike"/>
              </a:rPr>
              <a:t>2023</a:t>
            </a:r>
            <a:endParaRPr sz="1941">
              <a:latin typeface="UKIJ Inchike"/>
              <a:cs typeface="UKIJ Inchike"/>
            </a:endParaRPr>
          </a:p>
          <a:p>
            <a:pPr marL="454983">
              <a:lnSpc>
                <a:spcPct val="100000"/>
              </a:lnSpc>
              <a:spcBef>
                <a:spcPts val="234"/>
              </a:spcBef>
            </a:pPr>
            <a:r>
              <a:rPr sz="1456" spc="-154" dirty="0">
                <a:latin typeface="Georgia"/>
                <a:cs typeface="Georgia"/>
              </a:rPr>
              <a:t> </a:t>
            </a:r>
            <a:r>
              <a:rPr sz="1941" spc="-4" dirty="0">
                <a:latin typeface="UKIJ Inchike"/>
                <a:cs typeface="UKIJ Inchike"/>
              </a:rPr>
              <a:t>Numerous Others…77, </a:t>
            </a:r>
            <a:r>
              <a:rPr sz="1941" dirty="0">
                <a:latin typeface="UKIJ Inchike"/>
                <a:cs typeface="UKIJ Inchike"/>
              </a:rPr>
              <a:t>78, </a:t>
            </a:r>
            <a:r>
              <a:rPr sz="1941" spc="-9" dirty="0">
                <a:latin typeface="UKIJ Inchike"/>
                <a:cs typeface="UKIJ Inchike"/>
              </a:rPr>
              <a:t>79, </a:t>
            </a:r>
            <a:r>
              <a:rPr sz="1941" spc="-4" dirty="0">
                <a:latin typeface="UKIJ Inchike"/>
                <a:cs typeface="UKIJ Inchike"/>
              </a:rPr>
              <a:t>110,</a:t>
            </a:r>
            <a:r>
              <a:rPr sz="1941" spc="-150" dirty="0">
                <a:latin typeface="UKIJ Inchike"/>
                <a:cs typeface="UKIJ Inchike"/>
              </a:rPr>
              <a:t> </a:t>
            </a:r>
            <a:r>
              <a:rPr sz="1941" spc="-4" dirty="0">
                <a:latin typeface="UKIJ Inchike"/>
                <a:cs typeface="UKIJ Inchike"/>
              </a:rPr>
              <a:t>111…</a:t>
            </a:r>
            <a:endParaRPr sz="1941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269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13" dirty="0">
                <a:latin typeface="UKIJ Inchike"/>
                <a:cs typeface="UKIJ Inchike"/>
              </a:rPr>
              <a:t>IEEE </a:t>
            </a:r>
            <a:r>
              <a:rPr sz="1941" spc="-4" dirty="0">
                <a:latin typeface="UKIJ Inchike"/>
                <a:cs typeface="UKIJ Inchike"/>
              </a:rPr>
              <a:t>(Institute </a:t>
            </a:r>
            <a:r>
              <a:rPr sz="1941" spc="4" dirty="0">
                <a:latin typeface="UKIJ Inchike"/>
                <a:cs typeface="UKIJ Inchike"/>
              </a:rPr>
              <a:t>of </a:t>
            </a:r>
            <a:r>
              <a:rPr sz="1941" spc="-9" dirty="0">
                <a:latin typeface="UKIJ Inchike"/>
                <a:cs typeface="UKIJ Inchike"/>
              </a:rPr>
              <a:t>Electrical and </a:t>
            </a:r>
            <a:r>
              <a:rPr sz="1941" spc="-4" dirty="0">
                <a:latin typeface="UKIJ Inchike"/>
                <a:cs typeface="UKIJ Inchike"/>
              </a:rPr>
              <a:t>Electronics</a:t>
            </a:r>
            <a:r>
              <a:rPr sz="1941" spc="163" dirty="0">
                <a:latin typeface="UKIJ Inchike"/>
                <a:cs typeface="UKIJ Inchike"/>
              </a:rPr>
              <a:t> </a:t>
            </a:r>
            <a:r>
              <a:rPr sz="1941" spc="-4" dirty="0">
                <a:latin typeface="UKIJ Inchike"/>
                <a:cs typeface="UKIJ Inchike"/>
              </a:rPr>
              <a:t>Engineers)</a:t>
            </a:r>
            <a:endParaRPr sz="1941">
              <a:latin typeface="UKIJ Inchike"/>
              <a:cs typeface="UKIJ Inchike"/>
            </a:endParaRPr>
          </a:p>
          <a:p>
            <a:pPr marL="731783" lvl="1" indent="-277360">
              <a:lnSpc>
                <a:spcPct val="100000"/>
              </a:lnSpc>
              <a:spcBef>
                <a:spcPts val="238"/>
              </a:spcBef>
              <a:buSzPct val="75000"/>
              <a:buFont typeface="Georgia"/>
              <a:buChar char=""/>
              <a:tabLst>
                <a:tab pos="732343" algn="l"/>
              </a:tabLst>
            </a:pPr>
            <a:r>
              <a:rPr sz="1941" spc="-4" dirty="0">
                <a:latin typeface="UKIJ Inchike"/>
                <a:cs typeface="UKIJ Inchike"/>
              </a:rPr>
              <a:t>1584-2018 Guide </a:t>
            </a:r>
            <a:r>
              <a:rPr sz="1941" spc="-13" dirty="0">
                <a:latin typeface="UKIJ Inchike"/>
                <a:cs typeface="UKIJ Inchike"/>
              </a:rPr>
              <a:t>for </a:t>
            </a:r>
            <a:r>
              <a:rPr sz="1941" spc="-4" dirty="0">
                <a:latin typeface="UKIJ Inchike"/>
                <a:cs typeface="UKIJ Inchike"/>
              </a:rPr>
              <a:t>Performing </a:t>
            </a:r>
            <a:r>
              <a:rPr sz="1941" dirty="0">
                <a:latin typeface="UKIJ Inchike"/>
                <a:cs typeface="UKIJ Inchike"/>
              </a:rPr>
              <a:t>Arc </a:t>
            </a:r>
            <a:r>
              <a:rPr sz="1941" spc="-4" dirty="0">
                <a:latin typeface="UKIJ Inchike"/>
                <a:cs typeface="UKIJ Inchike"/>
              </a:rPr>
              <a:t>Flash Hazard</a:t>
            </a:r>
            <a:r>
              <a:rPr sz="1941" spc="31" dirty="0">
                <a:latin typeface="UKIJ Inchike"/>
                <a:cs typeface="UKIJ Inchike"/>
              </a:rPr>
              <a:t> </a:t>
            </a:r>
            <a:r>
              <a:rPr sz="1941" spc="-9" dirty="0">
                <a:latin typeface="UKIJ Inchike"/>
                <a:cs typeface="UKIJ Inchike"/>
              </a:rPr>
              <a:t>Calcs</a:t>
            </a:r>
            <a:endParaRPr sz="1941">
              <a:latin typeface="UKIJ Inchike"/>
              <a:cs typeface="UKIJ Inchik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254715" y="1703741"/>
            <a:ext cx="1220992" cy="3576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9527689" y="4299025"/>
            <a:ext cx="739588" cy="891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9274884" y="5985285"/>
            <a:ext cx="1071730" cy="3576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3936065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5485" y="168992"/>
            <a:ext cx="3906931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9" dirty="0">
                <a:solidFill>
                  <a:srgbClr val="000000"/>
                </a:solidFill>
              </a:rPr>
              <a:t>Qualified</a:t>
            </a:r>
            <a:r>
              <a:rPr sz="4236" spc="-9" dirty="0">
                <a:solidFill>
                  <a:srgbClr val="000000"/>
                </a:solidFill>
              </a:rPr>
              <a:t> </a:t>
            </a:r>
            <a:r>
              <a:rPr sz="4236" spc="4" dirty="0">
                <a:solidFill>
                  <a:srgbClr val="000000"/>
                </a:solidFill>
              </a:rPr>
              <a:t>Person</a:t>
            </a:r>
            <a:endParaRPr sz="4236"/>
          </a:p>
        </p:txBody>
      </p:sp>
      <p:sp>
        <p:nvSpPr>
          <p:cNvPr id="3" name="object 3"/>
          <p:cNvSpPr/>
          <p:nvPr/>
        </p:nvSpPr>
        <p:spPr>
          <a:xfrm>
            <a:off x="8462682" y="4740089"/>
            <a:ext cx="1929653" cy="19430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grpSp>
        <p:nvGrpSpPr>
          <p:cNvPr id="4" name="object 4"/>
          <p:cNvGrpSpPr/>
          <p:nvPr/>
        </p:nvGrpSpPr>
        <p:grpSpPr>
          <a:xfrm>
            <a:off x="2315629" y="4701017"/>
            <a:ext cx="5978898" cy="2029946"/>
            <a:chOff x="744780" y="5327819"/>
            <a:chExt cx="6776084" cy="2300605"/>
          </a:xfrm>
        </p:grpSpPr>
        <p:sp>
          <p:nvSpPr>
            <p:cNvPr id="5" name="object 5"/>
            <p:cNvSpPr/>
            <p:nvPr/>
          </p:nvSpPr>
          <p:spPr>
            <a:xfrm>
              <a:off x="751189" y="5341120"/>
              <a:ext cx="6758940" cy="2261235"/>
            </a:xfrm>
            <a:custGeom>
              <a:avLst/>
              <a:gdLst/>
              <a:ahLst/>
              <a:cxnLst/>
              <a:rect l="l" t="t" r="r" b="b"/>
              <a:pathLst>
                <a:path w="6758940" h="2261234">
                  <a:moveTo>
                    <a:pt x="1244948" y="2260977"/>
                  </a:moveTo>
                  <a:lnTo>
                    <a:pt x="1201735" y="2260208"/>
                  </a:lnTo>
                  <a:lnTo>
                    <a:pt x="1165700" y="2257165"/>
                  </a:lnTo>
                  <a:lnTo>
                    <a:pt x="1134427" y="2252733"/>
                  </a:lnTo>
                  <a:lnTo>
                    <a:pt x="1105496" y="2247801"/>
                  </a:lnTo>
                  <a:lnTo>
                    <a:pt x="1076489" y="2243253"/>
                  </a:lnTo>
                  <a:lnTo>
                    <a:pt x="1044989" y="2239976"/>
                  </a:lnTo>
                  <a:lnTo>
                    <a:pt x="1008577" y="2238856"/>
                  </a:lnTo>
                  <a:lnTo>
                    <a:pt x="934329" y="2242171"/>
                  </a:lnTo>
                  <a:lnTo>
                    <a:pt x="898528" y="2241731"/>
                  </a:lnTo>
                  <a:lnTo>
                    <a:pt x="857988" y="2239756"/>
                  </a:lnTo>
                  <a:lnTo>
                    <a:pt x="813264" y="2236540"/>
                  </a:lnTo>
                  <a:lnTo>
                    <a:pt x="764914" y="2232381"/>
                  </a:lnTo>
                  <a:lnTo>
                    <a:pt x="603655" y="2217199"/>
                  </a:lnTo>
                  <a:lnTo>
                    <a:pt x="546353" y="2212224"/>
                  </a:lnTo>
                  <a:lnTo>
                    <a:pt x="488204" y="2207784"/>
                  </a:lnTo>
                  <a:lnTo>
                    <a:pt x="429762" y="2204177"/>
                  </a:lnTo>
                  <a:lnTo>
                    <a:pt x="371585" y="2201697"/>
                  </a:lnTo>
                  <a:lnTo>
                    <a:pt x="314227" y="2200641"/>
                  </a:lnTo>
                  <a:lnTo>
                    <a:pt x="258245" y="2201305"/>
                  </a:lnTo>
                  <a:lnTo>
                    <a:pt x="204195" y="2203985"/>
                  </a:lnTo>
                  <a:lnTo>
                    <a:pt x="152633" y="2208976"/>
                  </a:lnTo>
                  <a:lnTo>
                    <a:pt x="104114" y="2216575"/>
                  </a:lnTo>
                  <a:lnTo>
                    <a:pt x="59194" y="2227078"/>
                  </a:lnTo>
                  <a:lnTo>
                    <a:pt x="18430" y="2240780"/>
                  </a:lnTo>
                  <a:lnTo>
                    <a:pt x="7313" y="2183984"/>
                  </a:lnTo>
                  <a:lnTo>
                    <a:pt x="2132" y="2127411"/>
                  </a:lnTo>
                  <a:lnTo>
                    <a:pt x="1714" y="2071473"/>
                  </a:lnTo>
                  <a:lnTo>
                    <a:pt x="4884" y="2016582"/>
                  </a:lnTo>
                  <a:lnTo>
                    <a:pt x="10466" y="1963152"/>
                  </a:lnTo>
                  <a:lnTo>
                    <a:pt x="17287" y="1911596"/>
                  </a:lnTo>
                  <a:lnTo>
                    <a:pt x="24172" y="1862325"/>
                  </a:lnTo>
                  <a:lnTo>
                    <a:pt x="29945" y="1815753"/>
                  </a:lnTo>
                  <a:lnTo>
                    <a:pt x="33432" y="1772292"/>
                  </a:lnTo>
                  <a:lnTo>
                    <a:pt x="33459" y="1732356"/>
                  </a:lnTo>
                  <a:lnTo>
                    <a:pt x="28850" y="1696357"/>
                  </a:lnTo>
                  <a:lnTo>
                    <a:pt x="18430" y="1664708"/>
                  </a:lnTo>
                  <a:lnTo>
                    <a:pt x="7545" y="1632389"/>
                  </a:lnTo>
                  <a:lnTo>
                    <a:pt x="1709" y="1594625"/>
                  </a:lnTo>
                  <a:lnTo>
                    <a:pt x="0" y="1552193"/>
                  </a:lnTo>
                  <a:lnTo>
                    <a:pt x="1497" y="1505873"/>
                  </a:lnTo>
                  <a:lnTo>
                    <a:pt x="5281" y="1456441"/>
                  </a:lnTo>
                  <a:lnTo>
                    <a:pt x="10429" y="1404675"/>
                  </a:lnTo>
                  <a:lnTo>
                    <a:pt x="16023" y="1351354"/>
                  </a:lnTo>
                  <a:lnTo>
                    <a:pt x="21140" y="1297254"/>
                  </a:lnTo>
                  <a:lnTo>
                    <a:pt x="24860" y="1243155"/>
                  </a:lnTo>
                  <a:lnTo>
                    <a:pt x="26262" y="1189833"/>
                  </a:lnTo>
                  <a:lnTo>
                    <a:pt x="24426" y="1138068"/>
                  </a:lnTo>
                  <a:lnTo>
                    <a:pt x="18430" y="1088636"/>
                  </a:lnTo>
                  <a:lnTo>
                    <a:pt x="14392" y="1057952"/>
                  </a:lnTo>
                  <a:lnTo>
                    <a:pt x="11752" y="1021586"/>
                  </a:lnTo>
                  <a:lnTo>
                    <a:pt x="10353" y="980121"/>
                  </a:lnTo>
                  <a:lnTo>
                    <a:pt x="10038" y="934134"/>
                  </a:lnTo>
                  <a:lnTo>
                    <a:pt x="10650" y="884209"/>
                  </a:lnTo>
                  <a:lnTo>
                    <a:pt x="12032" y="830924"/>
                  </a:lnTo>
                  <a:lnTo>
                    <a:pt x="14028" y="774861"/>
                  </a:lnTo>
                  <a:lnTo>
                    <a:pt x="16479" y="716600"/>
                  </a:lnTo>
                  <a:lnTo>
                    <a:pt x="25001" y="534435"/>
                  </a:lnTo>
                  <a:lnTo>
                    <a:pt x="27708" y="473188"/>
                  </a:lnTo>
                  <a:lnTo>
                    <a:pt x="30085" y="412647"/>
                  </a:lnTo>
                  <a:lnTo>
                    <a:pt x="31977" y="353390"/>
                  </a:lnTo>
                  <a:lnTo>
                    <a:pt x="33226" y="296000"/>
                  </a:lnTo>
                  <a:lnTo>
                    <a:pt x="33675" y="241057"/>
                  </a:lnTo>
                  <a:lnTo>
                    <a:pt x="33168" y="189140"/>
                  </a:lnTo>
                  <a:lnTo>
                    <a:pt x="31547" y="140832"/>
                  </a:lnTo>
                  <a:lnTo>
                    <a:pt x="28655" y="96712"/>
                  </a:lnTo>
                  <a:lnTo>
                    <a:pt x="24335" y="57361"/>
                  </a:lnTo>
                  <a:lnTo>
                    <a:pt x="18430" y="23360"/>
                  </a:lnTo>
                  <a:lnTo>
                    <a:pt x="66424" y="13233"/>
                  </a:lnTo>
                  <a:lnTo>
                    <a:pt x="113776" y="10072"/>
                  </a:lnTo>
                  <a:lnTo>
                    <a:pt x="161270" y="11840"/>
                  </a:lnTo>
                  <a:lnTo>
                    <a:pt x="209692" y="16502"/>
                  </a:lnTo>
                  <a:lnTo>
                    <a:pt x="259830" y="22020"/>
                  </a:lnTo>
                  <a:lnTo>
                    <a:pt x="312467" y="26360"/>
                  </a:lnTo>
                  <a:lnTo>
                    <a:pt x="368391" y="27485"/>
                  </a:lnTo>
                  <a:lnTo>
                    <a:pt x="428386" y="23360"/>
                  </a:lnTo>
                  <a:lnTo>
                    <a:pt x="466753" y="19639"/>
                  </a:lnTo>
                  <a:lnTo>
                    <a:pt x="506122" y="17454"/>
                  </a:lnTo>
                  <a:lnTo>
                    <a:pt x="546848" y="16555"/>
                  </a:lnTo>
                  <a:lnTo>
                    <a:pt x="589285" y="16692"/>
                  </a:lnTo>
                  <a:lnTo>
                    <a:pt x="633786" y="17616"/>
                  </a:lnTo>
                  <a:lnTo>
                    <a:pt x="680706" y="19077"/>
                  </a:lnTo>
                  <a:lnTo>
                    <a:pt x="783214" y="22610"/>
                  </a:lnTo>
                  <a:lnTo>
                    <a:pt x="839511" y="24184"/>
                  </a:lnTo>
                  <a:lnTo>
                    <a:pt x="899640" y="25295"/>
                  </a:lnTo>
                  <a:lnTo>
                    <a:pt x="963957" y="25694"/>
                  </a:lnTo>
                  <a:lnTo>
                    <a:pt x="1032814" y="25133"/>
                  </a:lnTo>
                  <a:lnTo>
                    <a:pt x="1106566" y="23360"/>
                  </a:lnTo>
                  <a:lnTo>
                    <a:pt x="1170150" y="22013"/>
                  </a:lnTo>
                  <a:lnTo>
                    <a:pt x="1229565" y="21528"/>
                  </a:lnTo>
                  <a:lnTo>
                    <a:pt x="1285313" y="21750"/>
                  </a:lnTo>
                  <a:lnTo>
                    <a:pt x="1337900" y="22525"/>
                  </a:lnTo>
                  <a:lnTo>
                    <a:pt x="1387829" y="23698"/>
                  </a:lnTo>
                  <a:lnTo>
                    <a:pt x="1526708" y="28063"/>
                  </a:lnTo>
                  <a:lnTo>
                    <a:pt x="1571045" y="29285"/>
                  </a:lnTo>
                  <a:lnTo>
                    <a:pt x="1615244" y="30133"/>
                  </a:lnTo>
                  <a:lnTo>
                    <a:pt x="1659808" y="30453"/>
                  </a:lnTo>
                  <a:lnTo>
                    <a:pt x="1705242" y="30090"/>
                  </a:lnTo>
                  <a:lnTo>
                    <a:pt x="1752050" y="28889"/>
                  </a:lnTo>
                  <a:lnTo>
                    <a:pt x="1800736" y="26697"/>
                  </a:lnTo>
                  <a:lnTo>
                    <a:pt x="1851802" y="23360"/>
                  </a:lnTo>
                  <a:lnTo>
                    <a:pt x="1910091" y="20787"/>
                  </a:lnTo>
                  <a:lnTo>
                    <a:pt x="1964959" y="21070"/>
                  </a:lnTo>
                  <a:lnTo>
                    <a:pt x="2016825" y="23547"/>
                  </a:lnTo>
                  <a:lnTo>
                    <a:pt x="2066111" y="27555"/>
                  </a:lnTo>
                  <a:lnTo>
                    <a:pt x="2113237" y="32433"/>
                  </a:lnTo>
                  <a:lnTo>
                    <a:pt x="2158624" y="37519"/>
                  </a:lnTo>
                  <a:lnTo>
                    <a:pt x="2202691" y="42151"/>
                  </a:lnTo>
                  <a:lnTo>
                    <a:pt x="2245859" y="45668"/>
                  </a:lnTo>
                  <a:lnTo>
                    <a:pt x="2288548" y="47408"/>
                  </a:lnTo>
                  <a:lnTo>
                    <a:pt x="2331179" y="46709"/>
                  </a:lnTo>
                  <a:lnTo>
                    <a:pt x="2374172" y="42909"/>
                  </a:lnTo>
                  <a:lnTo>
                    <a:pt x="2417948" y="35346"/>
                  </a:lnTo>
                  <a:lnTo>
                    <a:pt x="2510565" y="10641"/>
                  </a:lnTo>
                  <a:lnTo>
                    <a:pt x="2554980" y="3145"/>
                  </a:lnTo>
                  <a:lnTo>
                    <a:pt x="2597015" y="0"/>
                  </a:lnTo>
                  <a:lnTo>
                    <a:pt x="2637509" y="330"/>
                  </a:lnTo>
                  <a:lnTo>
                    <a:pt x="2677305" y="3264"/>
                  </a:lnTo>
                  <a:lnTo>
                    <a:pt x="2717244" y="7929"/>
                  </a:lnTo>
                  <a:lnTo>
                    <a:pt x="2758167" y="13451"/>
                  </a:lnTo>
                  <a:lnTo>
                    <a:pt x="2800916" y="18957"/>
                  </a:lnTo>
                  <a:lnTo>
                    <a:pt x="2846331" y="23574"/>
                  </a:lnTo>
                  <a:lnTo>
                    <a:pt x="2895256" y="26429"/>
                  </a:lnTo>
                  <a:lnTo>
                    <a:pt x="2948529" y="26648"/>
                  </a:lnTo>
                  <a:lnTo>
                    <a:pt x="3006994" y="23360"/>
                  </a:lnTo>
                  <a:lnTo>
                    <a:pt x="3055197" y="19832"/>
                  </a:lnTo>
                  <a:lnTo>
                    <a:pt x="3102450" y="17654"/>
                  </a:lnTo>
                  <a:lnTo>
                    <a:pt x="3149019" y="16630"/>
                  </a:lnTo>
                  <a:lnTo>
                    <a:pt x="3195174" y="16565"/>
                  </a:lnTo>
                  <a:lnTo>
                    <a:pt x="3241182" y="17264"/>
                  </a:lnTo>
                  <a:lnTo>
                    <a:pt x="3287313" y="18532"/>
                  </a:lnTo>
                  <a:lnTo>
                    <a:pt x="3429118" y="23798"/>
                  </a:lnTo>
                  <a:lnTo>
                    <a:pt x="3478418" y="25392"/>
                  </a:lnTo>
                  <a:lnTo>
                    <a:pt x="3529182" y="26578"/>
                  </a:lnTo>
                  <a:lnTo>
                    <a:pt x="3581676" y="27163"/>
                  </a:lnTo>
                  <a:lnTo>
                    <a:pt x="3636171" y="26952"/>
                  </a:lnTo>
                  <a:lnTo>
                    <a:pt x="3692933" y="25749"/>
                  </a:lnTo>
                  <a:lnTo>
                    <a:pt x="3752230" y="23360"/>
                  </a:lnTo>
                  <a:lnTo>
                    <a:pt x="3830750" y="20921"/>
                  </a:lnTo>
                  <a:lnTo>
                    <a:pt x="3901349" y="20701"/>
                  </a:lnTo>
                  <a:lnTo>
                    <a:pt x="3964720" y="22123"/>
                  </a:lnTo>
                  <a:lnTo>
                    <a:pt x="4021558" y="24610"/>
                  </a:lnTo>
                  <a:lnTo>
                    <a:pt x="4072557" y="27585"/>
                  </a:lnTo>
                  <a:lnTo>
                    <a:pt x="4118409" y="30470"/>
                  </a:lnTo>
                  <a:lnTo>
                    <a:pt x="4159810" y="32689"/>
                  </a:lnTo>
                  <a:lnTo>
                    <a:pt x="4197454" y="33665"/>
                  </a:lnTo>
                  <a:lnTo>
                    <a:pt x="4232033" y="32820"/>
                  </a:lnTo>
                  <a:lnTo>
                    <a:pt x="4264242" y="29577"/>
                  </a:lnTo>
                  <a:lnTo>
                    <a:pt x="4294774" y="23360"/>
                  </a:lnTo>
                  <a:lnTo>
                    <a:pt x="4329198" y="17187"/>
                  </a:lnTo>
                  <a:lnTo>
                    <a:pt x="4365890" y="15313"/>
                  </a:lnTo>
                  <a:lnTo>
                    <a:pt x="4405106" y="16639"/>
                  </a:lnTo>
                  <a:lnTo>
                    <a:pt x="4447101" y="20068"/>
                  </a:lnTo>
                  <a:lnTo>
                    <a:pt x="4492132" y="24503"/>
                  </a:lnTo>
                  <a:lnTo>
                    <a:pt x="4540455" y="28846"/>
                  </a:lnTo>
                  <a:lnTo>
                    <a:pt x="4592326" y="32001"/>
                  </a:lnTo>
                  <a:lnTo>
                    <a:pt x="4648001" y="32869"/>
                  </a:lnTo>
                  <a:lnTo>
                    <a:pt x="4707736" y="30355"/>
                  </a:lnTo>
                  <a:lnTo>
                    <a:pt x="4771786" y="23360"/>
                  </a:lnTo>
                  <a:lnTo>
                    <a:pt x="4825575" y="17073"/>
                  </a:lnTo>
                  <a:lnTo>
                    <a:pt x="4876851" y="13200"/>
                  </a:lnTo>
                  <a:lnTo>
                    <a:pt x="4926210" y="11358"/>
                  </a:lnTo>
                  <a:lnTo>
                    <a:pt x="4974253" y="11168"/>
                  </a:lnTo>
                  <a:lnTo>
                    <a:pt x="5021575" y="12247"/>
                  </a:lnTo>
                  <a:lnTo>
                    <a:pt x="5068776" y="14216"/>
                  </a:lnTo>
                  <a:lnTo>
                    <a:pt x="5165204" y="19296"/>
                  </a:lnTo>
                  <a:lnTo>
                    <a:pt x="5215628" y="21645"/>
                  </a:lnTo>
                  <a:lnTo>
                    <a:pt x="5268321" y="23360"/>
                  </a:lnTo>
                  <a:lnTo>
                    <a:pt x="5323883" y="24058"/>
                  </a:lnTo>
                  <a:lnTo>
                    <a:pt x="5382910" y="23360"/>
                  </a:lnTo>
                  <a:lnTo>
                    <a:pt x="5463784" y="22109"/>
                  </a:lnTo>
                  <a:lnTo>
                    <a:pt x="5526690" y="21645"/>
                  </a:lnTo>
                  <a:lnTo>
                    <a:pt x="5576381" y="21752"/>
                  </a:lnTo>
                  <a:lnTo>
                    <a:pt x="5617606" y="22217"/>
                  </a:lnTo>
                  <a:lnTo>
                    <a:pt x="5693664" y="23360"/>
                  </a:lnTo>
                  <a:lnTo>
                    <a:pt x="5737996" y="23610"/>
                  </a:lnTo>
                  <a:lnTo>
                    <a:pt x="5792866" y="23360"/>
                  </a:lnTo>
                  <a:lnTo>
                    <a:pt x="5851671" y="24922"/>
                  </a:lnTo>
                  <a:lnTo>
                    <a:pt x="5905547" y="29575"/>
                  </a:lnTo>
                  <a:lnTo>
                    <a:pt x="6003940" y="41076"/>
                  </a:lnTo>
                  <a:lnTo>
                    <a:pt x="6051172" y="44389"/>
                  </a:lnTo>
                  <a:lnTo>
                    <a:pt x="6098905" y="43719"/>
                  </a:lnTo>
                  <a:lnTo>
                    <a:pt x="6148494" y="37299"/>
                  </a:lnTo>
                  <a:lnTo>
                    <a:pt x="6201298" y="23360"/>
                  </a:lnTo>
                  <a:lnTo>
                    <a:pt x="6241308" y="13192"/>
                  </a:lnTo>
                  <a:lnTo>
                    <a:pt x="6281820" y="8520"/>
                  </a:lnTo>
                  <a:lnTo>
                    <a:pt x="6323258" y="8191"/>
                  </a:lnTo>
                  <a:lnTo>
                    <a:pt x="6366051" y="11048"/>
                  </a:lnTo>
                  <a:lnTo>
                    <a:pt x="6410622" y="15940"/>
                  </a:lnTo>
                  <a:lnTo>
                    <a:pt x="6457399" y="21711"/>
                  </a:lnTo>
                  <a:lnTo>
                    <a:pt x="6506807" y="27207"/>
                  </a:lnTo>
                  <a:lnTo>
                    <a:pt x="6559272" y="31274"/>
                  </a:lnTo>
                  <a:lnTo>
                    <a:pt x="6615221" y="32758"/>
                  </a:lnTo>
                  <a:lnTo>
                    <a:pt x="6675078" y="30504"/>
                  </a:lnTo>
                  <a:lnTo>
                    <a:pt x="6739270" y="23360"/>
                  </a:lnTo>
                  <a:lnTo>
                    <a:pt x="6742530" y="61833"/>
                  </a:lnTo>
                  <a:lnTo>
                    <a:pt x="6742234" y="103179"/>
                  </a:lnTo>
                  <a:lnTo>
                    <a:pt x="6739270" y="147161"/>
                  </a:lnTo>
                  <a:lnTo>
                    <a:pt x="6734529" y="193540"/>
                  </a:lnTo>
                  <a:lnTo>
                    <a:pt x="6728899" y="242077"/>
                  </a:lnTo>
                  <a:lnTo>
                    <a:pt x="6723268" y="292536"/>
                  </a:lnTo>
                  <a:lnTo>
                    <a:pt x="6718527" y="344677"/>
                  </a:lnTo>
                  <a:lnTo>
                    <a:pt x="6715564" y="398264"/>
                  </a:lnTo>
                  <a:lnTo>
                    <a:pt x="6715267" y="453056"/>
                  </a:lnTo>
                  <a:lnTo>
                    <a:pt x="6718527" y="508817"/>
                  </a:lnTo>
                  <a:lnTo>
                    <a:pt x="6726232" y="565308"/>
                  </a:lnTo>
                  <a:lnTo>
                    <a:pt x="6739270" y="622292"/>
                  </a:lnTo>
                  <a:lnTo>
                    <a:pt x="6750808" y="674396"/>
                  </a:lnTo>
                  <a:lnTo>
                    <a:pt x="6756576" y="725202"/>
                  </a:lnTo>
                  <a:lnTo>
                    <a:pt x="6757625" y="774710"/>
                  </a:lnTo>
                  <a:lnTo>
                    <a:pt x="6755003" y="822918"/>
                  </a:lnTo>
                  <a:lnTo>
                    <a:pt x="6749759" y="869829"/>
                  </a:lnTo>
                  <a:lnTo>
                    <a:pt x="6742941" y="915441"/>
                  </a:lnTo>
                  <a:lnTo>
                    <a:pt x="6735599" y="959754"/>
                  </a:lnTo>
                  <a:lnTo>
                    <a:pt x="6728782" y="1002769"/>
                  </a:lnTo>
                  <a:lnTo>
                    <a:pt x="6723538" y="1044485"/>
                  </a:lnTo>
                  <a:lnTo>
                    <a:pt x="6720916" y="1084902"/>
                  </a:lnTo>
                  <a:lnTo>
                    <a:pt x="6721965" y="1124021"/>
                  </a:lnTo>
                  <a:lnTo>
                    <a:pt x="6727733" y="1161842"/>
                  </a:lnTo>
                  <a:lnTo>
                    <a:pt x="6739270" y="1198364"/>
                  </a:lnTo>
                  <a:lnTo>
                    <a:pt x="6747199" y="1224177"/>
                  </a:lnTo>
                  <a:lnTo>
                    <a:pt x="6752853" y="1256351"/>
                  </a:lnTo>
                  <a:lnTo>
                    <a:pt x="6756465" y="1294256"/>
                  </a:lnTo>
                  <a:lnTo>
                    <a:pt x="6758271" y="1337264"/>
                  </a:lnTo>
                  <a:lnTo>
                    <a:pt x="6758504" y="1384749"/>
                  </a:lnTo>
                  <a:lnTo>
                    <a:pt x="6757398" y="1436081"/>
                  </a:lnTo>
                  <a:lnTo>
                    <a:pt x="6755188" y="1490633"/>
                  </a:lnTo>
                  <a:lnTo>
                    <a:pt x="6752106" y="1547777"/>
                  </a:lnTo>
                  <a:lnTo>
                    <a:pt x="6748388" y="1606884"/>
                  </a:lnTo>
                  <a:lnTo>
                    <a:pt x="6735751" y="1789711"/>
                  </a:lnTo>
                  <a:lnTo>
                    <a:pt x="6731826" y="1850395"/>
                  </a:lnTo>
                  <a:lnTo>
                    <a:pt x="6728433" y="1909902"/>
                  </a:lnTo>
                  <a:lnTo>
                    <a:pt x="6725808" y="1967606"/>
                  </a:lnTo>
                  <a:lnTo>
                    <a:pt x="6724183" y="2022878"/>
                  </a:lnTo>
                  <a:lnTo>
                    <a:pt x="6723794" y="2075090"/>
                  </a:lnTo>
                  <a:lnTo>
                    <a:pt x="6724875" y="2123614"/>
                  </a:lnTo>
                  <a:lnTo>
                    <a:pt x="6727658" y="2167822"/>
                  </a:lnTo>
                  <a:lnTo>
                    <a:pt x="6732379" y="2207087"/>
                  </a:lnTo>
                  <a:lnTo>
                    <a:pt x="6739270" y="2240780"/>
                  </a:lnTo>
                  <a:lnTo>
                    <a:pt x="6685963" y="2247593"/>
                  </a:lnTo>
                  <a:lnTo>
                    <a:pt x="6633424" y="2250424"/>
                  </a:lnTo>
                  <a:lnTo>
                    <a:pt x="6581563" y="2250290"/>
                  </a:lnTo>
                  <a:lnTo>
                    <a:pt x="6530292" y="2248209"/>
                  </a:lnTo>
                  <a:lnTo>
                    <a:pt x="6429160" y="2242280"/>
                  </a:lnTo>
                  <a:lnTo>
                    <a:pt x="6379121" y="2240467"/>
                  </a:lnTo>
                  <a:lnTo>
                    <a:pt x="6299631" y="2240910"/>
                  </a:lnTo>
                  <a:lnTo>
                    <a:pt x="6266795" y="2239580"/>
                  </a:lnTo>
                  <a:lnTo>
                    <a:pt x="6230873" y="2237151"/>
                  </a:lnTo>
                  <a:lnTo>
                    <a:pt x="6150039" y="2230433"/>
                  </a:lnTo>
                  <a:lnTo>
                    <a:pt x="6105260" y="2226864"/>
                  </a:lnTo>
                  <a:lnTo>
                    <a:pt x="6057661" y="2223635"/>
                  </a:lnTo>
                  <a:lnTo>
                    <a:pt x="6007311" y="2221105"/>
                  </a:lnTo>
                  <a:lnTo>
                    <a:pt x="5954274" y="2219636"/>
                  </a:lnTo>
                  <a:lnTo>
                    <a:pt x="5898618" y="2219586"/>
                  </a:lnTo>
                  <a:lnTo>
                    <a:pt x="5840409" y="2221315"/>
                  </a:lnTo>
                  <a:lnTo>
                    <a:pt x="5779715" y="2225184"/>
                  </a:lnTo>
                  <a:lnTo>
                    <a:pt x="5716601" y="2231552"/>
                  </a:lnTo>
                  <a:lnTo>
                    <a:pt x="5651134" y="2240780"/>
                  </a:lnTo>
                  <a:lnTo>
                    <a:pt x="5591495" y="2249447"/>
                  </a:lnTo>
                  <a:lnTo>
                    <a:pt x="5535920" y="2255009"/>
                  </a:lnTo>
                  <a:lnTo>
                    <a:pt x="5483799" y="2257897"/>
                  </a:lnTo>
                  <a:lnTo>
                    <a:pt x="5434523" y="2258542"/>
                  </a:lnTo>
                  <a:lnTo>
                    <a:pt x="5387482" y="2257374"/>
                  </a:lnTo>
                  <a:lnTo>
                    <a:pt x="5342067" y="2254825"/>
                  </a:lnTo>
                  <a:lnTo>
                    <a:pt x="5297668" y="2251324"/>
                  </a:lnTo>
                  <a:lnTo>
                    <a:pt x="5209479" y="2243194"/>
                  </a:lnTo>
                  <a:lnTo>
                    <a:pt x="5164470" y="2239425"/>
                  </a:lnTo>
                  <a:lnTo>
                    <a:pt x="5118039" y="2236428"/>
                  </a:lnTo>
                  <a:lnTo>
                    <a:pt x="5069576" y="2234635"/>
                  </a:lnTo>
                  <a:lnTo>
                    <a:pt x="5018471" y="2234475"/>
                  </a:lnTo>
                  <a:lnTo>
                    <a:pt x="4964115" y="2236380"/>
                  </a:lnTo>
                  <a:lnTo>
                    <a:pt x="4839644" y="2245849"/>
                  </a:lnTo>
                  <a:lnTo>
                    <a:pt x="4779603" y="2247464"/>
                  </a:lnTo>
                  <a:lnTo>
                    <a:pt x="4724956" y="2246336"/>
                  </a:lnTo>
                  <a:lnTo>
                    <a:pt x="4674883" y="2243177"/>
                  </a:lnTo>
                  <a:lnTo>
                    <a:pt x="4628564" y="2238699"/>
                  </a:lnTo>
                  <a:lnTo>
                    <a:pt x="4543910" y="2228631"/>
                  </a:lnTo>
                  <a:lnTo>
                    <a:pt x="4503934" y="2224464"/>
                  </a:lnTo>
                  <a:lnTo>
                    <a:pt x="4464433" y="2221826"/>
                  </a:lnTo>
                  <a:lnTo>
                    <a:pt x="4424586" y="2221426"/>
                  </a:lnTo>
                  <a:lnTo>
                    <a:pt x="4383574" y="2223977"/>
                  </a:lnTo>
                  <a:lnTo>
                    <a:pt x="4340577" y="2230191"/>
                  </a:lnTo>
                  <a:lnTo>
                    <a:pt x="4254101" y="2250054"/>
                  </a:lnTo>
                  <a:lnTo>
                    <a:pt x="4213549" y="2255678"/>
                  </a:lnTo>
                  <a:lnTo>
                    <a:pt x="4172793" y="2258190"/>
                  </a:lnTo>
                  <a:lnTo>
                    <a:pt x="4131510" y="2258125"/>
                  </a:lnTo>
                  <a:lnTo>
                    <a:pt x="4089373" y="2256020"/>
                  </a:lnTo>
                  <a:lnTo>
                    <a:pt x="4046058" y="2252411"/>
                  </a:lnTo>
                  <a:lnTo>
                    <a:pt x="4001238" y="2247835"/>
                  </a:lnTo>
                  <a:lnTo>
                    <a:pt x="3954590" y="2242828"/>
                  </a:lnTo>
                  <a:lnTo>
                    <a:pt x="3905789" y="2237927"/>
                  </a:lnTo>
                  <a:lnTo>
                    <a:pt x="3854508" y="2233668"/>
                  </a:lnTo>
                  <a:lnTo>
                    <a:pt x="3800423" y="2230587"/>
                  </a:lnTo>
                  <a:lnTo>
                    <a:pt x="3743208" y="2229222"/>
                  </a:lnTo>
                  <a:lnTo>
                    <a:pt x="3682540" y="2230107"/>
                  </a:lnTo>
                  <a:lnTo>
                    <a:pt x="3618091" y="2233781"/>
                  </a:lnTo>
                  <a:lnTo>
                    <a:pt x="3549538" y="2240780"/>
                  </a:lnTo>
                  <a:lnTo>
                    <a:pt x="3467878" y="2249685"/>
                  </a:lnTo>
                  <a:lnTo>
                    <a:pt x="3398542" y="2254115"/>
                  </a:lnTo>
                  <a:lnTo>
                    <a:pt x="3339822" y="2254924"/>
                  </a:lnTo>
                  <a:lnTo>
                    <a:pt x="3290007" y="2252972"/>
                  </a:lnTo>
                  <a:lnTo>
                    <a:pt x="3247389" y="2249114"/>
                  </a:lnTo>
                  <a:lnTo>
                    <a:pt x="3176905" y="2239113"/>
                  </a:lnTo>
                  <a:lnTo>
                    <a:pt x="3145622" y="2234684"/>
                  </a:lnTo>
                  <a:lnTo>
                    <a:pt x="3114698" y="2231778"/>
                  </a:lnTo>
                  <a:lnTo>
                    <a:pt x="3082425" y="2231255"/>
                  </a:lnTo>
                  <a:lnTo>
                    <a:pt x="3047094" y="2233969"/>
                  </a:lnTo>
                  <a:lnTo>
                    <a:pt x="3006994" y="2240780"/>
                  </a:lnTo>
                  <a:lnTo>
                    <a:pt x="2952195" y="2249459"/>
                  </a:lnTo>
                  <a:lnTo>
                    <a:pt x="2902752" y="2251404"/>
                  </a:lnTo>
                  <a:lnTo>
                    <a:pt x="2857360" y="2248569"/>
                  </a:lnTo>
                  <a:lnTo>
                    <a:pt x="2814715" y="2242912"/>
                  </a:lnTo>
                  <a:lnTo>
                    <a:pt x="2773513" y="2236389"/>
                  </a:lnTo>
                  <a:lnTo>
                    <a:pt x="2732449" y="2230958"/>
                  </a:lnTo>
                  <a:lnTo>
                    <a:pt x="2690218" y="2228575"/>
                  </a:lnTo>
                  <a:lnTo>
                    <a:pt x="2645516" y="2231197"/>
                  </a:lnTo>
                  <a:lnTo>
                    <a:pt x="2597038" y="2240780"/>
                  </a:lnTo>
                  <a:lnTo>
                    <a:pt x="2552327" y="2250573"/>
                  </a:lnTo>
                  <a:lnTo>
                    <a:pt x="2509097" y="2255117"/>
                  </a:lnTo>
                  <a:lnTo>
                    <a:pt x="2466544" y="2255565"/>
                  </a:lnTo>
                  <a:lnTo>
                    <a:pt x="2423863" y="2253069"/>
                  </a:lnTo>
                  <a:lnTo>
                    <a:pt x="2380249" y="2248781"/>
                  </a:lnTo>
                  <a:lnTo>
                    <a:pt x="2334898" y="2243852"/>
                  </a:lnTo>
                  <a:lnTo>
                    <a:pt x="2287005" y="2239435"/>
                  </a:lnTo>
                  <a:lnTo>
                    <a:pt x="2235765" y="2236683"/>
                  </a:lnTo>
                  <a:lnTo>
                    <a:pt x="2180374" y="2236747"/>
                  </a:lnTo>
                  <a:lnTo>
                    <a:pt x="2120026" y="2240780"/>
                  </a:lnTo>
                  <a:lnTo>
                    <a:pt x="2076134" y="2244267"/>
                  </a:lnTo>
                  <a:lnTo>
                    <a:pt x="2033594" y="2245258"/>
                  </a:lnTo>
                  <a:lnTo>
                    <a:pt x="1991894" y="2244244"/>
                  </a:lnTo>
                  <a:lnTo>
                    <a:pt x="1950520" y="2241713"/>
                  </a:lnTo>
                  <a:lnTo>
                    <a:pt x="1908960" y="2238155"/>
                  </a:lnTo>
                  <a:lnTo>
                    <a:pt x="1823227" y="2229921"/>
                  </a:lnTo>
                  <a:lnTo>
                    <a:pt x="1778028" y="2226224"/>
                  </a:lnTo>
                  <a:lnTo>
                    <a:pt x="1730590" y="2223460"/>
                  </a:lnTo>
                  <a:lnTo>
                    <a:pt x="1680399" y="2222118"/>
                  </a:lnTo>
                  <a:lnTo>
                    <a:pt x="1626942" y="2222690"/>
                  </a:lnTo>
                  <a:lnTo>
                    <a:pt x="1569707" y="2225664"/>
                  </a:lnTo>
                  <a:lnTo>
                    <a:pt x="1508179" y="2231531"/>
                  </a:lnTo>
                  <a:lnTo>
                    <a:pt x="1441846" y="2240780"/>
                  </a:lnTo>
                  <a:lnTo>
                    <a:pt x="1362586" y="2252149"/>
                  </a:lnTo>
                  <a:lnTo>
                    <a:pt x="1297759" y="2258587"/>
                  </a:lnTo>
                  <a:lnTo>
                    <a:pt x="1244948" y="2260977"/>
                  </a:lnTo>
                  <a:close/>
                </a:path>
              </a:pathLst>
            </a:custGeom>
            <a:solidFill>
              <a:srgbClr val="F0F2E6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755448" y="5338487"/>
              <a:ext cx="6755130" cy="2279015"/>
            </a:xfrm>
            <a:custGeom>
              <a:avLst/>
              <a:gdLst/>
              <a:ahLst/>
              <a:cxnLst/>
              <a:rect l="l" t="t" r="r" b="b"/>
              <a:pathLst>
                <a:path w="6755130" h="2279015">
                  <a:moveTo>
                    <a:pt x="14171" y="25992"/>
                  </a:moveTo>
                  <a:lnTo>
                    <a:pt x="76218" y="13645"/>
                  </a:lnTo>
                  <a:lnTo>
                    <a:pt x="132960" y="6550"/>
                  </a:lnTo>
                  <a:lnTo>
                    <a:pt x="185067" y="3900"/>
                  </a:lnTo>
                  <a:lnTo>
                    <a:pt x="233206" y="4892"/>
                  </a:lnTo>
                  <a:lnTo>
                    <a:pt x="278049" y="8720"/>
                  </a:lnTo>
                  <a:lnTo>
                    <a:pt x="320264" y="14580"/>
                  </a:lnTo>
                  <a:lnTo>
                    <a:pt x="360519" y="21668"/>
                  </a:lnTo>
                  <a:lnTo>
                    <a:pt x="399485" y="29178"/>
                  </a:lnTo>
                  <a:lnTo>
                    <a:pt x="437831" y="36306"/>
                  </a:lnTo>
                  <a:lnTo>
                    <a:pt x="476225" y="42248"/>
                  </a:lnTo>
                  <a:lnTo>
                    <a:pt x="515338" y="46198"/>
                  </a:lnTo>
                  <a:lnTo>
                    <a:pt x="555837" y="47352"/>
                  </a:lnTo>
                  <a:lnTo>
                    <a:pt x="598393" y="44906"/>
                  </a:lnTo>
                  <a:lnTo>
                    <a:pt x="643675" y="38054"/>
                  </a:lnTo>
                  <a:lnTo>
                    <a:pt x="692351" y="25992"/>
                  </a:lnTo>
                  <a:lnTo>
                    <a:pt x="743931" y="12736"/>
                  </a:lnTo>
                  <a:lnTo>
                    <a:pt x="790825" y="4478"/>
                  </a:lnTo>
                  <a:lnTo>
                    <a:pt x="833900" y="479"/>
                  </a:lnTo>
                  <a:lnTo>
                    <a:pt x="874023" y="0"/>
                  </a:lnTo>
                  <a:lnTo>
                    <a:pt x="912059" y="2299"/>
                  </a:lnTo>
                  <a:lnTo>
                    <a:pt x="948876" y="6638"/>
                  </a:lnTo>
                  <a:lnTo>
                    <a:pt x="985340" y="12276"/>
                  </a:lnTo>
                  <a:lnTo>
                    <a:pt x="1022317" y="18474"/>
                  </a:lnTo>
                  <a:lnTo>
                    <a:pt x="1060674" y="24492"/>
                  </a:lnTo>
                  <a:lnTo>
                    <a:pt x="1101276" y="29591"/>
                  </a:lnTo>
                  <a:lnTo>
                    <a:pt x="1144991" y="33030"/>
                  </a:lnTo>
                  <a:lnTo>
                    <a:pt x="1192685" y="34070"/>
                  </a:lnTo>
                  <a:lnTo>
                    <a:pt x="1245224" y="31970"/>
                  </a:lnTo>
                  <a:lnTo>
                    <a:pt x="1303475" y="25992"/>
                  </a:lnTo>
                  <a:lnTo>
                    <a:pt x="1380420" y="18050"/>
                  </a:lnTo>
                  <a:lnTo>
                    <a:pt x="1441355" y="15312"/>
                  </a:lnTo>
                  <a:lnTo>
                    <a:pt x="1489286" y="16487"/>
                  </a:lnTo>
                  <a:lnTo>
                    <a:pt x="1527223" y="20286"/>
                  </a:lnTo>
                  <a:lnTo>
                    <a:pt x="1558174" y="25420"/>
                  </a:lnTo>
                  <a:lnTo>
                    <a:pt x="1585147" y="30600"/>
                  </a:lnTo>
                  <a:lnTo>
                    <a:pt x="1611151" y="34537"/>
                  </a:lnTo>
                  <a:lnTo>
                    <a:pt x="1639194" y="35941"/>
                  </a:lnTo>
                  <a:lnTo>
                    <a:pt x="1672285" y="33522"/>
                  </a:lnTo>
                  <a:lnTo>
                    <a:pt x="1713431" y="25992"/>
                  </a:lnTo>
                  <a:lnTo>
                    <a:pt x="1754853" y="18263"/>
                  </a:lnTo>
                  <a:lnTo>
                    <a:pt x="1796330" y="13811"/>
                  </a:lnTo>
                  <a:lnTo>
                    <a:pt x="1838369" y="12060"/>
                  </a:lnTo>
                  <a:lnTo>
                    <a:pt x="1881481" y="12430"/>
                  </a:lnTo>
                  <a:lnTo>
                    <a:pt x="1926173" y="14347"/>
                  </a:lnTo>
                  <a:lnTo>
                    <a:pt x="1972953" y="17233"/>
                  </a:lnTo>
                  <a:lnTo>
                    <a:pt x="2022330" y="20510"/>
                  </a:lnTo>
                  <a:lnTo>
                    <a:pt x="2074813" y="23601"/>
                  </a:lnTo>
                  <a:lnTo>
                    <a:pt x="2130909" y="25930"/>
                  </a:lnTo>
                  <a:lnTo>
                    <a:pt x="2191127" y="26919"/>
                  </a:lnTo>
                  <a:lnTo>
                    <a:pt x="2255975" y="25992"/>
                  </a:lnTo>
                  <a:lnTo>
                    <a:pt x="2338724" y="24242"/>
                  </a:lnTo>
                  <a:lnTo>
                    <a:pt x="2404470" y="24277"/>
                  </a:lnTo>
                  <a:lnTo>
                    <a:pt x="2457215" y="25456"/>
                  </a:lnTo>
                  <a:lnTo>
                    <a:pt x="2500958" y="27135"/>
                  </a:lnTo>
                  <a:lnTo>
                    <a:pt x="2539701" y="28671"/>
                  </a:lnTo>
                  <a:lnTo>
                    <a:pt x="2577444" y="29421"/>
                  </a:lnTo>
                  <a:lnTo>
                    <a:pt x="2618187" y="28742"/>
                  </a:lnTo>
                  <a:lnTo>
                    <a:pt x="2665931" y="25992"/>
                  </a:lnTo>
                  <a:lnTo>
                    <a:pt x="2704091" y="24799"/>
                  </a:lnTo>
                  <a:lnTo>
                    <a:pt x="2747183" y="26098"/>
                  </a:lnTo>
                  <a:lnTo>
                    <a:pt x="2794423" y="29207"/>
                  </a:lnTo>
                  <a:lnTo>
                    <a:pt x="2845029" y="33443"/>
                  </a:lnTo>
                  <a:lnTo>
                    <a:pt x="2898218" y="38123"/>
                  </a:lnTo>
                  <a:lnTo>
                    <a:pt x="2953205" y="42565"/>
                  </a:lnTo>
                  <a:lnTo>
                    <a:pt x="3009209" y="46087"/>
                  </a:lnTo>
                  <a:lnTo>
                    <a:pt x="3065445" y="48005"/>
                  </a:lnTo>
                  <a:lnTo>
                    <a:pt x="3121131" y="47637"/>
                  </a:lnTo>
                  <a:lnTo>
                    <a:pt x="3175483" y="44301"/>
                  </a:lnTo>
                  <a:lnTo>
                    <a:pt x="3227719" y="37313"/>
                  </a:lnTo>
                  <a:lnTo>
                    <a:pt x="3277055" y="25992"/>
                  </a:lnTo>
                  <a:lnTo>
                    <a:pt x="3322758" y="15828"/>
                  </a:lnTo>
                  <a:lnTo>
                    <a:pt x="3371441" y="10151"/>
                  </a:lnTo>
                  <a:lnTo>
                    <a:pt x="3422350" y="8199"/>
                  </a:lnTo>
                  <a:lnTo>
                    <a:pt x="3474733" y="9211"/>
                  </a:lnTo>
                  <a:lnTo>
                    <a:pt x="3527835" y="12424"/>
                  </a:lnTo>
                  <a:lnTo>
                    <a:pt x="3580905" y="17077"/>
                  </a:lnTo>
                  <a:lnTo>
                    <a:pt x="3633188" y="22408"/>
                  </a:lnTo>
                  <a:lnTo>
                    <a:pt x="3683931" y="27657"/>
                  </a:lnTo>
                  <a:lnTo>
                    <a:pt x="3732380" y="32060"/>
                  </a:lnTo>
                  <a:lnTo>
                    <a:pt x="3777783" y="34857"/>
                  </a:lnTo>
                  <a:lnTo>
                    <a:pt x="3819386" y="35286"/>
                  </a:lnTo>
                  <a:lnTo>
                    <a:pt x="3856436" y="32585"/>
                  </a:lnTo>
                  <a:lnTo>
                    <a:pt x="3888179" y="25992"/>
                  </a:lnTo>
                  <a:lnTo>
                    <a:pt x="3935608" y="15803"/>
                  </a:lnTo>
                  <a:lnTo>
                    <a:pt x="3984144" y="12490"/>
                  </a:lnTo>
                  <a:lnTo>
                    <a:pt x="4033751" y="14071"/>
                  </a:lnTo>
                  <a:lnTo>
                    <a:pt x="4084394" y="18562"/>
                  </a:lnTo>
                  <a:lnTo>
                    <a:pt x="4136038" y="23983"/>
                  </a:lnTo>
                  <a:lnTo>
                    <a:pt x="4188645" y="28349"/>
                  </a:lnTo>
                  <a:lnTo>
                    <a:pt x="4242182" y="29680"/>
                  </a:lnTo>
                  <a:lnTo>
                    <a:pt x="4296611" y="25992"/>
                  </a:lnTo>
                  <a:lnTo>
                    <a:pt x="4339923" y="23317"/>
                  </a:lnTo>
                  <a:lnTo>
                    <a:pt x="4381772" y="24529"/>
                  </a:lnTo>
                  <a:lnTo>
                    <a:pt x="4423073" y="28392"/>
                  </a:lnTo>
                  <a:lnTo>
                    <a:pt x="4464739" y="33673"/>
                  </a:lnTo>
                  <a:lnTo>
                    <a:pt x="4507685" y="39136"/>
                  </a:lnTo>
                  <a:lnTo>
                    <a:pt x="4552826" y="43548"/>
                  </a:lnTo>
                  <a:lnTo>
                    <a:pt x="4601076" y="45674"/>
                  </a:lnTo>
                  <a:lnTo>
                    <a:pt x="4653349" y="44280"/>
                  </a:lnTo>
                  <a:lnTo>
                    <a:pt x="4710560" y="38131"/>
                  </a:lnTo>
                  <a:lnTo>
                    <a:pt x="4773623" y="25992"/>
                  </a:lnTo>
                  <a:lnTo>
                    <a:pt x="4851121" y="11865"/>
                  </a:lnTo>
                  <a:lnTo>
                    <a:pt x="4918689" y="5847"/>
                  </a:lnTo>
                  <a:lnTo>
                    <a:pt x="4977542" y="5900"/>
                  </a:lnTo>
                  <a:lnTo>
                    <a:pt x="5028893" y="9990"/>
                  </a:lnTo>
                  <a:lnTo>
                    <a:pt x="5073958" y="16080"/>
                  </a:lnTo>
                  <a:lnTo>
                    <a:pt x="5113951" y="22134"/>
                  </a:lnTo>
                  <a:lnTo>
                    <a:pt x="5150087" y="26117"/>
                  </a:lnTo>
                  <a:lnTo>
                    <a:pt x="5183579" y="25992"/>
                  </a:lnTo>
                  <a:lnTo>
                    <a:pt x="5208846" y="25061"/>
                  </a:lnTo>
                  <a:lnTo>
                    <a:pt x="5241442" y="25145"/>
                  </a:lnTo>
                  <a:lnTo>
                    <a:pt x="5280568" y="25992"/>
                  </a:lnTo>
                  <a:lnTo>
                    <a:pt x="5325424" y="27347"/>
                  </a:lnTo>
                  <a:lnTo>
                    <a:pt x="5375213" y="28955"/>
                  </a:lnTo>
                  <a:lnTo>
                    <a:pt x="5429134" y="30564"/>
                  </a:lnTo>
                  <a:lnTo>
                    <a:pt x="5486389" y="31919"/>
                  </a:lnTo>
                  <a:lnTo>
                    <a:pt x="5546178" y="32765"/>
                  </a:lnTo>
                  <a:lnTo>
                    <a:pt x="5607704" y="32850"/>
                  </a:lnTo>
                  <a:lnTo>
                    <a:pt x="5670166" y="31919"/>
                  </a:lnTo>
                  <a:lnTo>
                    <a:pt x="5732765" y="29717"/>
                  </a:lnTo>
                  <a:lnTo>
                    <a:pt x="5794703" y="25992"/>
                  </a:lnTo>
                  <a:lnTo>
                    <a:pt x="5835094" y="24288"/>
                  </a:lnTo>
                  <a:lnTo>
                    <a:pt x="5878544" y="24723"/>
                  </a:lnTo>
                  <a:lnTo>
                    <a:pt x="5924690" y="26952"/>
                  </a:lnTo>
                  <a:lnTo>
                    <a:pt x="5973172" y="30631"/>
                  </a:lnTo>
                  <a:lnTo>
                    <a:pt x="6023629" y="35417"/>
                  </a:lnTo>
                  <a:lnTo>
                    <a:pt x="6075698" y="40966"/>
                  </a:lnTo>
                  <a:lnTo>
                    <a:pt x="6129020" y="46933"/>
                  </a:lnTo>
                  <a:lnTo>
                    <a:pt x="6183231" y="52975"/>
                  </a:lnTo>
                  <a:lnTo>
                    <a:pt x="6237973" y="58747"/>
                  </a:lnTo>
                  <a:lnTo>
                    <a:pt x="6292882" y="63906"/>
                  </a:lnTo>
                  <a:lnTo>
                    <a:pt x="6347598" y="68108"/>
                  </a:lnTo>
                  <a:lnTo>
                    <a:pt x="6401759" y="71009"/>
                  </a:lnTo>
                  <a:lnTo>
                    <a:pt x="6455004" y="72265"/>
                  </a:lnTo>
                  <a:lnTo>
                    <a:pt x="6506972" y="71532"/>
                  </a:lnTo>
                  <a:lnTo>
                    <a:pt x="6557302" y="68466"/>
                  </a:lnTo>
                  <a:lnTo>
                    <a:pt x="6605632" y="62723"/>
                  </a:lnTo>
                  <a:lnTo>
                    <a:pt x="6651601" y="53959"/>
                  </a:lnTo>
                  <a:lnTo>
                    <a:pt x="6694848" y="41830"/>
                  </a:lnTo>
                  <a:lnTo>
                    <a:pt x="6735011" y="25992"/>
                  </a:lnTo>
                  <a:lnTo>
                    <a:pt x="6741760" y="93592"/>
                  </a:lnTo>
                  <a:lnTo>
                    <a:pt x="6743643" y="155861"/>
                  </a:lnTo>
                  <a:lnTo>
                    <a:pt x="6741924" y="213229"/>
                  </a:lnTo>
                  <a:lnTo>
                    <a:pt x="6737864" y="266126"/>
                  </a:lnTo>
                  <a:lnTo>
                    <a:pt x="6732725" y="314980"/>
                  </a:lnTo>
                  <a:lnTo>
                    <a:pt x="6727769" y="360223"/>
                  </a:lnTo>
                  <a:lnTo>
                    <a:pt x="6724258" y="402284"/>
                  </a:lnTo>
                  <a:lnTo>
                    <a:pt x="6723453" y="441593"/>
                  </a:lnTo>
                  <a:lnTo>
                    <a:pt x="6726617" y="478579"/>
                  </a:lnTo>
                  <a:lnTo>
                    <a:pt x="6735011" y="513672"/>
                  </a:lnTo>
                  <a:lnTo>
                    <a:pt x="6742568" y="547203"/>
                  </a:lnTo>
                  <a:lnTo>
                    <a:pt x="6745213" y="585063"/>
                  </a:lnTo>
                  <a:lnTo>
                    <a:pt x="6744080" y="626667"/>
                  </a:lnTo>
                  <a:lnTo>
                    <a:pt x="6740301" y="671431"/>
                  </a:lnTo>
                  <a:lnTo>
                    <a:pt x="6735011" y="718771"/>
                  </a:lnTo>
                  <a:lnTo>
                    <a:pt x="6729343" y="768103"/>
                  </a:lnTo>
                  <a:lnTo>
                    <a:pt x="6724431" y="818844"/>
                  </a:lnTo>
                  <a:lnTo>
                    <a:pt x="6721409" y="870409"/>
                  </a:lnTo>
                  <a:lnTo>
                    <a:pt x="6721409" y="922215"/>
                  </a:lnTo>
                  <a:lnTo>
                    <a:pt x="6725565" y="973677"/>
                  </a:lnTo>
                  <a:lnTo>
                    <a:pt x="6735011" y="1024212"/>
                  </a:lnTo>
                  <a:lnTo>
                    <a:pt x="6746039" y="1076569"/>
                  </a:lnTo>
                  <a:lnTo>
                    <a:pt x="6752275" y="1124857"/>
                  </a:lnTo>
                  <a:lnTo>
                    <a:pt x="6754598" y="1170493"/>
                  </a:lnTo>
                  <a:lnTo>
                    <a:pt x="6753884" y="1214895"/>
                  </a:lnTo>
                  <a:lnTo>
                    <a:pt x="6751013" y="1259479"/>
                  </a:lnTo>
                  <a:lnTo>
                    <a:pt x="6746862" y="1305664"/>
                  </a:lnTo>
                  <a:lnTo>
                    <a:pt x="6742308" y="1354867"/>
                  </a:lnTo>
                  <a:lnTo>
                    <a:pt x="6738230" y="1408504"/>
                  </a:lnTo>
                  <a:lnTo>
                    <a:pt x="6735505" y="1467993"/>
                  </a:lnTo>
                  <a:lnTo>
                    <a:pt x="6735011" y="1534752"/>
                  </a:lnTo>
                  <a:lnTo>
                    <a:pt x="6735769" y="1583464"/>
                  </a:lnTo>
                  <a:lnTo>
                    <a:pt x="6736131" y="1629511"/>
                  </a:lnTo>
                  <a:lnTo>
                    <a:pt x="6736166" y="1673631"/>
                  </a:lnTo>
                  <a:lnTo>
                    <a:pt x="6735944" y="1716566"/>
                  </a:lnTo>
                  <a:lnTo>
                    <a:pt x="6735536" y="1759053"/>
                  </a:lnTo>
                  <a:lnTo>
                    <a:pt x="6735011" y="1801834"/>
                  </a:lnTo>
                  <a:lnTo>
                    <a:pt x="6734440" y="1845648"/>
                  </a:lnTo>
                  <a:lnTo>
                    <a:pt x="6733892" y="1891235"/>
                  </a:lnTo>
                  <a:lnTo>
                    <a:pt x="6733437" y="1939334"/>
                  </a:lnTo>
                  <a:lnTo>
                    <a:pt x="6733145" y="1990686"/>
                  </a:lnTo>
                  <a:lnTo>
                    <a:pt x="6733087" y="2046029"/>
                  </a:lnTo>
                  <a:lnTo>
                    <a:pt x="6733332" y="2106105"/>
                  </a:lnTo>
                  <a:lnTo>
                    <a:pt x="6733950" y="2171653"/>
                  </a:lnTo>
                  <a:lnTo>
                    <a:pt x="6735011" y="2243412"/>
                  </a:lnTo>
                  <a:lnTo>
                    <a:pt x="6686345" y="2250804"/>
                  </a:lnTo>
                  <a:lnTo>
                    <a:pt x="6637779" y="2255054"/>
                  </a:lnTo>
                  <a:lnTo>
                    <a:pt x="6589160" y="2256699"/>
                  </a:lnTo>
                  <a:lnTo>
                    <a:pt x="6540334" y="2256281"/>
                  </a:lnTo>
                  <a:lnTo>
                    <a:pt x="6491149" y="2254339"/>
                  </a:lnTo>
                  <a:lnTo>
                    <a:pt x="6441451" y="2251413"/>
                  </a:lnTo>
                  <a:lnTo>
                    <a:pt x="6391086" y="2248042"/>
                  </a:lnTo>
                  <a:lnTo>
                    <a:pt x="6339900" y="2244767"/>
                  </a:lnTo>
                  <a:lnTo>
                    <a:pt x="6287741" y="2242126"/>
                  </a:lnTo>
                  <a:lnTo>
                    <a:pt x="6234455" y="2240660"/>
                  </a:lnTo>
                  <a:lnTo>
                    <a:pt x="6179888" y="2240909"/>
                  </a:lnTo>
                  <a:lnTo>
                    <a:pt x="6123887" y="2243412"/>
                  </a:lnTo>
                  <a:lnTo>
                    <a:pt x="6066354" y="2246126"/>
                  </a:lnTo>
                  <a:lnTo>
                    <a:pt x="6015629" y="2245700"/>
                  </a:lnTo>
                  <a:lnTo>
                    <a:pt x="5969982" y="2243000"/>
                  </a:lnTo>
                  <a:lnTo>
                    <a:pt x="5927679" y="2238891"/>
                  </a:lnTo>
                  <a:lnTo>
                    <a:pt x="5886992" y="2234240"/>
                  </a:lnTo>
                  <a:lnTo>
                    <a:pt x="5846187" y="2229912"/>
                  </a:lnTo>
                  <a:lnTo>
                    <a:pt x="5803535" y="2226773"/>
                  </a:lnTo>
                  <a:lnTo>
                    <a:pt x="5757303" y="2225687"/>
                  </a:lnTo>
                  <a:lnTo>
                    <a:pt x="5705760" y="2227522"/>
                  </a:lnTo>
                  <a:lnTo>
                    <a:pt x="5647176" y="2233141"/>
                  </a:lnTo>
                  <a:lnTo>
                    <a:pt x="5579819" y="2243412"/>
                  </a:lnTo>
                  <a:lnTo>
                    <a:pt x="5507499" y="2254275"/>
                  </a:lnTo>
                  <a:lnTo>
                    <a:pt x="5447122" y="2259359"/>
                  </a:lnTo>
                  <a:lnTo>
                    <a:pt x="5396272" y="2259926"/>
                  </a:lnTo>
                  <a:lnTo>
                    <a:pt x="5352536" y="2257238"/>
                  </a:lnTo>
                  <a:lnTo>
                    <a:pt x="5313500" y="2252556"/>
                  </a:lnTo>
                  <a:lnTo>
                    <a:pt x="5276751" y="2247143"/>
                  </a:lnTo>
                  <a:lnTo>
                    <a:pt x="5239873" y="2242260"/>
                  </a:lnTo>
                  <a:lnTo>
                    <a:pt x="5200453" y="2239169"/>
                  </a:lnTo>
                  <a:lnTo>
                    <a:pt x="5156077" y="2239133"/>
                  </a:lnTo>
                  <a:lnTo>
                    <a:pt x="5104331" y="2243412"/>
                  </a:lnTo>
                  <a:lnTo>
                    <a:pt x="5066464" y="2246883"/>
                  </a:lnTo>
                  <a:lnTo>
                    <a:pt x="5028248" y="2248378"/>
                  </a:lnTo>
                  <a:lnTo>
                    <a:pt x="4989373" y="2248240"/>
                  </a:lnTo>
                  <a:lnTo>
                    <a:pt x="4949531" y="2246809"/>
                  </a:lnTo>
                  <a:lnTo>
                    <a:pt x="4908413" y="2244428"/>
                  </a:lnTo>
                  <a:lnTo>
                    <a:pt x="4865709" y="2241437"/>
                  </a:lnTo>
                  <a:lnTo>
                    <a:pt x="4821112" y="2238177"/>
                  </a:lnTo>
                  <a:lnTo>
                    <a:pt x="4774313" y="2234991"/>
                  </a:lnTo>
                  <a:lnTo>
                    <a:pt x="4725002" y="2232220"/>
                  </a:lnTo>
                  <a:lnTo>
                    <a:pt x="4672870" y="2230204"/>
                  </a:lnTo>
                  <a:lnTo>
                    <a:pt x="4617609" y="2229285"/>
                  </a:lnTo>
                  <a:lnTo>
                    <a:pt x="4558910" y="2229806"/>
                  </a:lnTo>
                  <a:lnTo>
                    <a:pt x="4496464" y="2232106"/>
                  </a:lnTo>
                  <a:lnTo>
                    <a:pt x="4429962" y="2236528"/>
                  </a:lnTo>
                  <a:lnTo>
                    <a:pt x="4359095" y="2243412"/>
                  </a:lnTo>
                  <a:lnTo>
                    <a:pt x="4297747" y="2248981"/>
                  </a:lnTo>
                  <a:lnTo>
                    <a:pt x="4242774" y="2251480"/>
                  </a:lnTo>
                  <a:lnTo>
                    <a:pt x="4193336" y="2251385"/>
                  </a:lnTo>
                  <a:lnTo>
                    <a:pt x="4148594" y="2249170"/>
                  </a:lnTo>
                  <a:lnTo>
                    <a:pt x="4107708" y="2245310"/>
                  </a:lnTo>
                  <a:lnTo>
                    <a:pt x="4069839" y="2240280"/>
                  </a:lnTo>
                  <a:lnTo>
                    <a:pt x="4034148" y="2234553"/>
                  </a:lnTo>
                  <a:lnTo>
                    <a:pt x="3999795" y="2228604"/>
                  </a:lnTo>
                  <a:lnTo>
                    <a:pt x="3965940" y="2222909"/>
                  </a:lnTo>
                  <a:lnTo>
                    <a:pt x="3931746" y="2217942"/>
                  </a:lnTo>
                  <a:lnTo>
                    <a:pt x="3896371" y="2214176"/>
                  </a:lnTo>
                  <a:lnTo>
                    <a:pt x="3858976" y="2212088"/>
                  </a:lnTo>
                  <a:lnTo>
                    <a:pt x="3818723" y="2212151"/>
                  </a:lnTo>
                  <a:lnTo>
                    <a:pt x="3774772" y="2214841"/>
                  </a:lnTo>
                  <a:lnTo>
                    <a:pt x="3726283" y="2220631"/>
                  </a:lnTo>
                  <a:lnTo>
                    <a:pt x="3672417" y="2229997"/>
                  </a:lnTo>
                  <a:lnTo>
                    <a:pt x="3612335" y="2243412"/>
                  </a:lnTo>
                  <a:lnTo>
                    <a:pt x="3541200" y="2259701"/>
                  </a:lnTo>
                  <a:lnTo>
                    <a:pt x="3480391" y="2270524"/>
                  </a:lnTo>
                  <a:lnTo>
                    <a:pt x="3428574" y="2276622"/>
                  </a:lnTo>
                  <a:lnTo>
                    <a:pt x="3384411" y="2278735"/>
                  </a:lnTo>
                  <a:lnTo>
                    <a:pt x="3346566" y="2277602"/>
                  </a:lnTo>
                  <a:lnTo>
                    <a:pt x="3313702" y="2273963"/>
                  </a:lnTo>
                  <a:lnTo>
                    <a:pt x="3284485" y="2268558"/>
                  </a:lnTo>
                  <a:lnTo>
                    <a:pt x="3257576" y="2262126"/>
                  </a:lnTo>
                  <a:lnTo>
                    <a:pt x="3231641" y="2255408"/>
                  </a:lnTo>
                  <a:lnTo>
                    <a:pt x="3205343" y="2249144"/>
                  </a:lnTo>
                  <a:lnTo>
                    <a:pt x="3177345" y="2244072"/>
                  </a:lnTo>
                  <a:lnTo>
                    <a:pt x="3146311" y="2240933"/>
                  </a:lnTo>
                  <a:lnTo>
                    <a:pt x="3110905" y="2240466"/>
                  </a:lnTo>
                  <a:lnTo>
                    <a:pt x="3069791" y="2243412"/>
                  </a:lnTo>
                  <a:lnTo>
                    <a:pt x="3024989" y="2246856"/>
                  </a:lnTo>
                  <a:lnTo>
                    <a:pt x="2980000" y="2247171"/>
                  </a:lnTo>
                  <a:lnTo>
                    <a:pt x="2934731" y="2245006"/>
                  </a:lnTo>
                  <a:lnTo>
                    <a:pt x="2889088" y="2241013"/>
                  </a:lnTo>
                  <a:lnTo>
                    <a:pt x="2842980" y="2235839"/>
                  </a:lnTo>
                  <a:lnTo>
                    <a:pt x="2796311" y="2230136"/>
                  </a:lnTo>
                  <a:lnTo>
                    <a:pt x="2748989" y="2224552"/>
                  </a:lnTo>
                  <a:lnTo>
                    <a:pt x="2700921" y="2219739"/>
                  </a:lnTo>
                  <a:lnTo>
                    <a:pt x="2652013" y="2216345"/>
                  </a:lnTo>
                  <a:lnTo>
                    <a:pt x="2602172" y="2215020"/>
                  </a:lnTo>
                  <a:lnTo>
                    <a:pt x="2551305" y="2216415"/>
                  </a:lnTo>
                  <a:lnTo>
                    <a:pt x="2499318" y="2221178"/>
                  </a:lnTo>
                  <a:lnTo>
                    <a:pt x="2446118" y="2229961"/>
                  </a:lnTo>
                  <a:lnTo>
                    <a:pt x="2391611" y="2243412"/>
                  </a:lnTo>
                  <a:lnTo>
                    <a:pt x="2327721" y="2260072"/>
                  </a:lnTo>
                  <a:lnTo>
                    <a:pt x="2275874" y="2270061"/>
                  </a:lnTo>
                  <a:lnTo>
                    <a:pt x="2233831" y="2274492"/>
                  </a:lnTo>
                  <a:lnTo>
                    <a:pt x="2199351" y="2274478"/>
                  </a:lnTo>
                  <a:lnTo>
                    <a:pt x="2170196" y="2271132"/>
                  </a:lnTo>
                  <a:lnTo>
                    <a:pt x="2144126" y="2265568"/>
                  </a:lnTo>
                  <a:lnTo>
                    <a:pt x="2118900" y="2258897"/>
                  </a:lnTo>
                  <a:lnTo>
                    <a:pt x="2092280" y="2252233"/>
                  </a:lnTo>
                  <a:lnTo>
                    <a:pt x="2062025" y="2246689"/>
                  </a:lnTo>
                  <a:lnTo>
                    <a:pt x="2025897" y="2243378"/>
                  </a:lnTo>
                  <a:lnTo>
                    <a:pt x="1981655" y="2243412"/>
                  </a:lnTo>
                  <a:lnTo>
                    <a:pt x="1932298" y="2244168"/>
                  </a:lnTo>
                  <a:lnTo>
                    <a:pt x="1882425" y="2242732"/>
                  </a:lnTo>
                  <a:lnTo>
                    <a:pt x="1832201" y="2239785"/>
                  </a:lnTo>
                  <a:lnTo>
                    <a:pt x="1781793" y="2236006"/>
                  </a:lnTo>
                  <a:lnTo>
                    <a:pt x="1731363" y="2232076"/>
                  </a:lnTo>
                  <a:lnTo>
                    <a:pt x="1681078" y="2228676"/>
                  </a:lnTo>
                  <a:lnTo>
                    <a:pt x="1631102" y="2226484"/>
                  </a:lnTo>
                  <a:lnTo>
                    <a:pt x="1581600" y="2226182"/>
                  </a:lnTo>
                  <a:lnTo>
                    <a:pt x="1532737" y="2228449"/>
                  </a:lnTo>
                  <a:lnTo>
                    <a:pt x="1484678" y="2233966"/>
                  </a:lnTo>
                  <a:lnTo>
                    <a:pt x="1437587" y="2243412"/>
                  </a:lnTo>
                  <a:lnTo>
                    <a:pt x="1386992" y="2254110"/>
                  </a:lnTo>
                  <a:lnTo>
                    <a:pt x="1336772" y="2260237"/>
                  </a:lnTo>
                  <a:lnTo>
                    <a:pt x="1287027" y="2262614"/>
                  </a:lnTo>
                  <a:lnTo>
                    <a:pt x="1237858" y="2262066"/>
                  </a:lnTo>
                  <a:lnTo>
                    <a:pt x="1189366" y="2259414"/>
                  </a:lnTo>
                  <a:lnTo>
                    <a:pt x="1141651" y="2255482"/>
                  </a:lnTo>
                  <a:lnTo>
                    <a:pt x="1094814" y="2251093"/>
                  </a:lnTo>
                  <a:lnTo>
                    <a:pt x="1048955" y="2247070"/>
                  </a:lnTo>
                  <a:lnTo>
                    <a:pt x="1004175" y="2244235"/>
                  </a:lnTo>
                  <a:lnTo>
                    <a:pt x="960575" y="2243412"/>
                  </a:lnTo>
                  <a:lnTo>
                    <a:pt x="936477" y="2243160"/>
                  </a:lnTo>
                  <a:lnTo>
                    <a:pt x="909000" y="2241599"/>
                  </a:lnTo>
                  <a:lnTo>
                    <a:pt x="878237" y="2238965"/>
                  </a:lnTo>
                  <a:lnTo>
                    <a:pt x="844280" y="2235493"/>
                  </a:lnTo>
                  <a:lnTo>
                    <a:pt x="807221" y="2231420"/>
                  </a:lnTo>
                  <a:lnTo>
                    <a:pt x="767151" y="2226982"/>
                  </a:lnTo>
                  <a:lnTo>
                    <a:pt x="724164" y="2222415"/>
                  </a:lnTo>
                  <a:lnTo>
                    <a:pt x="678350" y="2217954"/>
                  </a:lnTo>
                  <a:lnTo>
                    <a:pt x="629801" y="2213836"/>
                  </a:lnTo>
                  <a:lnTo>
                    <a:pt x="578611" y="2210297"/>
                  </a:lnTo>
                  <a:lnTo>
                    <a:pt x="524870" y="2207572"/>
                  </a:lnTo>
                  <a:lnTo>
                    <a:pt x="468671" y="2205897"/>
                  </a:lnTo>
                  <a:lnTo>
                    <a:pt x="410106" y="2205509"/>
                  </a:lnTo>
                  <a:lnTo>
                    <a:pt x="349266" y="2206644"/>
                  </a:lnTo>
                  <a:lnTo>
                    <a:pt x="286244" y="2209537"/>
                  </a:lnTo>
                  <a:lnTo>
                    <a:pt x="221131" y="2214424"/>
                  </a:lnTo>
                  <a:lnTo>
                    <a:pt x="154020" y="2221542"/>
                  </a:lnTo>
                  <a:lnTo>
                    <a:pt x="85003" y="2231126"/>
                  </a:lnTo>
                  <a:lnTo>
                    <a:pt x="14171" y="2243412"/>
                  </a:lnTo>
                  <a:lnTo>
                    <a:pt x="12949" y="2178060"/>
                  </a:lnTo>
                  <a:lnTo>
                    <a:pt x="14171" y="2116073"/>
                  </a:lnTo>
                  <a:lnTo>
                    <a:pt x="17172" y="2057389"/>
                  </a:lnTo>
                  <a:lnTo>
                    <a:pt x="21283" y="2001943"/>
                  </a:lnTo>
                  <a:lnTo>
                    <a:pt x="25839" y="1949672"/>
                  </a:lnTo>
                  <a:lnTo>
                    <a:pt x="30173" y="1900512"/>
                  </a:lnTo>
                  <a:lnTo>
                    <a:pt x="33618" y="1854400"/>
                  </a:lnTo>
                  <a:lnTo>
                    <a:pt x="35507" y="1811273"/>
                  </a:lnTo>
                  <a:lnTo>
                    <a:pt x="35174" y="1771067"/>
                  </a:lnTo>
                  <a:lnTo>
                    <a:pt x="31951" y="1733719"/>
                  </a:lnTo>
                  <a:lnTo>
                    <a:pt x="25173" y="1699164"/>
                  </a:lnTo>
                  <a:lnTo>
                    <a:pt x="14171" y="1667340"/>
                  </a:lnTo>
                  <a:lnTo>
                    <a:pt x="4707" y="1636177"/>
                  </a:lnTo>
                  <a:lnTo>
                    <a:pt x="299" y="1599507"/>
                  </a:lnTo>
                  <a:lnTo>
                    <a:pt x="0" y="1558155"/>
                  </a:lnTo>
                  <a:lnTo>
                    <a:pt x="2859" y="1512945"/>
                  </a:lnTo>
                  <a:lnTo>
                    <a:pt x="7928" y="1464701"/>
                  </a:lnTo>
                  <a:lnTo>
                    <a:pt x="14259" y="1414246"/>
                  </a:lnTo>
                  <a:lnTo>
                    <a:pt x="20901" y="1362406"/>
                  </a:lnTo>
                  <a:lnTo>
                    <a:pt x="26907" y="1310004"/>
                  </a:lnTo>
                  <a:lnTo>
                    <a:pt x="31327" y="1257864"/>
                  </a:lnTo>
                  <a:lnTo>
                    <a:pt x="33213" y="1206810"/>
                  </a:lnTo>
                  <a:lnTo>
                    <a:pt x="31614" y="1157667"/>
                  </a:lnTo>
                  <a:lnTo>
                    <a:pt x="25584" y="1111258"/>
                  </a:lnTo>
                  <a:lnTo>
                    <a:pt x="14171" y="1068408"/>
                  </a:lnTo>
                  <a:lnTo>
                    <a:pt x="7264" y="1042964"/>
                  </a:lnTo>
                  <a:lnTo>
                    <a:pt x="2973" y="1014897"/>
                  </a:lnTo>
                  <a:lnTo>
                    <a:pt x="1004" y="984289"/>
                  </a:lnTo>
                  <a:lnTo>
                    <a:pt x="1063" y="951219"/>
                  </a:lnTo>
                  <a:lnTo>
                    <a:pt x="2857" y="915767"/>
                  </a:lnTo>
                  <a:lnTo>
                    <a:pt x="10474" y="838035"/>
                  </a:lnTo>
                  <a:lnTo>
                    <a:pt x="15710" y="795915"/>
                  </a:lnTo>
                  <a:lnTo>
                    <a:pt x="21506" y="751733"/>
                  </a:lnTo>
                  <a:lnTo>
                    <a:pt x="27568" y="705568"/>
                  </a:lnTo>
                  <a:lnTo>
                    <a:pt x="33602" y="657499"/>
                  </a:lnTo>
                  <a:lnTo>
                    <a:pt x="39316" y="607608"/>
                  </a:lnTo>
                  <a:lnTo>
                    <a:pt x="44414" y="555973"/>
                  </a:lnTo>
                  <a:lnTo>
                    <a:pt x="48604" y="502675"/>
                  </a:lnTo>
                  <a:lnTo>
                    <a:pt x="51591" y="447794"/>
                  </a:lnTo>
                  <a:lnTo>
                    <a:pt x="53083" y="391408"/>
                  </a:lnTo>
                  <a:lnTo>
                    <a:pt x="52785" y="333599"/>
                  </a:lnTo>
                  <a:lnTo>
                    <a:pt x="50404" y="274446"/>
                  </a:lnTo>
                  <a:lnTo>
                    <a:pt x="45645" y="214029"/>
                  </a:lnTo>
                  <a:lnTo>
                    <a:pt x="38216" y="152428"/>
                  </a:lnTo>
                  <a:lnTo>
                    <a:pt x="27823" y="89722"/>
                  </a:lnTo>
                  <a:lnTo>
                    <a:pt x="14171" y="25992"/>
                  </a:lnTo>
                </a:path>
              </a:pathLst>
            </a:custGeom>
            <a:ln w="213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35245" y="831391"/>
            <a:ext cx="7934325" cy="5804647"/>
          </a:xfrm>
          <a:prstGeom prst="rect">
            <a:avLst/>
          </a:prstGeom>
        </p:spPr>
        <p:txBody>
          <a:bodyPr vert="horz" wrap="square" lIns="0" tIns="58271" rIns="0" bIns="0" rtlCol="0">
            <a:spAutoFit/>
          </a:bodyPr>
          <a:lstStyle/>
          <a:p>
            <a:pPr marL="37542">
              <a:lnSpc>
                <a:spcPct val="100000"/>
              </a:lnSpc>
              <a:spcBef>
                <a:spcPts val="459"/>
              </a:spcBef>
            </a:pPr>
            <a:r>
              <a:rPr sz="2691" spc="9" dirty="0">
                <a:latin typeface="UKIJ Inchike"/>
                <a:cs typeface="UKIJ Inchike"/>
              </a:rPr>
              <a:t>Shall be trained </a:t>
            </a:r>
            <a:r>
              <a:rPr sz="2691" spc="22" dirty="0">
                <a:latin typeface="UKIJ Inchike"/>
                <a:cs typeface="UKIJ Inchike"/>
              </a:rPr>
              <a:t>and </a:t>
            </a:r>
            <a:r>
              <a:rPr sz="2691" spc="13" dirty="0">
                <a:latin typeface="UKIJ Inchike"/>
                <a:cs typeface="UKIJ Inchike"/>
              </a:rPr>
              <a:t>knowledgeable</a:t>
            </a:r>
            <a:r>
              <a:rPr sz="2691" spc="-53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of:</a:t>
            </a:r>
            <a:endParaRPr sz="2691">
              <a:latin typeface="UKIJ Inchike"/>
              <a:cs typeface="UKIJ Inchike"/>
            </a:endParaRPr>
          </a:p>
          <a:p>
            <a:pPr marL="481318" marR="474594" indent="-277360">
              <a:lnSpc>
                <a:spcPts val="2797"/>
              </a:lnSpc>
              <a:spcBef>
                <a:spcPts val="393"/>
              </a:spcBef>
              <a:buSzPct val="73584"/>
              <a:buFont typeface="Georgia"/>
              <a:buChar char=""/>
              <a:tabLst>
                <a:tab pos="481879" algn="l"/>
              </a:tabLst>
            </a:pPr>
            <a:r>
              <a:rPr sz="2338" spc="-9" dirty="0">
                <a:latin typeface="UKIJ Inchike"/>
                <a:cs typeface="UKIJ Inchike"/>
              </a:rPr>
              <a:t>construction and </a:t>
            </a:r>
            <a:r>
              <a:rPr sz="2338" spc="-13" dirty="0">
                <a:latin typeface="UKIJ Inchike"/>
                <a:cs typeface="UKIJ Inchike"/>
              </a:rPr>
              <a:t>operation </a:t>
            </a:r>
            <a:r>
              <a:rPr sz="2338" spc="-9" dirty="0">
                <a:latin typeface="UKIJ Inchike"/>
                <a:cs typeface="UKIJ Inchike"/>
              </a:rPr>
              <a:t>of equipment or a </a:t>
            </a:r>
            <a:r>
              <a:rPr sz="2338" spc="-4" dirty="0">
                <a:latin typeface="UKIJ Inchike"/>
                <a:cs typeface="UKIJ Inchike"/>
              </a:rPr>
              <a:t>specific  </a:t>
            </a:r>
            <a:r>
              <a:rPr sz="2338" spc="-13" dirty="0">
                <a:latin typeface="UKIJ Inchike"/>
                <a:cs typeface="UKIJ Inchike"/>
              </a:rPr>
              <a:t>work</a:t>
            </a:r>
            <a:r>
              <a:rPr sz="2338" spc="13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method,</a:t>
            </a:r>
            <a:endParaRPr sz="2338">
              <a:latin typeface="UKIJ Inchike"/>
              <a:cs typeface="UKIJ Inchike"/>
            </a:endParaRPr>
          </a:p>
          <a:p>
            <a:pPr marL="481318" marR="118789" indent="-277360">
              <a:lnSpc>
                <a:spcPts val="2797"/>
              </a:lnSpc>
              <a:spcBef>
                <a:spcPts val="291"/>
              </a:spcBef>
              <a:buSzPct val="73584"/>
              <a:buFont typeface="Georgia"/>
              <a:buChar char=""/>
              <a:tabLst>
                <a:tab pos="481879" algn="l"/>
              </a:tabLst>
            </a:pPr>
            <a:r>
              <a:rPr sz="2338" spc="-13" dirty="0">
                <a:latin typeface="UKIJ Inchike"/>
                <a:cs typeface="UKIJ Inchike"/>
              </a:rPr>
              <a:t>be </a:t>
            </a:r>
            <a:r>
              <a:rPr sz="2338" spc="-9" dirty="0">
                <a:latin typeface="UKIJ Inchike"/>
                <a:cs typeface="UKIJ Inchike"/>
              </a:rPr>
              <a:t>trained </a:t>
            </a:r>
            <a:r>
              <a:rPr sz="2338" spc="-13" dirty="0">
                <a:latin typeface="UKIJ Inchike"/>
                <a:cs typeface="UKIJ Inchike"/>
              </a:rPr>
              <a:t>to </a:t>
            </a:r>
            <a:r>
              <a:rPr sz="2338" spc="-9" dirty="0">
                <a:latin typeface="UKIJ Inchike"/>
                <a:cs typeface="UKIJ Inchike"/>
              </a:rPr>
              <a:t>recognize and avoid electrical hazards </a:t>
            </a:r>
            <a:r>
              <a:rPr sz="2338" spc="-4" dirty="0">
                <a:latin typeface="UKIJ Inchike"/>
                <a:cs typeface="UKIJ Inchike"/>
              </a:rPr>
              <a:t>that  </a:t>
            </a:r>
            <a:r>
              <a:rPr sz="2338" spc="-9" dirty="0">
                <a:latin typeface="UKIJ Inchike"/>
                <a:cs typeface="UKIJ Inchike"/>
              </a:rPr>
              <a:t>might </a:t>
            </a:r>
            <a:r>
              <a:rPr sz="2338" dirty="0">
                <a:latin typeface="UKIJ Inchike"/>
                <a:cs typeface="UKIJ Inchike"/>
              </a:rPr>
              <a:t>be </a:t>
            </a:r>
            <a:r>
              <a:rPr sz="2338" spc="-4" dirty="0">
                <a:latin typeface="UKIJ Inchike"/>
                <a:cs typeface="UKIJ Inchike"/>
              </a:rPr>
              <a:t>present </a:t>
            </a:r>
            <a:r>
              <a:rPr sz="2338" spc="-13" dirty="0">
                <a:latin typeface="UKIJ Inchike"/>
                <a:cs typeface="UKIJ Inchike"/>
              </a:rPr>
              <a:t>with </a:t>
            </a:r>
            <a:r>
              <a:rPr sz="2338" dirty="0">
                <a:latin typeface="UKIJ Inchike"/>
                <a:cs typeface="UKIJ Inchike"/>
              </a:rPr>
              <a:t>the </a:t>
            </a:r>
            <a:r>
              <a:rPr sz="2338" spc="-9" dirty="0">
                <a:latin typeface="UKIJ Inchike"/>
                <a:cs typeface="UKIJ Inchike"/>
              </a:rPr>
              <a:t>equipment or </a:t>
            </a:r>
            <a:r>
              <a:rPr sz="2338" spc="-13" dirty="0">
                <a:latin typeface="UKIJ Inchike"/>
                <a:cs typeface="UKIJ Inchike"/>
              </a:rPr>
              <a:t>work</a:t>
            </a:r>
            <a:r>
              <a:rPr sz="2338" spc="-53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method.</a:t>
            </a:r>
            <a:endParaRPr sz="2338">
              <a:latin typeface="UKIJ Inchike"/>
              <a:cs typeface="UKIJ Inchike"/>
            </a:endParaRPr>
          </a:p>
          <a:p>
            <a:pPr marL="481318" indent="-277360">
              <a:lnSpc>
                <a:spcPct val="100000"/>
              </a:lnSpc>
              <a:spcBef>
                <a:spcPts val="180"/>
              </a:spcBef>
              <a:buSzPct val="73584"/>
              <a:buFont typeface="Georgia"/>
              <a:buChar char=""/>
              <a:tabLst>
                <a:tab pos="481879" algn="l"/>
              </a:tabLst>
            </a:pPr>
            <a:r>
              <a:rPr sz="2338" spc="-9" dirty="0">
                <a:latin typeface="UKIJ Inchike"/>
                <a:cs typeface="UKIJ Inchike"/>
              </a:rPr>
              <a:t>proper </a:t>
            </a:r>
            <a:r>
              <a:rPr sz="2338" spc="-4" dirty="0">
                <a:latin typeface="UKIJ Inchike"/>
                <a:cs typeface="UKIJ Inchike"/>
              </a:rPr>
              <a:t>use </a:t>
            </a:r>
            <a:r>
              <a:rPr sz="2338" spc="-9" dirty="0">
                <a:latin typeface="UKIJ Inchike"/>
                <a:cs typeface="UKIJ Inchike"/>
              </a:rPr>
              <a:t>of the special precautionary</a:t>
            </a:r>
            <a:r>
              <a:rPr sz="2338" spc="-4" dirty="0">
                <a:latin typeface="UKIJ Inchike"/>
                <a:cs typeface="UKIJ Inchike"/>
              </a:rPr>
              <a:t> techniques;</a:t>
            </a:r>
            <a:endParaRPr sz="2338">
              <a:latin typeface="UKIJ Inchike"/>
              <a:cs typeface="UKIJ Inchike"/>
            </a:endParaRPr>
          </a:p>
          <a:p>
            <a:pPr marL="481318" marR="681354" indent="-277360">
              <a:lnSpc>
                <a:spcPts val="2797"/>
              </a:lnSpc>
              <a:spcBef>
                <a:spcPts val="388"/>
              </a:spcBef>
              <a:buSzPct val="73584"/>
              <a:buFont typeface="Georgia"/>
              <a:buChar char=""/>
              <a:tabLst>
                <a:tab pos="481879" algn="l"/>
              </a:tabLst>
            </a:pPr>
            <a:r>
              <a:rPr sz="2338" spc="-9" dirty="0">
                <a:latin typeface="UKIJ Inchike"/>
                <a:cs typeface="UKIJ Inchike"/>
              </a:rPr>
              <a:t>PPE including </a:t>
            </a:r>
            <a:r>
              <a:rPr sz="2338" spc="-13" dirty="0">
                <a:latin typeface="UKIJ Inchike"/>
                <a:cs typeface="UKIJ Inchike"/>
              </a:rPr>
              <a:t>arc </a:t>
            </a:r>
            <a:r>
              <a:rPr sz="2338" spc="-9" dirty="0">
                <a:latin typeface="UKIJ Inchike"/>
                <a:cs typeface="UKIJ Inchike"/>
              </a:rPr>
              <a:t>flash </a:t>
            </a:r>
            <a:r>
              <a:rPr sz="2338" spc="-4" dirty="0">
                <a:latin typeface="UKIJ Inchike"/>
                <a:cs typeface="UKIJ Inchike"/>
              </a:rPr>
              <a:t>suit; </a:t>
            </a:r>
            <a:r>
              <a:rPr sz="2338" spc="-9" dirty="0">
                <a:latin typeface="UKIJ Inchike"/>
                <a:cs typeface="UKIJ Inchike"/>
              </a:rPr>
              <a:t>insulating and shielding  materials; and insulated tools and test</a:t>
            </a:r>
            <a:r>
              <a:rPr sz="2338" spc="40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equipment</a:t>
            </a:r>
            <a:endParaRPr sz="2338">
              <a:latin typeface="UKIJ Inchike"/>
              <a:cs typeface="UKIJ Inchike"/>
            </a:endParaRPr>
          </a:p>
          <a:p>
            <a:pPr marL="11206">
              <a:lnSpc>
                <a:spcPts val="2550"/>
              </a:lnSpc>
            </a:pPr>
            <a:r>
              <a:rPr sz="2338" b="1" spc="-9" dirty="0">
                <a:solidFill>
                  <a:srgbClr val="FF0000"/>
                </a:solidFill>
                <a:latin typeface="UKIJ Inchike"/>
                <a:cs typeface="UKIJ Inchike"/>
              </a:rPr>
              <a:t>A person </a:t>
            </a:r>
            <a:r>
              <a:rPr sz="2338" b="1" spc="-4" dirty="0">
                <a:solidFill>
                  <a:srgbClr val="FF0000"/>
                </a:solidFill>
                <a:latin typeface="UKIJ Inchike"/>
                <a:cs typeface="UKIJ Inchike"/>
              </a:rPr>
              <a:t>can </a:t>
            </a:r>
            <a:r>
              <a:rPr sz="2338" b="1" dirty="0">
                <a:solidFill>
                  <a:srgbClr val="FF0000"/>
                </a:solidFill>
                <a:latin typeface="UKIJ Inchike"/>
                <a:cs typeface="UKIJ Inchike"/>
              </a:rPr>
              <a:t>be </a:t>
            </a:r>
            <a:r>
              <a:rPr sz="2338" b="1" spc="-9" dirty="0">
                <a:solidFill>
                  <a:srgbClr val="FF0000"/>
                </a:solidFill>
                <a:latin typeface="UKIJ Inchike"/>
                <a:cs typeface="UKIJ Inchike"/>
              </a:rPr>
              <a:t>considered qualified for</a:t>
            </a:r>
            <a:r>
              <a:rPr sz="2338" b="1" spc="-22" dirty="0">
                <a:solidFill>
                  <a:srgbClr val="FF0000"/>
                </a:solidFill>
                <a:latin typeface="UKIJ Inchike"/>
                <a:cs typeface="UKIJ Inchike"/>
              </a:rPr>
              <a:t> </a:t>
            </a:r>
            <a:r>
              <a:rPr sz="2338" b="1" spc="-9" dirty="0">
                <a:solidFill>
                  <a:srgbClr val="FF0000"/>
                </a:solidFill>
                <a:latin typeface="UKIJ Inchike"/>
                <a:cs typeface="UKIJ Inchike"/>
              </a:rPr>
              <a:t>certain</a:t>
            </a:r>
            <a:endParaRPr sz="2338">
              <a:latin typeface="UKIJ Inchike"/>
              <a:cs typeface="UKIJ Inchike"/>
            </a:endParaRPr>
          </a:p>
          <a:p>
            <a:pPr marL="11206">
              <a:lnSpc>
                <a:spcPts val="2802"/>
              </a:lnSpc>
            </a:pPr>
            <a:r>
              <a:rPr sz="2338" b="1" spc="-9" dirty="0">
                <a:solidFill>
                  <a:srgbClr val="FF0000"/>
                </a:solidFill>
                <a:latin typeface="UKIJ Inchike"/>
                <a:cs typeface="UKIJ Inchike"/>
              </a:rPr>
              <a:t>equipment &amp; methods but still unqualified for</a:t>
            </a:r>
            <a:r>
              <a:rPr sz="2338" b="1" spc="26" dirty="0">
                <a:solidFill>
                  <a:srgbClr val="FF0000"/>
                </a:solidFill>
                <a:latin typeface="UKIJ Inchike"/>
                <a:cs typeface="UKIJ Inchike"/>
              </a:rPr>
              <a:t> </a:t>
            </a:r>
            <a:r>
              <a:rPr sz="2338" b="1" spc="-4" dirty="0">
                <a:solidFill>
                  <a:srgbClr val="FF0000"/>
                </a:solidFill>
                <a:latin typeface="UKIJ Inchike"/>
                <a:cs typeface="UKIJ Inchike"/>
              </a:rPr>
              <a:t>others.</a:t>
            </a:r>
            <a:endParaRPr sz="2338">
              <a:latin typeface="UKIJ Inchike"/>
              <a:cs typeface="UKIJ Inchike"/>
            </a:endParaRPr>
          </a:p>
          <a:p>
            <a:pPr marL="64998" marR="2258666" indent="-3362" algn="ctr">
              <a:lnSpc>
                <a:spcPts val="2912"/>
              </a:lnSpc>
              <a:spcBef>
                <a:spcPts val="1213"/>
              </a:spcBef>
            </a:pPr>
            <a:r>
              <a:rPr sz="2691" spc="9" dirty="0">
                <a:latin typeface="UKIJ Inchike"/>
                <a:cs typeface="UKIJ Inchike"/>
              </a:rPr>
              <a:t>Must ensure </a:t>
            </a:r>
            <a:r>
              <a:rPr sz="2691" spc="13" dirty="0">
                <a:latin typeface="UKIJ Inchike"/>
                <a:cs typeface="UKIJ Inchike"/>
              </a:rPr>
              <a:t>that each </a:t>
            </a:r>
            <a:r>
              <a:rPr sz="2691" spc="9" dirty="0">
                <a:latin typeface="UKIJ Inchike"/>
                <a:cs typeface="UKIJ Inchike"/>
              </a:rPr>
              <a:t>employee </a:t>
            </a:r>
            <a:r>
              <a:rPr sz="2691" spc="-4" dirty="0">
                <a:latin typeface="UKIJ Inchike"/>
                <a:cs typeface="UKIJ Inchike"/>
              </a:rPr>
              <a:t>is  </a:t>
            </a:r>
            <a:r>
              <a:rPr sz="2691" spc="13" dirty="0">
                <a:latin typeface="UKIJ Inchike"/>
                <a:cs typeface="UKIJ Inchike"/>
              </a:rPr>
              <a:t>complying with </a:t>
            </a:r>
            <a:r>
              <a:rPr sz="2691" spc="9" dirty="0">
                <a:latin typeface="UKIJ Inchike"/>
                <a:cs typeface="UKIJ Inchike"/>
              </a:rPr>
              <a:t>the </a:t>
            </a:r>
            <a:r>
              <a:rPr sz="2691" dirty="0">
                <a:latin typeface="UKIJ Inchike"/>
                <a:cs typeface="UKIJ Inchike"/>
              </a:rPr>
              <a:t>safety-related  </a:t>
            </a:r>
            <a:r>
              <a:rPr sz="2691" spc="13" dirty="0">
                <a:latin typeface="UKIJ Inchike"/>
                <a:cs typeface="UKIJ Inchike"/>
              </a:rPr>
              <a:t>work </a:t>
            </a:r>
            <a:r>
              <a:rPr sz="2691" spc="4" dirty="0">
                <a:latin typeface="UKIJ Inchike"/>
                <a:cs typeface="UKIJ Inchike"/>
              </a:rPr>
              <a:t>practices </a:t>
            </a:r>
            <a:r>
              <a:rPr sz="2691" spc="9" dirty="0">
                <a:latin typeface="UKIJ Inchike"/>
                <a:cs typeface="UKIJ Inchike"/>
              </a:rPr>
              <a:t>required by  supervision or inspections conducted  on </a:t>
            </a:r>
            <a:r>
              <a:rPr sz="2691" spc="18" dirty="0">
                <a:latin typeface="UKIJ Inchike"/>
                <a:cs typeface="UKIJ Inchike"/>
              </a:rPr>
              <a:t>at </a:t>
            </a:r>
            <a:r>
              <a:rPr sz="2691" spc="13" dirty="0">
                <a:latin typeface="UKIJ Inchike"/>
                <a:cs typeface="UKIJ Inchike"/>
              </a:rPr>
              <a:t>least </a:t>
            </a:r>
            <a:r>
              <a:rPr sz="2691" spc="4" dirty="0">
                <a:latin typeface="UKIJ Inchike"/>
                <a:cs typeface="UKIJ Inchike"/>
              </a:rPr>
              <a:t>an </a:t>
            </a:r>
            <a:r>
              <a:rPr sz="2691" b="1" spc="13" dirty="0">
                <a:latin typeface="UKIJ Inchike"/>
                <a:cs typeface="UKIJ Inchike"/>
              </a:rPr>
              <a:t>annual</a:t>
            </a:r>
            <a:r>
              <a:rPr sz="2691" b="1" spc="-75" dirty="0">
                <a:latin typeface="UKIJ Inchike"/>
                <a:cs typeface="UKIJ Inchike"/>
              </a:rPr>
              <a:t> </a:t>
            </a:r>
            <a:r>
              <a:rPr sz="2691" b="1" spc="9" dirty="0">
                <a:latin typeface="UKIJ Inchike"/>
                <a:cs typeface="UKIJ Inchike"/>
              </a:rPr>
              <a:t>basis.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980395" y="172122"/>
            <a:ext cx="1307053" cy="11604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26916989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01588" y="946216"/>
            <a:ext cx="8008284" cy="5704238"/>
          </a:xfrm>
          <a:prstGeom prst="rect">
            <a:avLst/>
          </a:prstGeom>
        </p:spPr>
        <p:txBody>
          <a:bodyPr vert="horz" wrap="square" lIns="0" tIns="22971" rIns="0" bIns="0" rtlCol="0">
            <a:spAutoFit/>
          </a:bodyPr>
          <a:lstStyle/>
          <a:p>
            <a:pPr marL="11206" marR="95255">
              <a:lnSpc>
                <a:spcPts val="2797"/>
              </a:lnSpc>
              <a:spcBef>
                <a:spcPts val="180"/>
              </a:spcBef>
            </a:pPr>
            <a:r>
              <a:rPr sz="2338" spc="-9" dirty="0">
                <a:latin typeface="UKIJ Inchike"/>
                <a:cs typeface="UKIJ Inchike"/>
              </a:rPr>
              <a:t>If working within </a:t>
            </a:r>
            <a:r>
              <a:rPr sz="2338" dirty="0">
                <a:latin typeface="UKIJ Inchike"/>
                <a:cs typeface="UKIJ Inchike"/>
              </a:rPr>
              <a:t>the </a:t>
            </a:r>
            <a:r>
              <a:rPr sz="2338" spc="-9" dirty="0">
                <a:latin typeface="UKIJ Inchike"/>
                <a:cs typeface="UKIJ Inchike"/>
              </a:rPr>
              <a:t>limited </a:t>
            </a:r>
            <a:r>
              <a:rPr sz="2338" spc="-13" dirty="0">
                <a:latin typeface="UKIJ Inchike"/>
                <a:cs typeface="UKIJ Inchike"/>
              </a:rPr>
              <a:t>approach </a:t>
            </a:r>
            <a:r>
              <a:rPr sz="2338" spc="-9" dirty="0">
                <a:latin typeface="UKIJ Inchike"/>
                <a:cs typeface="UKIJ Inchike"/>
              </a:rPr>
              <a:t>boundary of exposed  energized </a:t>
            </a:r>
            <a:r>
              <a:rPr sz="2338" spc="-4" dirty="0">
                <a:latin typeface="UKIJ Inchike"/>
                <a:cs typeface="UKIJ Inchike"/>
              </a:rPr>
              <a:t>electrical conductors and </a:t>
            </a:r>
            <a:r>
              <a:rPr sz="2338" spc="-9" dirty="0">
                <a:latin typeface="UKIJ Inchike"/>
                <a:cs typeface="UKIJ Inchike"/>
              </a:rPr>
              <a:t>circuit parts operating </a:t>
            </a:r>
            <a:r>
              <a:rPr sz="2338" spc="-13" dirty="0">
                <a:latin typeface="UKIJ Inchike"/>
                <a:cs typeface="UKIJ Inchike"/>
              </a:rPr>
              <a:t>at  </a:t>
            </a:r>
            <a:r>
              <a:rPr sz="2338" b="1" spc="-4" dirty="0">
                <a:latin typeface="UKIJ Inchike"/>
                <a:cs typeface="UKIJ Inchike"/>
              </a:rPr>
              <a:t>50 </a:t>
            </a:r>
            <a:r>
              <a:rPr sz="2338" b="1" spc="-9" dirty="0">
                <a:latin typeface="UKIJ Inchike"/>
                <a:cs typeface="UKIJ Inchike"/>
              </a:rPr>
              <a:t>volts </a:t>
            </a:r>
            <a:r>
              <a:rPr sz="2338" spc="-9" dirty="0">
                <a:latin typeface="UKIJ Inchike"/>
                <a:cs typeface="UKIJ Inchike"/>
              </a:rPr>
              <a:t>or more shall, </a:t>
            </a:r>
            <a:r>
              <a:rPr sz="2338" spc="-13" dirty="0">
                <a:latin typeface="UKIJ Inchike"/>
                <a:cs typeface="UKIJ Inchike"/>
              </a:rPr>
              <a:t>at </a:t>
            </a:r>
            <a:r>
              <a:rPr sz="2338" spc="-9" dirty="0">
                <a:latin typeface="UKIJ Inchike"/>
                <a:cs typeface="UKIJ Inchike"/>
              </a:rPr>
              <a:t>a </a:t>
            </a:r>
            <a:r>
              <a:rPr sz="2338" spc="-4" dirty="0">
                <a:latin typeface="UKIJ Inchike"/>
                <a:cs typeface="UKIJ Inchike"/>
              </a:rPr>
              <a:t>minimum, </a:t>
            </a:r>
            <a:r>
              <a:rPr sz="2338" spc="-13" dirty="0">
                <a:latin typeface="UKIJ Inchike"/>
                <a:cs typeface="UKIJ Inchike"/>
              </a:rPr>
              <a:t>be </a:t>
            </a:r>
            <a:r>
              <a:rPr sz="2338" spc="-9" dirty="0">
                <a:latin typeface="UKIJ Inchike"/>
                <a:cs typeface="UKIJ Inchike"/>
              </a:rPr>
              <a:t>additionally  trained </a:t>
            </a:r>
            <a:r>
              <a:rPr sz="2338" spc="-18" dirty="0">
                <a:latin typeface="UKIJ Inchike"/>
                <a:cs typeface="UKIJ Inchike"/>
              </a:rPr>
              <a:t>in </a:t>
            </a:r>
            <a:r>
              <a:rPr sz="2338" spc="-9" dirty="0">
                <a:latin typeface="UKIJ Inchike"/>
                <a:cs typeface="UKIJ Inchike"/>
              </a:rPr>
              <a:t>all of </a:t>
            </a:r>
            <a:r>
              <a:rPr sz="2338" dirty="0">
                <a:latin typeface="UKIJ Inchike"/>
                <a:cs typeface="UKIJ Inchike"/>
              </a:rPr>
              <a:t>the</a:t>
            </a:r>
            <a:r>
              <a:rPr sz="2338" spc="13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following:</a:t>
            </a:r>
            <a:endParaRPr sz="2338">
              <a:latin typeface="UKIJ Inchike"/>
              <a:cs typeface="UKIJ Inchike"/>
            </a:endParaRPr>
          </a:p>
          <a:p>
            <a:pPr marL="454983" marR="353004" indent="-443777">
              <a:lnSpc>
                <a:spcPts val="2797"/>
              </a:lnSpc>
              <a:spcBef>
                <a:spcPts val="552"/>
              </a:spcBef>
              <a:buSzPct val="73584"/>
              <a:buAutoNum type="arabicPeriod"/>
              <a:tabLst>
                <a:tab pos="454422" algn="l"/>
                <a:tab pos="454983" algn="l"/>
              </a:tabLst>
            </a:pPr>
            <a:r>
              <a:rPr sz="2338" spc="-9" dirty="0">
                <a:latin typeface="UKIJ Inchike"/>
                <a:cs typeface="UKIJ Inchike"/>
              </a:rPr>
              <a:t>Skills </a:t>
            </a:r>
            <a:r>
              <a:rPr sz="2338" spc="-4" dirty="0">
                <a:latin typeface="UKIJ Inchike"/>
                <a:cs typeface="UKIJ Inchike"/>
              </a:rPr>
              <a:t>and techniques </a:t>
            </a:r>
            <a:r>
              <a:rPr sz="2338" dirty="0">
                <a:latin typeface="UKIJ Inchike"/>
                <a:cs typeface="UKIJ Inchike"/>
              </a:rPr>
              <a:t>to </a:t>
            </a:r>
            <a:r>
              <a:rPr sz="2338" spc="-9" dirty="0">
                <a:latin typeface="UKIJ Inchike"/>
                <a:cs typeface="UKIJ Inchike"/>
              </a:rPr>
              <a:t>distinguish exposed energized  electrical parts from other parts of </a:t>
            </a:r>
            <a:r>
              <a:rPr sz="2338" spc="-4" dirty="0">
                <a:latin typeface="UKIJ Inchike"/>
                <a:cs typeface="UKIJ Inchike"/>
              </a:rPr>
              <a:t>electrical</a:t>
            </a:r>
            <a:r>
              <a:rPr sz="2338" spc="31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equipment</a:t>
            </a:r>
            <a:endParaRPr sz="2338">
              <a:latin typeface="UKIJ Inchike"/>
              <a:cs typeface="UKIJ Inchike"/>
            </a:endParaRPr>
          </a:p>
          <a:p>
            <a:pPr marL="454983" marR="40904" indent="-443777">
              <a:lnSpc>
                <a:spcPts val="2797"/>
              </a:lnSpc>
              <a:spcBef>
                <a:spcPts val="547"/>
              </a:spcBef>
              <a:buSzPct val="73584"/>
              <a:buAutoNum type="arabicPeriod"/>
              <a:tabLst>
                <a:tab pos="454422" algn="l"/>
                <a:tab pos="454983" algn="l"/>
              </a:tabLst>
            </a:pPr>
            <a:r>
              <a:rPr sz="2338" spc="-9" dirty="0">
                <a:latin typeface="UKIJ Inchike"/>
                <a:cs typeface="UKIJ Inchike"/>
              </a:rPr>
              <a:t>Skills </a:t>
            </a:r>
            <a:r>
              <a:rPr sz="2338" spc="-4" dirty="0">
                <a:latin typeface="UKIJ Inchike"/>
                <a:cs typeface="UKIJ Inchike"/>
              </a:rPr>
              <a:t>and techniques </a:t>
            </a:r>
            <a:r>
              <a:rPr sz="2338" dirty="0">
                <a:latin typeface="UKIJ Inchike"/>
                <a:cs typeface="UKIJ Inchike"/>
              </a:rPr>
              <a:t>to </a:t>
            </a:r>
            <a:r>
              <a:rPr sz="2338" spc="-4" dirty="0">
                <a:latin typeface="UKIJ Inchike"/>
                <a:cs typeface="UKIJ Inchike"/>
              </a:rPr>
              <a:t>determine </a:t>
            </a:r>
            <a:r>
              <a:rPr sz="2338" dirty="0">
                <a:latin typeface="UKIJ Inchike"/>
                <a:cs typeface="UKIJ Inchike"/>
              </a:rPr>
              <a:t>the </a:t>
            </a:r>
            <a:r>
              <a:rPr sz="2338" spc="-9" dirty="0">
                <a:latin typeface="UKIJ Inchike"/>
                <a:cs typeface="UKIJ Inchike"/>
              </a:rPr>
              <a:t>nominal voltage </a:t>
            </a:r>
            <a:r>
              <a:rPr sz="2338" dirty="0">
                <a:latin typeface="UKIJ Inchike"/>
                <a:cs typeface="UKIJ Inchike"/>
              </a:rPr>
              <a:t>of  </a:t>
            </a:r>
            <a:r>
              <a:rPr sz="2338" spc="-9" dirty="0">
                <a:latin typeface="UKIJ Inchike"/>
                <a:cs typeface="UKIJ Inchike"/>
              </a:rPr>
              <a:t>exposed energized electrical conductors </a:t>
            </a:r>
            <a:r>
              <a:rPr sz="2338" spc="-4" dirty="0">
                <a:latin typeface="UKIJ Inchike"/>
                <a:cs typeface="UKIJ Inchike"/>
              </a:rPr>
              <a:t>and </a:t>
            </a:r>
            <a:r>
              <a:rPr sz="2338" spc="-9" dirty="0">
                <a:latin typeface="UKIJ Inchike"/>
                <a:cs typeface="UKIJ Inchike"/>
              </a:rPr>
              <a:t>circuit</a:t>
            </a:r>
            <a:r>
              <a:rPr sz="2338" spc="18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parts</a:t>
            </a:r>
            <a:endParaRPr sz="2338">
              <a:latin typeface="UKIJ Inchike"/>
              <a:cs typeface="UKIJ Inchike"/>
            </a:endParaRPr>
          </a:p>
          <a:p>
            <a:pPr marL="454983" marR="4483" indent="-443777">
              <a:lnSpc>
                <a:spcPts val="2797"/>
              </a:lnSpc>
              <a:spcBef>
                <a:spcPts val="560"/>
              </a:spcBef>
              <a:buSzPct val="73584"/>
              <a:buAutoNum type="arabicPeriod"/>
              <a:tabLst>
                <a:tab pos="454422" algn="l"/>
                <a:tab pos="454983" algn="l"/>
              </a:tabLst>
            </a:pPr>
            <a:r>
              <a:rPr sz="2338" spc="-9" dirty="0">
                <a:latin typeface="UKIJ Inchike"/>
                <a:cs typeface="UKIJ Inchike"/>
              </a:rPr>
              <a:t>Approach </a:t>
            </a:r>
            <a:r>
              <a:rPr sz="2338" spc="-4" dirty="0">
                <a:latin typeface="UKIJ Inchike"/>
                <a:cs typeface="UKIJ Inchike"/>
              </a:rPr>
              <a:t>(Shock) </a:t>
            </a:r>
            <a:r>
              <a:rPr sz="2338" spc="-9" dirty="0">
                <a:latin typeface="UKIJ Inchike"/>
                <a:cs typeface="UKIJ Inchike"/>
              </a:rPr>
              <a:t>distances specified </a:t>
            </a:r>
            <a:r>
              <a:rPr sz="2338" spc="-4" dirty="0">
                <a:latin typeface="UKIJ Inchike"/>
                <a:cs typeface="UKIJ Inchike"/>
              </a:rPr>
              <a:t>in </a:t>
            </a:r>
            <a:r>
              <a:rPr sz="2338" spc="-13" dirty="0">
                <a:latin typeface="UKIJ Inchike"/>
                <a:cs typeface="UKIJ Inchike"/>
              </a:rPr>
              <a:t>Table  </a:t>
            </a:r>
            <a:r>
              <a:rPr sz="2338" spc="-9" dirty="0">
                <a:latin typeface="UKIJ Inchike"/>
                <a:cs typeface="UKIJ Inchike"/>
              </a:rPr>
              <a:t>130.4(E)(a) and Table 130.4(E)(b) and </a:t>
            </a:r>
            <a:r>
              <a:rPr sz="2338" dirty="0">
                <a:latin typeface="UKIJ Inchike"/>
                <a:cs typeface="UKIJ Inchike"/>
              </a:rPr>
              <a:t>the </a:t>
            </a:r>
            <a:r>
              <a:rPr sz="2338" spc="-9" dirty="0">
                <a:latin typeface="UKIJ Inchike"/>
                <a:cs typeface="UKIJ Inchike"/>
              </a:rPr>
              <a:t>corresponding  voltages </a:t>
            </a:r>
            <a:r>
              <a:rPr sz="2338" spc="-13" dirty="0">
                <a:latin typeface="UKIJ Inchike"/>
                <a:cs typeface="UKIJ Inchike"/>
              </a:rPr>
              <a:t>to </a:t>
            </a:r>
            <a:r>
              <a:rPr sz="2338" spc="-4" dirty="0">
                <a:latin typeface="UKIJ Inchike"/>
                <a:cs typeface="UKIJ Inchike"/>
              </a:rPr>
              <a:t>which </a:t>
            </a:r>
            <a:r>
              <a:rPr sz="2338" dirty="0">
                <a:latin typeface="UKIJ Inchike"/>
                <a:cs typeface="UKIJ Inchike"/>
              </a:rPr>
              <a:t>the </a:t>
            </a:r>
            <a:r>
              <a:rPr sz="2338" spc="-9" dirty="0">
                <a:latin typeface="UKIJ Inchike"/>
                <a:cs typeface="UKIJ Inchike"/>
              </a:rPr>
              <a:t>qualified person </a:t>
            </a:r>
            <a:r>
              <a:rPr sz="2338" spc="-13" dirty="0">
                <a:latin typeface="UKIJ Inchike"/>
                <a:cs typeface="UKIJ Inchike"/>
              </a:rPr>
              <a:t>will </a:t>
            </a:r>
            <a:r>
              <a:rPr sz="2338" dirty="0">
                <a:latin typeface="UKIJ Inchike"/>
                <a:cs typeface="UKIJ Inchike"/>
              </a:rPr>
              <a:t>be</a:t>
            </a:r>
            <a:r>
              <a:rPr sz="2338" spc="13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exposed.</a:t>
            </a:r>
            <a:endParaRPr sz="2338">
              <a:latin typeface="UKIJ Inchike"/>
              <a:cs typeface="UKIJ Inchike"/>
            </a:endParaRPr>
          </a:p>
          <a:p>
            <a:pPr marL="454983" marR="671828" indent="-443777">
              <a:lnSpc>
                <a:spcPts val="2797"/>
              </a:lnSpc>
              <a:spcBef>
                <a:spcPts val="552"/>
              </a:spcBef>
              <a:buSzPct val="73584"/>
              <a:buAutoNum type="arabicPeriod"/>
              <a:tabLst>
                <a:tab pos="454422" algn="l"/>
                <a:tab pos="454983" algn="l"/>
              </a:tabLst>
            </a:pPr>
            <a:r>
              <a:rPr sz="2338" spc="-9" dirty="0">
                <a:latin typeface="UKIJ Inchike"/>
                <a:cs typeface="UKIJ Inchike"/>
              </a:rPr>
              <a:t>Decision-making process necessary </a:t>
            </a:r>
            <a:r>
              <a:rPr sz="2338" spc="-13" dirty="0">
                <a:latin typeface="UKIJ Inchike"/>
                <a:cs typeface="UKIJ Inchike"/>
              </a:rPr>
              <a:t>to </a:t>
            </a:r>
            <a:r>
              <a:rPr sz="2338" spc="-9" dirty="0">
                <a:latin typeface="UKIJ Inchike"/>
                <a:cs typeface="UKIJ Inchike"/>
              </a:rPr>
              <a:t>determine the  degree </a:t>
            </a:r>
            <a:r>
              <a:rPr sz="2338" spc="-4" dirty="0">
                <a:latin typeface="UKIJ Inchike"/>
                <a:cs typeface="UKIJ Inchike"/>
              </a:rPr>
              <a:t>and extent </a:t>
            </a:r>
            <a:r>
              <a:rPr sz="2338" spc="-9" dirty="0">
                <a:latin typeface="UKIJ Inchike"/>
                <a:cs typeface="UKIJ Inchike"/>
              </a:rPr>
              <a:t>of the hazard </a:t>
            </a:r>
            <a:r>
              <a:rPr sz="2338" spc="-4" dirty="0">
                <a:latin typeface="UKIJ Inchike"/>
                <a:cs typeface="UKIJ Inchike"/>
              </a:rPr>
              <a:t>and </a:t>
            </a:r>
            <a:r>
              <a:rPr sz="2338" spc="-9" dirty="0">
                <a:latin typeface="UKIJ Inchike"/>
                <a:cs typeface="UKIJ Inchike"/>
              </a:rPr>
              <a:t>the personal  </a:t>
            </a:r>
            <a:r>
              <a:rPr sz="2338" spc="-4" dirty="0">
                <a:latin typeface="UKIJ Inchike"/>
                <a:cs typeface="UKIJ Inchike"/>
              </a:rPr>
              <a:t>protective </a:t>
            </a:r>
            <a:r>
              <a:rPr sz="2338" spc="-9" dirty="0">
                <a:latin typeface="UKIJ Inchike"/>
                <a:cs typeface="UKIJ Inchike"/>
              </a:rPr>
              <a:t>equipment </a:t>
            </a:r>
            <a:r>
              <a:rPr sz="2338" spc="-4" dirty="0">
                <a:latin typeface="UKIJ Inchike"/>
                <a:cs typeface="UKIJ Inchike"/>
              </a:rPr>
              <a:t>and </a:t>
            </a:r>
            <a:r>
              <a:rPr sz="2338" spc="-9" dirty="0">
                <a:latin typeface="UKIJ Inchike"/>
                <a:cs typeface="UKIJ Inchike"/>
              </a:rPr>
              <a:t>job planning necessary </a:t>
            </a:r>
            <a:r>
              <a:rPr sz="2338" spc="-13" dirty="0">
                <a:latin typeface="UKIJ Inchike"/>
                <a:cs typeface="UKIJ Inchike"/>
              </a:rPr>
              <a:t>to  </a:t>
            </a:r>
            <a:r>
              <a:rPr sz="2338" spc="-9" dirty="0">
                <a:latin typeface="UKIJ Inchike"/>
                <a:cs typeface="UKIJ Inchike"/>
              </a:rPr>
              <a:t>perform the </a:t>
            </a:r>
            <a:r>
              <a:rPr sz="2338" spc="-13" dirty="0">
                <a:latin typeface="UKIJ Inchike"/>
                <a:cs typeface="UKIJ Inchike"/>
              </a:rPr>
              <a:t>task</a:t>
            </a:r>
            <a:r>
              <a:rPr sz="2338" spc="-4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safely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75485" y="205243"/>
            <a:ext cx="6266890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9" dirty="0">
                <a:solidFill>
                  <a:srgbClr val="000000"/>
                </a:solidFill>
              </a:rPr>
              <a:t>Qualified Persons</a:t>
            </a:r>
            <a:r>
              <a:rPr sz="4236" dirty="0">
                <a:solidFill>
                  <a:srgbClr val="000000"/>
                </a:solidFill>
              </a:rPr>
              <a:t> </a:t>
            </a:r>
            <a:r>
              <a:rPr sz="4236" spc="9" dirty="0">
                <a:solidFill>
                  <a:srgbClr val="000000"/>
                </a:solidFill>
              </a:rPr>
              <a:t>Training</a:t>
            </a:r>
            <a:endParaRPr sz="4236"/>
          </a:p>
        </p:txBody>
      </p:sp>
    </p:spTree>
    <p:extLst>
      <p:ext uri="{BB962C8B-B14F-4D97-AF65-F5344CB8AC3E}">
        <p14:creationId xmlns:p14="http://schemas.microsoft.com/office/powerpoint/2010/main" val="22914540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2839" y="353159"/>
            <a:ext cx="6266890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9" dirty="0">
                <a:solidFill>
                  <a:srgbClr val="000000"/>
                </a:solidFill>
              </a:rPr>
              <a:t>Qualified Persons</a:t>
            </a:r>
            <a:r>
              <a:rPr sz="4236" dirty="0">
                <a:solidFill>
                  <a:srgbClr val="000000"/>
                </a:solidFill>
              </a:rPr>
              <a:t> </a:t>
            </a:r>
            <a:r>
              <a:rPr sz="4236" spc="9" dirty="0">
                <a:solidFill>
                  <a:srgbClr val="000000"/>
                </a:solidFill>
              </a:rPr>
              <a:t>Training</a:t>
            </a:r>
            <a:endParaRPr sz="4236"/>
          </a:p>
        </p:txBody>
      </p:sp>
      <p:sp>
        <p:nvSpPr>
          <p:cNvPr id="3" name="object 3"/>
          <p:cNvSpPr txBox="1"/>
          <p:nvPr/>
        </p:nvSpPr>
        <p:spPr>
          <a:xfrm>
            <a:off x="2472906" y="1094088"/>
            <a:ext cx="7108451" cy="2613648"/>
          </a:xfrm>
          <a:prstGeom prst="rect">
            <a:avLst/>
          </a:prstGeom>
        </p:spPr>
        <p:txBody>
          <a:bodyPr vert="horz" wrap="square" lIns="0" tIns="22971" rIns="0" bIns="0" rtlCol="0">
            <a:spAutoFit/>
          </a:bodyPr>
          <a:lstStyle/>
          <a:p>
            <a:pPr marL="344599" marR="4483" indent="-333953">
              <a:lnSpc>
                <a:spcPts val="2797"/>
              </a:lnSpc>
              <a:spcBef>
                <a:spcPts val="180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Employees shall </a:t>
            </a:r>
            <a:r>
              <a:rPr sz="2338" spc="-13" dirty="0">
                <a:latin typeface="UKIJ Inchike"/>
                <a:cs typeface="UKIJ Inchike"/>
              </a:rPr>
              <a:t>be </a:t>
            </a:r>
            <a:r>
              <a:rPr sz="2338" spc="-9" dirty="0">
                <a:latin typeface="UKIJ Inchike"/>
                <a:cs typeface="UKIJ Inchike"/>
              </a:rPr>
              <a:t>trained </a:t>
            </a:r>
            <a:r>
              <a:rPr sz="2338" spc="-13" dirty="0">
                <a:latin typeface="UKIJ Inchike"/>
                <a:cs typeface="UKIJ Inchike"/>
              </a:rPr>
              <a:t>to </a:t>
            </a:r>
            <a:r>
              <a:rPr sz="2338" spc="-9" dirty="0">
                <a:latin typeface="UKIJ Inchike"/>
                <a:cs typeface="UKIJ Inchike"/>
              </a:rPr>
              <a:t>select </a:t>
            </a:r>
            <a:r>
              <a:rPr sz="2338" spc="-13" dirty="0">
                <a:latin typeface="UKIJ Inchike"/>
                <a:cs typeface="UKIJ Inchike"/>
              </a:rPr>
              <a:t>an </a:t>
            </a:r>
            <a:r>
              <a:rPr sz="2338" spc="-9" dirty="0">
                <a:latin typeface="UKIJ Inchike"/>
                <a:cs typeface="UKIJ Inchike"/>
              </a:rPr>
              <a:t>appropriate  test </a:t>
            </a:r>
            <a:r>
              <a:rPr sz="2338" spc="-4" dirty="0">
                <a:latin typeface="UKIJ Inchike"/>
                <a:cs typeface="UKIJ Inchike"/>
              </a:rPr>
              <a:t>instrument and shall </a:t>
            </a:r>
            <a:r>
              <a:rPr sz="2338" spc="-9" dirty="0">
                <a:latin typeface="UKIJ Inchike"/>
                <a:cs typeface="UKIJ Inchike"/>
              </a:rPr>
              <a:t>demonstrate how </a:t>
            </a:r>
            <a:r>
              <a:rPr sz="2338" dirty="0">
                <a:latin typeface="UKIJ Inchike"/>
                <a:cs typeface="UKIJ Inchike"/>
              </a:rPr>
              <a:t>to </a:t>
            </a:r>
            <a:r>
              <a:rPr sz="2338" spc="-4" dirty="0">
                <a:latin typeface="UKIJ Inchike"/>
                <a:cs typeface="UKIJ Inchike"/>
              </a:rPr>
              <a:t>use </a:t>
            </a:r>
            <a:r>
              <a:rPr sz="2338" spc="-9" dirty="0">
                <a:latin typeface="UKIJ Inchike"/>
                <a:cs typeface="UKIJ Inchike"/>
              </a:rPr>
              <a:t>a  device </a:t>
            </a:r>
            <a:r>
              <a:rPr sz="2338" dirty="0">
                <a:latin typeface="UKIJ Inchike"/>
                <a:cs typeface="UKIJ Inchike"/>
              </a:rPr>
              <a:t>to </a:t>
            </a:r>
            <a:r>
              <a:rPr sz="2338" spc="-9" dirty="0">
                <a:latin typeface="UKIJ Inchike"/>
                <a:cs typeface="UKIJ Inchike"/>
              </a:rPr>
              <a:t>verify </a:t>
            </a:r>
            <a:r>
              <a:rPr sz="2338" dirty="0">
                <a:latin typeface="UKIJ Inchike"/>
                <a:cs typeface="UKIJ Inchike"/>
              </a:rPr>
              <a:t>the </a:t>
            </a:r>
            <a:r>
              <a:rPr sz="2338" spc="-4" dirty="0">
                <a:latin typeface="UKIJ Inchike"/>
                <a:cs typeface="UKIJ Inchike"/>
              </a:rPr>
              <a:t>absence </a:t>
            </a:r>
            <a:r>
              <a:rPr sz="2338" spc="-9" dirty="0">
                <a:latin typeface="UKIJ Inchike"/>
                <a:cs typeface="UKIJ Inchike"/>
              </a:rPr>
              <a:t>of voltage, including  interpreting indications </a:t>
            </a:r>
            <a:r>
              <a:rPr sz="2338" spc="-4" dirty="0">
                <a:latin typeface="UKIJ Inchike"/>
                <a:cs typeface="UKIJ Inchike"/>
              </a:rPr>
              <a:t>provided </a:t>
            </a:r>
            <a:r>
              <a:rPr sz="2338" dirty="0">
                <a:latin typeface="UKIJ Inchike"/>
                <a:cs typeface="UKIJ Inchike"/>
              </a:rPr>
              <a:t>by </a:t>
            </a:r>
            <a:r>
              <a:rPr sz="2338" spc="-9" dirty="0">
                <a:latin typeface="UKIJ Inchike"/>
                <a:cs typeface="UKIJ Inchike"/>
              </a:rPr>
              <a:t>the</a:t>
            </a:r>
            <a:r>
              <a:rPr sz="2338" spc="-53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device.</a:t>
            </a:r>
            <a:endParaRPr sz="2338">
              <a:latin typeface="UKIJ Inchike"/>
              <a:cs typeface="UKIJ Inchike"/>
            </a:endParaRPr>
          </a:p>
          <a:p>
            <a:pPr marL="344599" marR="207880" indent="-333953" algn="just">
              <a:lnSpc>
                <a:spcPts val="2797"/>
              </a:lnSpc>
              <a:spcBef>
                <a:spcPts val="552"/>
              </a:spcBef>
              <a:buSzPct val="73584"/>
              <a:buFont typeface="Georgia"/>
              <a:buChar char=""/>
              <a:tabLst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The training shall include information that enables  </a:t>
            </a:r>
            <a:r>
              <a:rPr sz="2338" dirty="0">
                <a:latin typeface="UKIJ Inchike"/>
                <a:cs typeface="UKIJ Inchike"/>
              </a:rPr>
              <a:t>the </a:t>
            </a:r>
            <a:r>
              <a:rPr sz="2338" spc="-9" dirty="0">
                <a:latin typeface="UKIJ Inchike"/>
                <a:cs typeface="UKIJ Inchike"/>
              </a:rPr>
              <a:t>employee </a:t>
            </a:r>
            <a:r>
              <a:rPr sz="2338" dirty="0">
                <a:latin typeface="UKIJ Inchike"/>
                <a:cs typeface="UKIJ Inchike"/>
              </a:rPr>
              <a:t>to </a:t>
            </a:r>
            <a:r>
              <a:rPr sz="2338" spc="-9" dirty="0">
                <a:latin typeface="UKIJ Inchike"/>
                <a:cs typeface="UKIJ Inchike"/>
              </a:rPr>
              <a:t>understand all limitations </a:t>
            </a:r>
            <a:r>
              <a:rPr sz="2338" dirty="0">
                <a:latin typeface="UKIJ Inchike"/>
                <a:cs typeface="UKIJ Inchike"/>
              </a:rPr>
              <a:t>of </a:t>
            </a:r>
            <a:r>
              <a:rPr sz="2338" spc="-9" dirty="0">
                <a:latin typeface="UKIJ Inchike"/>
                <a:cs typeface="UKIJ Inchike"/>
              </a:rPr>
              <a:t>each  test </a:t>
            </a:r>
            <a:r>
              <a:rPr sz="2338" spc="-4" dirty="0">
                <a:latin typeface="UKIJ Inchike"/>
                <a:cs typeface="UKIJ Inchike"/>
              </a:rPr>
              <a:t>instrument that </a:t>
            </a:r>
            <a:r>
              <a:rPr sz="2338" spc="-9" dirty="0">
                <a:latin typeface="UKIJ Inchike"/>
                <a:cs typeface="UKIJ Inchike"/>
              </a:rPr>
              <a:t>might </a:t>
            </a:r>
            <a:r>
              <a:rPr sz="2338" dirty="0">
                <a:latin typeface="UKIJ Inchike"/>
                <a:cs typeface="UKIJ Inchike"/>
              </a:rPr>
              <a:t>be</a:t>
            </a:r>
            <a:r>
              <a:rPr sz="2338" spc="-97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used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67853" y="3872753"/>
            <a:ext cx="3402105" cy="24971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6317876" y="3872753"/>
            <a:ext cx="3328147" cy="24971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4568158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5484" y="279332"/>
            <a:ext cx="2457450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9" dirty="0">
                <a:solidFill>
                  <a:srgbClr val="000000"/>
                </a:solidFill>
              </a:rPr>
              <a:t>Retraining</a:t>
            </a:r>
            <a:endParaRPr sz="4236"/>
          </a:p>
        </p:txBody>
      </p:sp>
      <p:sp>
        <p:nvSpPr>
          <p:cNvPr id="3" name="object 3"/>
          <p:cNvSpPr txBox="1"/>
          <p:nvPr/>
        </p:nvSpPr>
        <p:spPr>
          <a:xfrm>
            <a:off x="2475631" y="1018810"/>
            <a:ext cx="7505700" cy="851647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4483">
              <a:lnSpc>
                <a:spcPct val="101000"/>
              </a:lnSpc>
              <a:spcBef>
                <a:spcPts val="84"/>
              </a:spcBef>
            </a:pPr>
            <a:r>
              <a:rPr sz="2691" spc="13" dirty="0">
                <a:latin typeface="UKIJ Inchike"/>
                <a:cs typeface="UKIJ Inchike"/>
              </a:rPr>
              <a:t>An </a:t>
            </a:r>
            <a:r>
              <a:rPr sz="2691" spc="9" dirty="0">
                <a:latin typeface="UKIJ Inchike"/>
                <a:cs typeface="UKIJ Inchike"/>
              </a:rPr>
              <a:t>employee shall </a:t>
            </a:r>
            <a:r>
              <a:rPr sz="2691" spc="13" dirty="0">
                <a:latin typeface="UKIJ Inchike"/>
                <a:cs typeface="UKIJ Inchike"/>
              </a:rPr>
              <a:t>receive </a:t>
            </a:r>
            <a:r>
              <a:rPr sz="2691" spc="9" dirty="0">
                <a:latin typeface="UKIJ Inchike"/>
                <a:cs typeface="UKIJ Inchike"/>
              </a:rPr>
              <a:t>additional training </a:t>
            </a:r>
            <a:r>
              <a:rPr sz="2691" spc="4" dirty="0">
                <a:latin typeface="UKIJ Inchike"/>
                <a:cs typeface="UKIJ Inchike"/>
              </a:rPr>
              <a:t>(or  </a:t>
            </a:r>
            <a:r>
              <a:rPr sz="2691" spc="9" dirty="0">
                <a:latin typeface="UKIJ Inchike"/>
                <a:cs typeface="UKIJ Inchike"/>
              </a:rPr>
              <a:t>retraining) under </a:t>
            </a:r>
            <a:r>
              <a:rPr sz="2691" spc="18" dirty="0">
                <a:latin typeface="UKIJ Inchike"/>
                <a:cs typeface="UKIJ Inchike"/>
              </a:rPr>
              <a:t>any </a:t>
            </a:r>
            <a:r>
              <a:rPr sz="2691" spc="4" dirty="0">
                <a:latin typeface="UKIJ Inchike"/>
                <a:cs typeface="UKIJ Inchike"/>
              </a:rPr>
              <a:t>of </a:t>
            </a:r>
            <a:r>
              <a:rPr sz="2691" spc="9" dirty="0">
                <a:latin typeface="UKIJ Inchike"/>
                <a:cs typeface="UKIJ Inchike"/>
              </a:rPr>
              <a:t>the following</a:t>
            </a:r>
            <a:r>
              <a:rPr sz="2691" spc="18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conditions: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75614" y="3128633"/>
            <a:ext cx="211790" cy="289112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5"/>
              </a:spcBef>
            </a:pPr>
            <a:r>
              <a:rPr sz="1721" spc="18" dirty="0">
                <a:latin typeface="UKIJ Inchike"/>
                <a:cs typeface="UKIJ Inchike"/>
              </a:rPr>
              <a:t>2</a:t>
            </a:r>
            <a:r>
              <a:rPr sz="1721" spc="4" dirty="0">
                <a:latin typeface="UKIJ Inchike"/>
                <a:cs typeface="UKIJ Inchike"/>
              </a:rPr>
              <a:t>.</a:t>
            </a:r>
            <a:endParaRPr sz="1721">
              <a:latin typeface="UKIJ Inchike"/>
              <a:cs typeface="UKIJ Inchik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75613" y="1919729"/>
            <a:ext cx="7821706" cy="3395913"/>
          </a:xfrm>
          <a:prstGeom prst="rect">
            <a:avLst/>
          </a:prstGeom>
        </p:spPr>
        <p:txBody>
          <a:bodyPr vert="horz" wrap="square" lIns="0" tIns="22971" rIns="0" bIns="0" rtlCol="0">
            <a:spAutoFit/>
          </a:bodyPr>
          <a:lstStyle/>
          <a:p>
            <a:pPr marL="509895" marR="274559" indent="-499249">
              <a:lnSpc>
                <a:spcPts val="2797"/>
              </a:lnSpc>
              <a:spcBef>
                <a:spcPts val="180"/>
              </a:spcBef>
              <a:tabLst>
                <a:tab pos="509895" algn="l"/>
              </a:tabLst>
            </a:pPr>
            <a:r>
              <a:rPr sz="1721" spc="13" dirty="0">
                <a:latin typeface="UKIJ Inchike"/>
                <a:cs typeface="UKIJ Inchike"/>
              </a:rPr>
              <a:t>1.	</a:t>
            </a:r>
            <a:r>
              <a:rPr sz="2338" spc="-9" dirty="0">
                <a:latin typeface="UKIJ Inchike"/>
                <a:cs typeface="UKIJ Inchike"/>
              </a:rPr>
              <a:t>If </a:t>
            </a:r>
            <a:r>
              <a:rPr sz="2338" dirty="0">
                <a:latin typeface="UKIJ Inchike"/>
                <a:cs typeface="UKIJ Inchike"/>
              </a:rPr>
              <a:t>the </a:t>
            </a:r>
            <a:r>
              <a:rPr sz="2338" spc="-9" dirty="0">
                <a:latin typeface="UKIJ Inchike"/>
                <a:cs typeface="UKIJ Inchike"/>
              </a:rPr>
              <a:t>supervision or annual inspections indicate </a:t>
            </a:r>
            <a:r>
              <a:rPr sz="2338" spc="-4" dirty="0">
                <a:latin typeface="UKIJ Inchike"/>
                <a:cs typeface="UKIJ Inchike"/>
              </a:rPr>
              <a:t>that  </a:t>
            </a:r>
            <a:r>
              <a:rPr sz="2338" dirty="0">
                <a:latin typeface="UKIJ Inchike"/>
                <a:cs typeface="UKIJ Inchike"/>
              </a:rPr>
              <a:t>the </a:t>
            </a:r>
            <a:r>
              <a:rPr sz="2338" spc="-9" dirty="0">
                <a:latin typeface="UKIJ Inchike"/>
                <a:cs typeface="UKIJ Inchike"/>
              </a:rPr>
              <a:t>employee </a:t>
            </a:r>
            <a:r>
              <a:rPr sz="2338" spc="-4" dirty="0">
                <a:latin typeface="UKIJ Inchike"/>
                <a:cs typeface="UKIJ Inchike"/>
              </a:rPr>
              <a:t>is </a:t>
            </a:r>
            <a:r>
              <a:rPr sz="2338" spc="-9" dirty="0">
                <a:latin typeface="UKIJ Inchike"/>
                <a:cs typeface="UKIJ Inchike"/>
              </a:rPr>
              <a:t>not </a:t>
            </a:r>
            <a:r>
              <a:rPr sz="2338" spc="-4" dirty="0">
                <a:latin typeface="UKIJ Inchike"/>
                <a:cs typeface="UKIJ Inchike"/>
              </a:rPr>
              <a:t>complying with </a:t>
            </a:r>
            <a:r>
              <a:rPr sz="2338" spc="-9" dirty="0">
                <a:latin typeface="UKIJ Inchike"/>
                <a:cs typeface="UKIJ Inchike"/>
              </a:rPr>
              <a:t>the safety-related  </a:t>
            </a:r>
            <a:r>
              <a:rPr sz="2338" spc="-13" dirty="0">
                <a:latin typeface="UKIJ Inchike"/>
                <a:cs typeface="UKIJ Inchike"/>
              </a:rPr>
              <a:t>work</a:t>
            </a:r>
            <a:r>
              <a:rPr sz="2338" spc="13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practices</a:t>
            </a:r>
            <a:endParaRPr sz="2338">
              <a:latin typeface="UKIJ Inchike"/>
              <a:cs typeface="UKIJ Inchike"/>
            </a:endParaRPr>
          </a:p>
          <a:p>
            <a:pPr marL="509895" marR="4483">
              <a:lnSpc>
                <a:spcPts val="2797"/>
              </a:lnSpc>
              <a:spcBef>
                <a:spcPts val="543"/>
              </a:spcBef>
            </a:pPr>
            <a:r>
              <a:rPr sz="2338" spc="-9" dirty="0">
                <a:latin typeface="UKIJ Inchike"/>
                <a:cs typeface="UKIJ Inchike"/>
              </a:rPr>
              <a:t>If </a:t>
            </a:r>
            <a:r>
              <a:rPr sz="2338" spc="-4" dirty="0">
                <a:latin typeface="UKIJ Inchike"/>
                <a:cs typeface="UKIJ Inchike"/>
              </a:rPr>
              <a:t>new </a:t>
            </a:r>
            <a:r>
              <a:rPr sz="2338" spc="-9" dirty="0">
                <a:latin typeface="UKIJ Inchike"/>
                <a:cs typeface="UKIJ Inchike"/>
              </a:rPr>
              <a:t>technology, </a:t>
            </a:r>
            <a:r>
              <a:rPr sz="2338" spc="-4" dirty="0">
                <a:latin typeface="UKIJ Inchike"/>
                <a:cs typeface="UKIJ Inchike"/>
              </a:rPr>
              <a:t>new types </a:t>
            </a:r>
            <a:r>
              <a:rPr sz="2338" spc="-9" dirty="0">
                <a:latin typeface="UKIJ Inchike"/>
                <a:cs typeface="UKIJ Inchike"/>
              </a:rPr>
              <a:t>of equipment, or changes  </a:t>
            </a:r>
            <a:r>
              <a:rPr sz="2338" spc="-4" dirty="0">
                <a:latin typeface="UKIJ Inchike"/>
                <a:cs typeface="UKIJ Inchike"/>
              </a:rPr>
              <a:t>in </a:t>
            </a:r>
            <a:r>
              <a:rPr sz="2338" spc="-9" dirty="0">
                <a:latin typeface="UKIJ Inchike"/>
                <a:cs typeface="UKIJ Inchike"/>
              </a:rPr>
              <a:t>procedures necessitate the </a:t>
            </a:r>
            <a:r>
              <a:rPr sz="2338" spc="-4" dirty="0">
                <a:latin typeface="UKIJ Inchike"/>
                <a:cs typeface="UKIJ Inchike"/>
              </a:rPr>
              <a:t>use </a:t>
            </a:r>
            <a:r>
              <a:rPr sz="2338" spc="-9" dirty="0">
                <a:latin typeface="UKIJ Inchike"/>
                <a:cs typeface="UKIJ Inchike"/>
              </a:rPr>
              <a:t>of safety-related  </a:t>
            </a:r>
            <a:r>
              <a:rPr sz="2338" spc="-13" dirty="0">
                <a:latin typeface="UKIJ Inchike"/>
                <a:cs typeface="UKIJ Inchike"/>
              </a:rPr>
              <a:t>work </a:t>
            </a:r>
            <a:r>
              <a:rPr sz="2338" spc="-9" dirty="0">
                <a:latin typeface="UKIJ Inchike"/>
                <a:cs typeface="UKIJ Inchike"/>
              </a:rPr>
              <a:t>practices </a:t>
            </a:r>
            <a:r>
              <a:rPr sz="2338" spc="-4" dirty="0">
                <a:latin typeface="UKIJ Inchike"/>
                <a:cs typeface="UKIJ Inchike"/>
              </a:rPr>
              <a:t>that </a:t>
            </a:r>
            <a:r>
              <a:rPr sz="2338" spc="-13" dirty="0">
                <a:latin typeface="UKIJ Inchike"/>
                <a:cs typeface="UKIJ Inchike"/>
              </a:rPr>
              <a:t>are </a:t>
            </a:r>
            <a:r>
              <a:rPr sz="2338" spc="-9" dirty="0">
                <a:latin typeface="UKIJ Inchike"/>
                <a:cs typeface="UKIJ Inchike"/>
              </a:rPr>
              <a:t>different from those </a:t>
            </a:r>
            <a:r>
              <a:rPr sz="2338" spc="-4" dirty="0">
                <a:latin typeface="UKIJ Inchike"/>
                <a:cs typeface="UKIJ Inchike"/>
              </a:rPr>
              <a:t>that </a:t>
            </a:r>
            <a:r>
              <a:rPr sz="2338" dirty="0">
                <a:latin typeface="UKIJ Inchike"/>
                <a:cs typeface="UKIJ Inchike"/>
              </a:rPr>
              <a:t>the  </a:t>
            </a:r>
            <a:r>
              <a:rPr sz="2338" spc="-9" dirty="0">
                <a:latin typeface="UKIJ Inchike"/>
                <a:cs typeface="UKIJ Inchike"/>
              </a:rPr>
              <a:t>employee would normally</a:t>
            </a:r>
            <a:r>
              <a:rPr sz="2338" spc="-13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use</a:t>
            </a:r>
            <a:endParaRPr sz="2338">
              <a:latin typeface="UKIJ Inchike"/>
              <a:cs typeface="UKIJ Inchike"/>
            </a:endParaRPr>
          </a:p>
          <a:p>
            <a:pPr marL="509895" marR="70601" indent="-499249" algn="just">
              <a:lnSpc>
                <a:spcPts val="2797"/>
              </a:lnSpc>
              <a:spcBef>
                <a:spcPts val="556"/>
              </a:spcBef>
            </a:pPr>
            <a:r>
              <a:rPr sz="1721" spc="13" dirty="0">
                <a:latin typeface="UKIJ Inchike"/>
                <a:cs typeface="UKIJ Inchike"/>
              </a:rPr>
              <a:t>3. </a:t>
            </a:r>
            <a:r>
              <a:rPr sz="2338" spc="-9" dirty="0">
                <a:latin typeface="UKIJ Inchike"/>
                <a:cs typeface="UKIJ Inchike"/>
              </a:rPr>
              <a:t>If </a:t>
            </a:r>
            <a:r>
              <a:rPr sz="2338" spc="-4" dirty="0">
                <a:latin typeface="UKIJ Inchike"/>
                <a:cs typeface="UKIJ Inchike"/>
              </a:rPr>
              <a:t>he </a:t>
            </a:r>
            <a:r>
              <a:rPr sz="2338" spc="-9" dirty="0">
                <a:latin typeface="UKIJ Inchike"/>
                <a:cs typeface="UKIJ Inchike"/>
              </a:rPr>
              <a:t>or </a:t>
            </a:r>
            <a:r>
              <a:rPr sz="2338" spc="-4" dirty="0">
                <a:latin typeface="UKIJ Inchike"/>
                <a:cs typeface="UKIJ Inchike"/>
              </a:rPr>
              <a:t>she </a:t>
            </a:r>
            <a:r>
              <a:rPr sz="2338" spc="-9" dirty="0">
                <a:latin typeface="UKIJ Inchike"/>
                <a:cs typeface="UKIJ Inchike"/>
              </a:rPr>
              <a:t>must employ safety-related </a:t>
            </a:r>
            <a:r>
              <a:rPr sz="2338" spc="-13" dirty="0">
                <a:latin typeface="UKIJ Inchike"/>
                <a:cs typeface="UKIJ Inchike"/>
              </a:rPr>
              <a:t>work </a:t>
            </a:r>
            <a:r>
              <a:rPr sz="2338" spc="-9" dirty="0">
                <a:latin typeface="UKIJ Inchike"/>
                <a:cs typeface="UKIJ Inchike"/>
              </a:rPr>
              <a:t>practices  </a:t>
            </a:r>
            <a:r>
              <a:rPr sz="2338" spc="-4" dirty="0">
                <a:latin typeface="UKIJ Inchike"/>
                <a:cs typeface="UKIJ Inchike"/>
              </a:rPr>
              <a:t>that are </a:t>
            </a:r>
            <a:r>
              <a:rPr sz="2338" spc="-9" dirty="0">
                <a:latin typeface="UKIJ Inchike"/>
                <a:cs typeface="UKIJ Inchike"/>
              </a:rPr>
              <a:t>not normally used during </a:t>
            </a:r>
            <a:r>
              <a:rPr sz="2338" spc="-4" dirty="0">
                <a:latin typeface="UKIJ Inchike"/>
                <a:cs typeface="UKIJ Inchike"/>
              </a:rPr>
              <a:t>his </a:t>
            </a:r>
            <a:r>
              <a:rPr sz="2338" spc="-9" dirty="0">
                <a:latin typeface="UKIJ Inchike"/>
                <a:cs typeface="UKIJ Inchike"/>
              </a:rPr>
              <a:t>or </a:t>
            </a:r>
            <a:r>
              <a:rPr sz="2338" spc="-4" dirty="0">
                <a:latin typeface="UKIJ Inchike"/>
                <a:cs typeface="UKIJ Inchike"/>
              </a:rPr>
              <a:t>her </a:t>
            </a:r>
            <a:r>
              <a:rPr sz="2338" spc="-9" dirty="0">
                <a:latin typeface="UKIJ Inchike"/>
                <a:cs typeface="UKIJ Inchike"/>
              </a:rPr>
              <a:t>regular job  duties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75631" y="5693031"/>
            <a:ext cx="7346576" cy="851647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4483">
              <a:lnSpc>
                <a:spcPct val="101000"/>
              </a:lnSpc>
              <a:spcBef>
                <a:spcPts val="84"/>
              </a:spcBef>
            </a:pPr>
            <a:r>
              <a:rPr sz="2691" spc="9" dirty="0">
                <a:latin typeface="UKIJ Inchike"/>
                <a:cs typeface="UKIJ Inchike"/>
              </a:rPr>
              <a:t>Retraining shall be </a:t>
            </a:r>
            <a:r>
              <a:rPr sz="2691" spc="13" dirty="0">
                <a:latin typeface="UKIJ Inchike"/>
                <a:cs typeface="UKIJ Inchike"/>
              </a:rPr>
              <a:t>performed </a:t>
            </a:r>
            <a:r>
              <a:rPr sz="2691" spc="18" dirty="0">
                <a:latin typeface="UKIJ Inchike"/>
                <a:cs typeface="UKIJ Inchike"/>
              </a:rPr>
              <a:t>at </a:t>
            </a:r>
            <a:r>
              <a:rPr sz="2691" spc="9" dirty="0">
                <a:latin typeface="UKIJ Inchike"/>
                <a:cs typeface="UKIJ Inchike"/>
              </a:rPr>
              <a:t>intervals not </a:t>
            </a:r>
            <a:r>
              <a:rPr sz="2691" spc="4" dirty="0">
                <a:latin typeface="UKIJ Inchike"/>
                <a:cs typeface="UKIJ Inchike"/>
              </a:rPr>
              <a:t>to  </a:t>
            </a:r>
            <a:r>
              <a:rPr sz="2691" spc="9" dirty="0">
                <a:latin typeface="UKIJ Inchike"/>
                <a:cs typeface="UKIJ Inchike"/>
              </a:rPr>
              <a:t>exceed </a:t>
            </a:r>
            <a:r>
              <a:rPr sz="2691" b="1" spc="18" dirty="0">
                <a:latin typeface="UKIJ Inchike"/>
                <a:cs typeface="UKIJ Inchike"/>
              </a:rPr>
              <a:t>3</a:t>
            </a:r>
            <a:r>
              <a:rPr sz="2691" b="1" spc="9" dirty="0">
                <a:latin typeface="UKIJ Inchike"/>
                <a:cs typeface="UKIJ Inchike"/>
              </a:rPr>
              <a:t> </a:t>
            </a:r>
            <a:r>
              <a:rPr sz="2691" b="1" spc="13" dirty="0">
                <a:latin typeface="UKIJ Inchike"/>
                <a:cs typeface="UKIJ Inchike"/>
              </a:rPr>
              <a:t>years</a:t>
            </a:r>
            <a:r>
              <a:rPr sz="2691" spc="13" dirty="0">
                <a:latin typeface="UKIJ Inchike"/>
                <a:cs typeface="UKIJ Inchike"/>
              </a:rPr>
              <a:t>.</a:t>
            </a:r>
            <a:endParaRPr sz="2691">
              <a:latin typeface="UKIJ Inchike"/>
              <a:cs typeface="UKIJ Inchike"/>
            </a:endParaRPr>
          </a:p>
        </p:txBody>
      </p:sp>
    </p:spTree>
    <p:extLst>
      <p:ext uri="{BB962C8B-B14F-4D97-AF65-F5344CB8AC3E}">
        <p14:creationId xmlns:p14="http://schemas.microsoft.com/office/powerpoint/2010/main" val="39402568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4901" y="280656"/>
            <a:ext cx="7242361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9" dirty="0">
                <a:solidFill>
                  <a:srgbClr val="000000"/>
                </a:solidFill>
              </a:rPr>
              <a:t>Emergency Response</a:t>
            </a:r>
            <a:r>
              <a:rPr sz="4236" spc="53" dirty="0">
                <a:solidFill>
                  <a:srgbClr val="000000"/>
                </a:solidFill>
              </a:rPr>
              <a:t> </a:t>
            </a:r>
            <a:r>
              <a:rPr sz="4236" spc="9" dirty="0">
                <a:solidFill>
                  <a:srgbClr val="000000"/>
                </a:solidFill>
              </a:rPr>
              <a:t>Training</a:t>
            </a:r>
            <a:endParaRPr sz="4236"/>
          </a:p>
        </p:txBody>
      </p:sp>
      <p:sp>
        <p:nvSpPr>
          <p:cNvPr id="3" name="object 3"/>
          <p:cNvSpPr txBox="1"/>
          <p:nvPr/>
        </p:nvSpPr>
        <p:spPr>
          <a:xfrm>
            <a:off x="2482381" y="1020160"/>
            <a:ext cx="7696760" cy="3017184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4483">
              <a:lnSpc>
                <a:spcPct val="101000"/>
              </a:lnSpc>
              <a:spcBef>
                <a:spcPts val="84"/>
              </a:spcBef>
            </a:pPr>
            <a:r>
              <a:rPr sz="2691" b="1" spc="13" dirty="0">
                <a:latin typeface="UKIJ Inchike"/>
                <a:cs typeface="UKIJ Inchike"/>
              </a:rPr>
              <a:t>Contact Release. </a:t>
            </a:r>
            <a:r>
              <a:rPr sz="2691" spc="13" dirty="0">
                <a:latin typeface="UKIJ Inchike"/>
                <a:cs typeface="UKIJ Inchike"/>
              </a:rPr>
              <a:t>Employees </a:t>
            </a:r>
            <a:r>
              <a:rPr sz="2691" spc="9" dirty="0">
                <a:latin typeface="UKIJ Inchike"/>
                <a:cs typeface="UKIJ Inchike"/>
              </a:rPr>
              <a:t>exposed </a:t>
            </a:r>
            <a:r>
              <a:rPr sz="2691" spc="4" dirty="0">
                <a:latin typeface="UKIJ Inchike"/>
                <a:cs typeface="UKIJ Inchike"/>
              </a:rPr>
              <a:t>to </a:t>
            </a:r>
            <a:r>
              <a:rPr sz="2691" spc="13" dirty="0">
                <a:latin typeface="UKIJ Inchike"/>
                <a:cs typeface="UKIJ Inchike"/>
              </a:rPr>
              <a:t>shock  </a:t>
            </a:r>
            <a:r>
              <a:rPr sz="2691" spc="9" dirty="0">
                <a:latin typeface="UKIJ Inchike"/>
                <a:cs typeface="UKIJ Inchike"/>
              </a:rPr>
              <a:t>hazards and those responsible </a:t>
            </a:r>
            <a:r>
              <a:rPr sz="2691" spc="18" dirty="0">
                <a:latin typeface="UKIJ Inchike"/>
                <a:cs typeface="UKIJ Inchike"/>
              </a:rPr>
              <a:t>for </a:t>
            </a:r>
            <a:r>
              <a:rPr sz="2691" spc="9" dirty="0">
                <a:latin typeface="UKIJ Inchike"/>
                <a:cs typeface="UKIJ Inchike"/>
              </a:rPr>
              <a:t>the safe release  </a:t>
            </a:r>
            <a:r>
              <a:rPr sz="2691" spc="4" dirty="0">
                <a:latin typeface="UKIJ Inchike"/>
                <a:cs typeface="UKIJ Inchike"/>
              </a:rPr>
              <a:t>of </a:t>
            </a:r>
            <a:r>
              <a:rPr sz="2691" spc="13" dirty="0">
                <a:latin typeface="UKIJ Inchike"/>
                <a:cs typeface="UKIJ Inchike"/>
              </a:rPr>
              <a:t>victims from </a:t>
            </a:r>
            <a:r>
              <a:rPr sz="2691" spc="9" dirty="0">
                <a:latin typeface="UKIJ Inchike"/>
                <a:cs typeface="UKIJ Inchike"/>
              </a:rPr>
              <a:t>contact </a:t>
            </a:r>
            <a:r>
              <a:rPr sz="2691" spc="4" dirty="0">
                <a:latin typeface="UKIJ Inchike"/>
                <a:cs typeface="UKIJ Inchike"/>
              </a:rPr>
              <a:t>with </a:t>
            </a:r>
            <a:r>
              <a:rPr sz="2691" spc="9" dirty="0">
                <a:latin typeface="UKIJ Inchike"/>
                <a:cs typeface="UKIJ Inchike"/>
              </a:rPr>
              <a:t>energized electrical  </a:t>
            </a:r>
            <a:r>
              <a:rPr sz="2691" spc="13" dirty="0">
                <a:latin typeface="UKIJ Inchike"/>
                <a:cs typeface="UKIJ Inchike"/>
              </a:rPr>
              <a:t>conductors </a:t>
            </a:r>
            <a:r>
              <a:rPr sz="2691" spc="9" dirty="0">
                <a:latin typeface="UKIJ Inchike"/>
                <a:cs typeface="UKIJ Inchike"/>
              </a:rPr>
              <a:t>or circuit </a:t>
            </a:r>
            <a:r>
              <a:rPr sz="2691" spc="13" dirty="0">
                <a:latin typeface="UKIJ Inchike"/>
                <a:cs typeface="UKIJ Inchike"/>
              </a:rPr>
              <a:t>parts </a:t>
            </a:r>
            <a:r>
              <a:rPr sz="2691" spc="9" dirty="0">
                <a:latin typeface="UKIJ Inchike"/>
                <a:cs typeface="UKIJ Inchike"/>
              </a:rPr>
              <a:t>shall </a:t>
            </a:r>
            <a:r>
              <a:rPr sz="2691" spc="22" dirty="0">
                <a:latin typeface="UKIJ Inchike"/>
                <a:cs typeface="UKIJ Inchike"/>
              </a:rPr>
              <a:t>be </a:t>
            </a:r>
            <a:r>
              <a:rPr sz="2691" spc="9" dirty="0">
                <a:latin typeface="UKIJ Inchike"/>
                <a:cs typeface="UKIJ Inchike"/>
              </a:rPr>
              <a:t>trained in  </a:t>
            </a:r>
            <a:r>
              <a:rPr sz="2691" spc="13" dirty="0">
                <a:latin typeface="UKIJ Inchike"/>
                <a:cs typeface="UKIJ Inchike"/>
              </a:rPr>
              <a:t>methods </a:t>
            </a:r>
            <a:r>
              <a:rPr sz="2691" spc="4" dirty="0">
                <a:latin typeface="UKIJ Inchike"/>
                <a:cs typeface="UKIJ Inchike"/>
              </a:rPr>
              <a:t>of </a:t>
            </a:r>
            <a:r>
              <a:rPr sz="2691" spc="18" dirty="0">
                <a:latin typeface="UKIJ Inchike"/>
                <a:cs typeface="UKIJ Inchike"/>
              </a:rPr>
              <a:t>safe</a:t>
            </a:r>
            <a:r>
              <a:rPr sz="2691" spc="-26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release.</a:t>
            </a:r>
            <a:endParaRPr sz="2691">
              <a:latin typeface="UKIJ Inchike"/>
              <a:cs typeface="UKIJ Inchike"/>
            </a:endParaRPr>
          </a:p>
          <a:p>
            <a:pPr marL="113185">
              <a:lnSpc>
                <a:spcPct val="100000"/>
              </a:lnSpc>
              <a:spcBef>
                <a:spcPts val="688"/>
              </a:spcBef>
            </a:pPr>
            <a:r>
              <a:rPr sz="2691" b="1" spc="13" dirty="0">
                <a:solidFill>
                  <a:srgbClr val="FF0000"/>
                </a:solidFill>
                <a:latin typeface="UKIJ Inchike"/>
                <a:cs typeface="UKIJ Inchike"/>
              </a:rPr>
              <a:t>*Refresher </a:t>
            </a:r>
            <a:r>
              <a:rPr sz="2691" b="1" spc="9" dirty="0">
                <a:solidFill>
                  <a:srgbClr val="FF0000"/>
                </a:solidFill>
                <a:latin typeface="UKIJ Inchike"/>
                <a:cs typeface="UKIJ Inchike"/>
              </a:rPr>
              <a:t>training shall </a:t>
            </a:r>
            <a:r>
              <a:rPr sz="2691" b="1" spc="18" dirty="0">
                <a:solidFill>
                  <a:srgbClr val="FF0000"/>
                </a:solidFill>
                <a:latin typeface="UKIJ Inchike"/>
                <a:cs typeface="UKIJ Inchike"/>
              </a:rPr>
              <a:t>occur</a:t>
            </a:r>
            <a:r>
              <a:rPr sz="2691" b="1" spc="-93" dirty="0">
                <a:solidFill>
                  <a:srgbClr val="FF0000"/>
                </a:solidFill>
                <a:latin typeface="UKIJ Inchike"/>
                <a:cs typeface="UKIJ Inchike"/>
              </a:rPr>
              <a:t> </a:t>
            </a:r>
            <a:r>
              <a:rPr sz="2691" b="1" spc="13" dirty="0">
                <a:solidFill>
                  <a:srgbClr val="FF0000"/>
                </a:solidFill>
                <a:latin typeface="UKIJ Inchike"/>
                <a:cs typeface="UKIJ Inchike"/>
              </a:rPr>
              <a:t>annually.</a:t>
            </a:r>
            <a:endParaRPr sz="2691">
              <a:latin typeface="UKIJ Inchike"/>
              <a:cs typeface="UKIJ Inchike"/>
            </a:endParaRPr>
          </a:p>
          <a:p>
            <a:pPr marL="288007">
              <a:lnSpc>
                <a:spcPct val="100000"/>
              </a:lnSpc>
              <a:spcBef>
                <a:spcPts val="556"/>
              </a:spcBef>
            </a:pPr>
            <a:r>
              <a:rPr sz="2338" spc="-9" dirty="0">
                <a:latin typeface="UKIJ Inchike"/>
                <a:cs typeface="UKIJ Inchike"/>
              </a:rPr>
              <a:t>Also annually ensure CPR/AED/First </a:t>
            </a:r>
            <a:r>
              <a:rPr sz="2338" spc="-13" dirty="0">
                <a:latin typeface="UKIJ Inchike"/>
                <a:cs typeface="UKIJ Inchike"/>
              </a:rPr>
              <a:t>Aid </a:t>
            </a:r>
            <a:r>
              <a:rPr sz="2338" spc="-9" dirty="0">
                <a:latin typeface="UKIJ Inchike"/>
                <a:cs typeface="UKIJ Inchike"/>
              </a:rPr>
              <a:t>training </a:t>
            </a:r>
            <a:r>
              <a:rPr sz="2338" spc="-18" dirty="0">
                <a:latin typeface="UKIJ Inchike"/>
                <a:cs typeface="UKIJ Inchike"/>
              </a:rPr>
              <a:t>is</a:t>
            </a:r>
            <a:r>
              <a:rPr sz="2338" spc="84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valid.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88884" y="4343400"/>
            <a:ext cx="3247465" cy="2058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2403438" y="4209384"/>
            <a:ext cx="2447682" cy="23161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5307762" y="4429322"/>
            <a:ext cx="1382836" cy="19101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29892531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5485" y="279332"/>
            <a:ext cx="5871882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22" dirty="0">
                <a:solidFill>
                  <a:srgbClr val="000000"/>
                </a:solidFill>
              </a:rPr>
              <a:t>What </a:t>
            </a:r>
            <a:r>
              <a:rPr sz="4236" spc="18" dirty="0">
                <a:solidFill>
                  <a:srgbClr val="000000"/>
                </a:solidFill>
              </a:rPr>
              <a:t>needs </a:t>
            </a:r>
            <a:r>
              <a:rPr sz="4236" dirty="0">
                <a:solidFill>
                  <a:srgbClr val="000000"/>
                </a:solidFill>
              </a:rPr>
              <a:t>to </a:t>
            </a:r>
            <a:r>
              <a:rPr sz="4236" spc="9" dirty="0">
                <a:solidFill>
                  <a:srgbClr val="000000"/>
                </a:solidFill>
              </a:rPr>
              <a:t>be</a:t>
            </a:r>
            <a:r>
              <a:rPr sz="4236" spc="-62" dirty="0">
                <a:solidFill>
                  <a:srgbClr val="000000"/>
                </a:solidFill>
              </a:rPr>
              <a:t> </a:t>
            </a:r>
            <a:r>
              <a:rPr sz="4236" spc="13" dirty="0">
                <a:solidFill>
                  <a:srgbClr val="000000"/>
                </a:solidFill>
              </a:rPr>
              <a:t>done?</a:t>
            </a:r>
            <a:endParaRPr sz="4236"/>
          </a:p>
        </p:txBody>
      </p:sp>
      <p:sp>
        <p:nvSpPr>
          <p:cNvPr id="3" name="object 3"/>
          <p:cNvSpPr txBox="1"/>
          <p:nvPr/>
        </p:nvSpPr>
        <p:spPr>
          <a:xfrm>
            <a:off x="2287792" y="4908177"/>
            <a:ext cx="8209429" cy="1733549"/>
          </a:xfrm>
          <a:prstGeom prst="rect">
            <a:avLst/>
          </a:prstGeom>
          <a:ln w="10667">
            <a:solidFill>
              <a:srgbClr val="000000"/>
            </a:solidFill>
          </a:ln>
        </p:spPr>
        <p:txBody>
          <a:bodyPr vert="horz" wrap="square" lIns="0" tIns="43142" rIns="0" bIns="0" rtlCol="0">
            <a:spAutoFit/>
          </a:bodyPr>
          <a:lstStyle/>
          <a:p>
            <a:pPr marL="88531" marR="158572">
              <a:lnSpc>
                <a:spcPct val="100800"/>
              </a:lnSpc>
              <a:spcBef>
                <a:spcPts val="339"/>
              </a:spcBef>
            </a:pPr>
            <a:r>
              <a:rPr sz="2118" b="1" spc="9" dirty="0">
                <a:latin typeface="UKIJ Inchike"/>
                <a:cs typeface="UKIJ Inchike"/>
              </a:rPr>
              <a:t>Electrically Safe </a:t>
            </a:r>
            <a:r>
              <a:rPr sz="2118" b="1" spc="18" dirty="0">
                <a:latin typeface="UKIJ Inchike"/>
                <a:cs typeface="UKIJ Inchike"/>
              </a:rPr>
              <a:t>Work </a:t>
            </a:r>
            <a:r>
              <a:rPr sz="2118" b="1" spc="9" dirty="0">
                <a:latin typeface="UKIJ Inchike"/>
                <a:cs typeface="UKIJ Inchike"/>
              </a:rPr>
              <a:t>Condition. </a:t>
            </a:r>
            <a:r>
              <a:rPr sz="2118" spc="9" dirty="0">
                <a:latin typeface="UKIJ Inchike"/>
                <a:cs typeface="UKIJ Inchike"/>
              </a:rPr>
              <a:t>A </a:t>
            </a:r>
            <a:r>
              <a:rPr sz="2118" spc="4" dirty="0">
                <a:latin typeface="UKIJ Inchike"/>
                <a:cs typeface="UKIJ Inchike"/>
              </a:rPr>
              <a:t>state in </a:t>
            </a:r>
            <a:r>
              <a:rPr sz="2118" spc="9" dirty="0">
                <a:latin typeface="UKIJ Inchike"/>
                <a:cs typeface="UKIJ Inchike"/>
              </a:rPr>
              <a:t>which </a:t>
            </a:r>
            <a:r>
              <a:rPr sz="2118" spc="4" dirty="0">
                <a:latin typeface="UKIJ Inchike"/>
                <a:cs typeface="UKIJ Inchike"/>
              </a:rPr>
              <a:t>an</a:t>
            </a:r>
            <a:r>
              <a:rPr sz="2118" spc="-163" dirty="0">
                <a:latin typeface="UKIJ Inchike"/>
                <a:cs typeface="UKIJ Inchike"/>
              </a:rPr>
              <a:t> </a:t>
            </a:r>
            <a:r>
              <a:rPr sz="2118" spc="4" dirty="0">
                <a:latin typeface="UKIJ Inchike"/>
                <a:cs typeface="UKIJ Inchike"/>
              </a:rPr>
              <a:t>electrical  </a:t>
            </a:r>
            <a:r>
              <a:rPr sz="2118" spc="9" dirty="0">
                <a:latin typeface="UKIJ Inchike"/>
                <a:cs typeface="UKIJ Inchike"/>
              </a:rPr>
              <a:t>conductor </a:t>
            </a:r>
            <a:r>
              <a:rPr sz="2118" spc="13" dirty="0">
                <a:latin typeface="UKIJ Inchike"/>
                <a:cs typeface="UKIJ Inchike"/>
              </a:rPr>
              <a:t>or </a:t>
            </a:r>
            <a:r>
              <a:rPr sz="2118" dirty="0">
                <a:latin typeface="UKIJ Inchike"/>
                <a:cs typeface="UKIJ Inchike"/>
              </a:rPr>
              <a:t>circuit </a:t>
            </a:r>
            <a:r>
              <a:rPr sz="2118" spc="4" dirty="0">
                <a:latin typeface="UKIJ Inchike"/>
                <a:cs typeface="UKIJ Inchike"/>
              </a:rPr>
              <a:t>part has </a:t>
            </a:r>
            <a:r>
              <a:rPr sz="2118" spc="9" dirty="0">
                <a:latin typeface="UKIJ Inchike"/>
                <a:cs typeface="UKIJ Inchike"/>
              </a:rPr>
              <a:t>been </a:t>
            </a:r>
            <a:r>
              <a:rPr sz="2118" b="1" spc="9" dirty="0">
                <a:latin typeface="UKIJ Inchike"/>
                <a:cs typeface="UKIJ Inchike"/>
              </a:rPr>
              <a:t>disconnected </a:t>
            </a:r>
            <a:r>
              <a:rPr sz="2118" dirty="0">
                <a:latin typeface="UKIJ Inchike"/>
                <a:cs typeface="UKIJ Inchike"/>
              </a:rPr>
              <a:t>from energized  </a:t>
            </a:r>
            <a:r>
              <a:rPr sz="2118" spc="4" dirty="0">
                <a:latin typeface="UKIJ Inchike"/>
                <a:cs typeface="UKIJ Inchike"/>
              </a:rPr>
              <a:t>parts, </a:t>
            </a:r>
            <a:r>
              <a:rPr sz="2118" b="1" spc="9" dirty="0">
                <a:latin typeface="UKIJ Inchike"/>
                <a:cs typeface="UKIJ Inchike"/>
              </a:rPr>
              <a:t>locked/tagged </a:t>
            </a:r>
            <a:r>
              <a:rPr sz="2118" spc="4" dirty="0">
                <a:latin typeface="UKIJ Inchike"/>
                <a:cs typeface="UKIJ Inchike"/>
              </a:rPr>
              <a:t>in accordance </a:t>
            </a:r>
            <a:r>
              <a:rPr sz="2118" dirty="0">
                <a:latin typeface="UKIJ Inchike"/>
                <a:cs typeface="UKIJ Inchike"/>
              </a:rPr>
              <a:t>with </a:t>
            </a:r>
            <a:r>
              <a:rPr sz="2118" spc="4" dirty="0">
                <a:latin typeface="UKIJ Inchike"/>
                <a:cs typeface="UKIJ Inchike"/>
              </a:rPr>
              <a:t>established standards,  </a:t>
            </a:r>
            <a:r>
              <a:rPr sz="2118" b="1" spc="9" dirty="0">
                <a:latin typeface="UKIJ Inchike"/>
                <a:cs typeface="UKIJ Inchike"/>
              </a:rPr>
              <a:t>tested </a:t>
            </a:r>
            <a:r>
              <a:rPr sz="2118" spc="13" dirty="0">
                <a:latin typeface="UKIJ Inchike"/>
                <a:cs typeface="UKIJ Inchike"/>
              </a:rPr>
              <a:t>to </a:t>
            </a:r>
            <a:r>
              <a:rPr sz="2118" spc="-4" dirty="0">
                <a:latin typeface="UKIJ Inchike"/>
                <a:cs typeface="UKIJ Inchike"/>
              </a:rPr>
              <a:t>verify </a:t>
            </a:r>
            <a:r>
              <a:rPr sz="2118" spc="4" dirty="0">
                <a:latin typeface="UKIJ Inchike"/>
                <a:cs typeface="UKIJ Inchike"/>
              </a:rPr>
              <a:t>the </a:t>
            </a:r>
            <a:r>
              <a:rPr sz="2118" spc="9" dirty="0">
                <a:latin typeface="UKIJ Inchike"/>
                <a:cs typeface="UKIJ Inchike"/>
              </a:rPr>
              <a:t>absence </a:t>
            </a:r>
            <a:r>
              <a:rPr sz="2118" spc="4" dirty="0">
                <a:latin typeface="UKIJ Inchike"/>
                <a:cs typeface="UKIJ Inchike"/>
              </a:rPr>
              <a:t>of voltage, </a:t>
            </a:r>
            <a:r>
              <a:rPr sz="2118" spc="9" dirty="0">
                <a:latin typeface="UKIJ Inchike"/>
                <a:cs typeface="UKIJ Inchike"/>
              </a:rPr>
              <a:t>and, </a:t>
            </a:r>
            <a:r>
              <a:rPr sz="2118" spc="4" dirty="0">
                <a:latin typeface="UKIJ Inchike"/>
                <a:cs typeface="UKIJ Inchike"/>
              </a:rPr>
              <a:t>if </a:t>
            </a:r>
            <a:r>
              <a:rPr sz="2118" spc="-13" dirty="0">
                <a:latin typeface="UKIJ Inchike"/>
                <a:cs typeface="UKIJ Inchike"/>
              </a:rPr>
              <a:t>necessary,  </a:t>
            </a:r>
            <a:r>
              <a:rPr sz="2118" b="1" spc="9" dirty="0">
                <a:latin typeface="UKIJ Inchike"/>
                <a:cs typeface="UKIJ Inchike"/>
              </a:rPr>
              <a:t>temporarily grounded </a:t>
            </a:r>
            <a:r>
              <a:rPr sz="2118" spc="-4" dirty="0">
                <a:latin typeface="UKIJ Inchike"/>
                <a:cs typeface="UKIJ Inchike"/>
              </a:rPr>
              <a:t>for </a:t>
            </a:r>
            <a:r>
              <a:rPr sz="2118" spc="9" dirty="0">
                <a:latin typeface="UKIJ Inchike"/>
                <a:cs typeface="UKIJ Inchike"/>
              </a:rPr>
              <a:t>personnel</a:t>
            </a:r>
            <a:r>
              <a:rPr sz="2118" spc="-35" dirty="0">
                <a:latin typeface="UKIJ Inchike"/>
                <a:cs typeface="UKIJ Inchike"/>
              </a:rPr>
              <a:t> </a:t>
            </a:r>
            <a:r>
              <a:rPr sz="2118" spc="4" dirty="0">
                <a:latin typeface="UKIJ Inchike"/>
                <a:cs typeface="UKIJ Inchike"/>
              </a:rPr>
              <a:t>protection.</a:t>
            </a:r>
            <a:endParaRPr sz="2118">
              <a:latin typeface="UKIJ Inchike"/>
              <a:cs typeface="UKIJ Inchik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75631" y="1018810"/>
            <a:ext cx="7064188" cy="3750609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4483" algn="just">
              <a:lnSpc>
                <a:spcPct val="101000"/>
              </a:lnSpc>
              <a:spcBef>
                <a:spcPts val="84"/>
              </a:spcBef>
            </a:pPr>
            <a:r>
              <a:rPr sz="2691" spc="4" dirty="0">
                <a:latin typeface="UKIJ Inchike"/>
                <a:cs typeface="UKIJ Inchike"/>
              </a:rPr>
              <a:t>If </a:t>
            </a:r>
            <a:r>
              <a:rPr sz="2691" spc="13" dirty="0">
                <a:latin typeface="UKIJ Inchike"/>
                <a:cs typeface="UKIJ Inchike"/>
              </a:rPr>
              <a:t>workers are </a:t>
            </a:r>
            <a:r>
              <a:rPr sz="2691" spc="9" dirty="0">
                <a:latin typeface="UKIJ Inchike"/>
                <a:cs typeface="UKIJ Inchike"/>
              </a:rPr>
              <a:t>going </a:t>
            </a:r>
            <a:r>
              <a:rPr sz="2691" spc="18" dirty="0">
                <a:latin typeface="UKIJ Inchike"/>
                <a:cs typeface="UKIJ Inchike"/>
              </a:rPr>
              <a:t>to </a:t>
            </a:r>
            <a:r>
              <a:rPr sz="2691" spc="9" dirty="0">
                <a:latin typeface="UKIJ Inchike"/>
                <a:cs typeface="UKIJ Inchike"/>
              </a:rPr>
              <a:t>be </a:t>
            </a:r>
            <a:r>
              <a:rPr sz="2691" spc="13" dirty="0">
                <a:latin typeface="UKIJ Inchike"/>
                <a:cs typeface="UKIJ Inchike"/>
              </a:rPr>
              <a:t>working </a:t>
            </a:r>
            <a:r>
              <a:rPr sz="2691" spc="22" dirty="0">
                <a:latin typeface="UKIJ Inchike"/>
                <a:cs typeface="UKIJ Inchike"/>
              </a:rPr>
              <a:t>on or </a:t>
            </a:r>
            <a:r>
              <a:rPr sz="2691" spc="13" dirty="0">
                <a:latin typeface="UKIJ Inchike"/>
                <a:cs typeface="UKIJ Inchike"/>
              </a:rPr>
              <a:t>near  equipment </a:t>
            </a:r>
            <a:r>
              <a:rPr sz="2691" spc="18" dirty="0">
                <a:latin typeface="UKIJ Inchike"/>
                <a:cs typeface="UKIJ Inchike"/>
              </a:rPr>
              <a:t>not </a:t>
            </a:r>
            <a:r>
              <a:rPr sz="2691" spc="13" dirty="0">
                <a:latin typeface="UKIJ Inchike"/>
                <a:cs typeface="UKIJ Inchike"/>
              </a:rPr>
              <a:t>placed </a:t>
            </a:r>
            <a:r>
              <a:rPr sz="2691" spc="9" dirty="0">
                <a:latin typeface="UKIJ Inchike"/>
                <a:cs typeface="UKIJ Inchike"/>
              </a:rPr>
              <a:t>in </a:t>
            </a:r>
            <a:r>
              <a:rPr sz="2691" spc="22" dirty="0">
                <a:latin typeface="UKIJ Inchike"/>
                <a:cs typeface="UKIJ Inchike"/>
              </a:rPr>
              <a:t>an </a:t>
            </a:r>
            <a:r>
              <a:rPr sz="2691" b="1" spc="13" dirty="0">
                <a:latin typeface="UKIJ Inchike"/>
                <a:cs typeface="UKIJ Inchike"/>
              </a:rPr>
              <a:t>Electrically</a:t>
            </a:r>
            <a:r>
              <a:rPr sz="2691" b="1" spc="-176" dirty="0">
                <a:latin typeface="UKIJ Inchike"/>
                <a:cs typeface="UKIJ Inchike"/>
              </a:rPr>
              <a:t> </a:t>
            </a:r>
            <a:r>
              <a:rPr sz="2691" b="1" spc="9" dirty="0">
                <a:latin typeface="UKIJ Inchike"/>
                <a:cs typeface="UKIJ Inchike"/>
              </a:rPr>
              <a:t>Safe  </a:t>
            </a:r>
            <a:r>
              <a:rPr sz="2691" b="1" spc="18" dirty="0">
                <a:latin typeface="UKIJ Inchike"/>
                <a:cs typeface="UKIJ Inchike"/>
              </a:rPr>
              <a:t>Work </a:t>
            </a:r>
            <a:r>
              <a:rPr sz="2691" b="1" spc="13" dirty="0">
                <a:latin typeface="UKIJ Inchike"/>
                <a:cs typeface="UKIJ Inchike"/>
              </a:rPr>
              <a:t>Condition </a:t>
            </a:r>
            <a:r>
              <a:rPr sz="2691" spc="9" dirty="0">
                <a:latin typeface="UKIJ Inchike"/>
                <a:cs typeface="UKIJ Inchike"/>
              </a:rPr>
              <a:t>employers</a:t>
            </a:r>
            <a:r>
              <a:rPr sz="2691" spc="-71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must:</a:t>
            </a:r>
            <a:endParaRPr sz="2691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688"/>
              </a:spcBef>
              <a:buSzPct val="75409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691" spc="13" dirty="0">
                <a:latin typeface="UKIJ Inchike"/>
                <a:cs typeface="UKIJ Inchike"/>
              </a:rPr>
              <a:t>Perform a Shock Hazard</a:t>
            </a:r>
            <a:r>
              <a:rPr sz="2691" spc="-66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Analysis</a:t>
            </a:r>
            <a:endParaRPr sz="2691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679"/>
              </a:spcBef>
              <a:buSzPct val="75409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691" spc="13" dirty="0">
                <a:latin typeface="UKIJ Inchike"/>
                <a:cs typeface="UKIJ Inchike"/>
              </a:rPr>
              <a:t>Perform </a:t>
            </a:r>
            <a:r>
              <a:rPr sz="2691" spc="4" dirty="0">
                <a:latin typeface="UKIJ Inchike"/>
                <a:cs typeface="UKIJ Inchike"/>
              </a:rPr>
              <a:t>an </a:t>
            </a:r>
            <a:r>
              <a:rPr sz="2691" spc="9" dirty="0">
                <a:latin typeface="UKIJ Inchike"/>
                <a:cs typeface="UKIJ Inchike"/>
              </a:rPr>
              <a:t>Arc </a:t>
            </a:r>
            <a:r>
              <a:rPr sz="2691" spc="13" dirty="0">
                <a:latin typeface="UKIJ Inchike"/>
                <a:cs typeface="UKIJ Inchike"/>
              </a:rPr>
              <a:t>Flash Hazard</a:t>
            </a:r>
            <a:r>
              <a:rPr sz="2691" spc="-71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Analysis</a:t>
            </a:r>
            <a:endParaRPr sz="2691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688"/>
              </a:spcBef>
              <a:buSzPct val="75409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691" spc="9" dirty="0">
                <a:latin typeface="UKIJ Inchike"/>
                <a:cs typeface="UKIJ Inchike"/>
              </a:rPr>
              <a:t>Label panels </a:t>
            </a:r>
            <a:r>
              <a:rPr sz="2691" spc="4" dirty="0">
                <a:latin typeface="UKIJ Inchike"/>
                <a:cs typeface="UKIJ Inchike"/>
              </a:rPr>
              <a:t>with</a:t>
            </a:r>
            <a:r>
              <a:rPr sz="2691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hazards</a:t>
            </a:r>
            <a:endParaRPr sz="2691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688"/>
              </a:spcBef>
              <a:buSzPct val="75409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691" spc="13" dirty="0">
                <a:latin typeface="UKIJ Inchike"/>
                <a:cs typeface="UKIJ Inchike"/>
              </a:rPr>
              <a:t>Provide </a:t>
            </a:r>
            <a:r>
              <a:rPr sz="2691" spc="9" dirty="0">
                <a:latin typeface="UKIJ Inchike"/>
                <a:cs typeface="UKIJ Inchike"/>
              </a:rPr>
              <a:t>necessary </a:t>
            </a:r>
            <a:r>
              <a:rPr sz="2691" spc="13" dirty="0">
                <a:latin typeface="UKIJ Inchike"/>
                <a:cs typeface="UKIJ Inchike"/>
              </a:rPr>
              <a:t>PPE and</a:t>
            </a:r>
            <a:r>
              <a:rPr sz="2691" spc="-35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Tools</a:t>
            </a:r>
            <a:endParaRPr sz="2691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675"/>
              </a:spcBef>
              <a:buSzPct val="75409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691" spc="13" dirty="0">
                <a:latin typeface="UKIJ Inchike"/>
                <a:cs typeface="UKIJ Inchike"/>
              </a:rPr>
              <a:t>Provide</a:t>
            </a:r>
            <a:r>
              <a:rPr sz="2691" spc="-22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Training</a:t>
            </a:r>
            <a:endParaRPr sz="2691">
              <a:latin typeface="UKIJ Inchike"/>
              <a:cs typeface="UKIJ Inchike"/>
            </a:endParaRPr>
          </a:p>
        </p:txBody>
      </p:sp>
    </p:spTree>
    <p:extLst>
      <p:ext uri="{BB962C8B-B14F-4D97-AF65-F5344CB8AC3E}">
        <p14:creationId xmlns:p14="http://schemas.microsoft.com/office/powerpoint/2010/main" val="32800421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45093" y="1238474"/>
            <a:ext cx="5223062" cy="617444"/>
          </a:xfrm>
          <a:custGeom>
            <a:avLst/>
            <a:gdLst/>
            <a:ahLst/>
            <a:cxnLst/>
            <a:rect l="l" t="t" r="r" b="b"/>
            <a:pathLst>
              <a:path w="5919470" h="699769">
                <a:moveTo>
                  <a:pt x="167640" y="684276"/>
                </a:moveTo>
                <a:lnTo>
                  <a:pt x="0" y="684276"/>
                </a:lnTo>
                <a:lnTo>
                  <a:pt x="0" y="13716"/>
                </a:lnTo>
                <a:lnTo>
                  <a:pt x="167640" y="13716"/>
                </a:lnTo>
                <a:lnTo>
                  <a:pt x="167640" y="259080"/>
                </a:lnTo>
                <a:lnTo>
                  <a:pt x="563880" y="259080"/>
                </a:lnTo>
                <a:lnTo>
                  <a:pt x="563880" y="385572"/>
                </a:lnTo>
                <a:lnTo>
                  <a:pt x="167640" y="385572"/>
                </a:lnTo>
                <a:lnTo>
                  <a:pt x="167640" y="684276"/>
                </a:lnTo>
                <a:close/>
              </a:path>
              <a:path w="5919470" h="699769">
                <a:moveTo>
                  <a:pt x="563880" y="259080"/>
                </a:moveTo>
                <a:lnTo>
                  <a:pt x="396240" y="259080"/>
                </a:lnTo>
                <a:lnTo>
                  <a:pt x="396240" y="13716"/>
                </a:lnTo>
                <a:lnTo>
                  <a:pt x="563880" y="13716"/>
                </a:lnTo>
                <a:lnTo>
                  <a:pt x="563880" y="259080"/>
                </a:lnTo>
                <a:close/>
              </a:path>
              <a:path w="5919470" h="699769">
                <a:moveTo>
                  <a:pt x="563880" y="684276"/>
                </a:moveTo>
                <a:lnTo>
                  <a:pt x="396240" y="684276"/>
                </a:lnTo>
                <a:lnTo>
                  <a:pt x="396240" y="385572"/>
                </a:lnTo>
                <a:lnTo>
                  <a:pt x="563880" y="385572"/>
                </a:lnTo>
                <a:lnTo>
                  <a:pt x="563880" y="684276"/>
                </a:lnTo>
                <a:close/>
              </a:path>
              <a:path w="5919470" h="699769">
                <a:moveTo>
                  <a:pt x="798195" y="684276"/>
                </a:moveTo>
                <a:lnTo>
                  <a:pt x="630936" y="684276"/>
                </a:lnTo>
                <a:lnTo>
                  <a:pt x="857535" y="13716"/>
                </a:lnTo>
                <a:lnTo>
                  <a:pt x="1041368" y="13716"/>
                </a:lnTo>
                <a:lnTo>
                  <a:pt x="1104359" y="200120"/>
                </a:lnTo>
                <a:lnTo>
                  <a:pt x="946975" y="200120"/>
                </a:lnTo>
                <a:lnTo>
                  <a:pt x="877157" y="425196"/>
                </a:lnTo>
                <a:lnTo>
                  <a:pt x="1180418" y="425196"/>
                </a:lnTo>
                <a:lnTo>
                  <a:pt x="1221618" y="547116"/>
                </a:lnTo>
                <a:lnTo>
                  <a:pt x="840295" y="547116"/>
                </a:lnTo>
                <a:lnTo>
                  <a:pt x="798195" y="684276"/>
                </a:lnTo>
                <a:close/>
              </a:path>
              <a:path w="5919470" h="699769">
                <a:moveTo>
                  <a:pt x="1180418" y="425196"/>
                </a:moveTo>
                <a:lnTo>
                  <a:pt x="1016793" y="425196"/>
                </a:lnTo>
                <a:lnTo>
                  <a:pt x="946975" y="200120"/>
                </a:lnTo>
                <a:lnTo>
                  <a:pt x="1104359" y="200120"/>
                </a:lnTo>
                <a:lnTo>
                  <a:pt x="1180418" y="425196"/>
                </a:lnTo>
                <a:close/>
              </a:path>
              <a:path w="5919470" h="699769">
                <a:moveTo>
                  <a:pt x="1267968" y="684276"/>
                </a:moveTo>
                <a:lnTo>
                  <a:pt x="1095851" y="684276"/>
                </a:lnTo>
                <a:lnTo>
                  <a:pt x="1053750" y="547116"/>
                </a:lnTo>
                <a:lnTo>
                  <a:pt x="1221618" y="547116"/>
                </a:lnTo>
                <a:lnTo>
                  <a:pt x="1267968" y="684276"/>
                </a:lnTo>
                <a:close/>
              </a:path>
              <a:path w="5919470" h="699769">
                <a:moveTo>
                  <a:pt x="1821180" y="684276"/>
                </a:moveTo>
                <a:lnTo>
                  <a:pt x="1289304" y="684276"/>
                </a:lnTo>
                <a:lnTo>
                  <a:pt x="1289304" y="560070"/>
                </a:lnTo>
                <a:lnTo>
                  <a:pt x="1599533" y="140208"/>
                </a:lnTo>
                <a:lnTo>
                  <a:pt x="1306068" y="140208"/>
                </a:lnTo>
                <a:lnTo>
                  <a:pt x="1306068" y="13716"/>
                </a:lnTo>
                <a:lnTo>
                  <a:pt x="1802892" y="13716"/>
                </a:lnTo>
                <a:lnTo>
                  <a:pt x="1802892" y="140208"/>
                </a:lnTo>
                <a:lnTo>
                  <a:pt x="1494282" y="557784"/>
                </a:lnTo>
                <a:lnTo>
                  <a:pt x="1821180" y="557784"/>
                </a:lnTo>
                <a:lnTo>
                  <a:pt x="1821180" y="684276"/>
                </a:lnTo>
                <a:close/>
              </a:path>
              <a:path w="5919470" h="699769">
                <a:moveTo>
                  <a:pt x="2003679" y="684276"/>
                </a:moveTo>
                <a:lnTo>
                  <a:pt x="1836420" y="684276"/>
                </a:lnTo>
                <a:lnTo>
                  <a:pt x="2063019" y="13716"/>
                </a:lnTo>
                <a:lnTo>
                  <a:pt x="2246852" y="13716"/>
                </a:lnTo>
                <a:lnTo>
                  <a:pt x="2309843" y="200120"/>
                </a:lnTo>
                <a:lnTo>
                  <a:pt x="2152459" y="200120"/>
                </a:lnTo>
                <a:lnTo>
                  <a:pt x="2082641" y="425196"/>
                </a:lnTo>
                <a:lnTo>
                  <a:pt x="2385902" y="425196"/>
                </a:lnTo>
                <a:lnTo>
                  <a:pt x="2427102" y="547116"/>
                </a:lnTo>
                <a:lnTo>
                  <a:pt x="2045779" y="547116"/>
                </a:lnTo>
                <a:lnTo>
                  <a:pt x="2003679" y="684276"/>
                </a:lnTo>
                <a:close/>
              </a:path>
              <a:path w="5919470" h="699769">
                <a:moveTo>
                  <a:pt x="2385902" y="425196"/>
                </a:moveTo>
                <a:lnTo>
                  <a:pt x="2222277" y="425196"/>
                </a:lnTo>
                <a:lnTo>
                  <a:pt x="2152459" y="200120"/>
                </a:lnTo>
                <a:lnTo>
                  <a:pt x="2309843" y="200120"/>
                </a:lnTo>
                <a:lnTo>
                  <a:pt x="2385902" y="425196"/>
                </a:lnTo>
                <a:close/>
              </a:path>
              <a:path w="5919470" h="699769">
                <a:moveTo>
                  <a:pt x="2473452" y="684276"/>
                </a:moveTo>
                <a:lnTo>
                  <a:pt x="2301335" y="684276"/>
                </a:lnTo>
                <a:lnTo>
                  <a:pt x="2259234" y="547116"/>
                </a:lnTo>
                <a:lnTo>
                  <a:pt x="2427102" y="547116"/>
                </a:lnTo>
                <a:lnTo>
                  <a:pt x="2473452" y="684276"/>
                </a:lnTo>
                <a:close/>
              </a:path>
              <a:path w="5919470" h="699769">
                <a:moveTo>
                  <a:pt x="2708148" y="684276"/>
                </a:moveTo>
                <a:lnTo>
                  <a:pt x="2540508" y="684276"/>
                </a:lnTo>
                <a:lnTo>
                  <a:pt x="2540508" y="13716"/>
                </a:lnTo>
                <a:lnTo>
                  <a:pt x="2809875" y="13716"/>
                </a:lnTo>
                <a:lnTo>
                  <a:pt x="2836842" y="14214"/>
                </a:lnTo>
                <a:lnTo>
                  <a:pt x="2885420" y="17747"/>
                </a:lnTo>
                <a:lnTo>
                  <a:pt x="2927337" y="25250"/>
                </a:lnTo>
                <a:lnTo>
                  <a:pt x="2965524" y="39757"/>
                </a:lnTo>
                <a:lnTo>
                  <a:pt x="3000494" y="62155"/>
                </a:lnTo>
                <a:lnTo>
                  <a:pt x="3029069" y="91405"/>
                </a:lnTo>
                <a:lnTo>
                  <a:pt x="3049821" y="127210"/>
                </a:lnTo>
                <a:lnTo>
                  <a:pt x="3052436" y="135636"/>
                </a:lnTo>
                <a:lnTo>
                  <a:pt x="2708148" y="135636"/>
                </a:lnTo>
                <a:lnTo>
                  <a:pt x="2708148" y="316992"/>
                </a:lnTo>
                <a:lnTo>
                  <a:pt x="3030796" y="316992"/>
                </a:lnTo>
                <a:lnTo>
                  <a:pt x="3027045" y="323373"/>
                </a:lnTo>
                <a:lnTo>
                  <a:pt x="3008219" y="346159"/>
                </a:lnTo>
                <a:lnTo>
                  <a:pt x="2986456" y="366498"/>
                </a:lnTo>
                <a:lnTo>
                  <a:pt x="2961746" y="384372"/>
                </a:lnTo>
                <a:lnTo>
                  <a:pt x="2934081" y="399764"/>
                </a:lnTo>
                <a:lnTo>
                  <a:pt x="2965063" y="438912"/>
                </a:lnTo>
                <a:lnTo>
                  <a:pt x="2708148" y="438912"/>
                </a:lnTo>
                <a:lnTo>
                  <a:pt x="2708148" y="684276"/>
                </a:lnTo>
                <a:close/>
              </a:path>
              <a:path w="5919470" h="699769">
                <a:moveTo>
                  <a:pt x="3030796" y="316992"/>
                </a:moveTo>
                <a:lnTo>
                  <a:pt x="2755868" y="316992"/>
                </a:lnTo>
                <a:lnTo>
                  <a:pt x="2772638" y="316779"/>
                </a:lnTo>
                <a:lnTo>
                  <a:pt x="2788086" y="316003"/>
                </a:lnTo>
                <a:lnTo>
                  <a:pt x="2826713" y="310049"/>
                </a:lnTo>
                <a:lnTo>
                  <a:pt x="2863814" y="287824"/>
                </a:lnTo>
                <a:lnTo>
                  <a:pt x="2883600" y="254741"/>
                </a:lnTo>
                <a:lnTo>
                  <a:pt x="2887980" y="218027"/>
                </a:lnTo>
                <a:lnTo>
                  <a:pt x="2887387" y="205866"/>
                </a:lnTo>
                <a:lnTo>
                  <a:pt x="2872771" y="165776"/>
                </a:lnTo>
                <a:lnTo>
                  <a:pt x="2838433" y="143059"/>
                </a:lnTo>
                <a:lnTo>
                  <a:pt x="2790134" y="136195"/>
                </a:lnTo>
                <a:lnTo>
                  <a:pt x="2763869" y="135636"/>
                </a:lnTo>
                <a:lnTo>
                  <a:pt x="3052436" y="135636"/>
                </a:lnTo>
                <a:lnTo>
                  <a:pt x="3056429" y="148506"/>
                </a:lnTo>
                <a:lnTo>
                  <a:pt x="3060394" y="172177"/>
                </a:lnTo>
                <a:lnTo>
                  <a:pt x="3061716" y="198215"/>
                </a:lnTo>
                <a:lnTo>
                  <a:pt x="3059553" y="234969"/>
                </a:lnTo>
                <a:lnTo>
                  <a:pt x="3053060" y="268081"/>
                </a:lnTo>
                <a:lnTo>
                  <a:pt x="3042227" y="297549"/>
                </a:lnTo>
                <a:lnTo>
                  <a:pt x="3030796" y="316992"/>
                </a:lnTo>
                <a:close/>
              </a:path>
              <a:path w="5919470" h="699769">
                <a:moveTo>
                  <a:pt x="3159252" y="684276"/>
                </a:moveTo>
                <a:lnTo>
                  <a:pt x="2953226" y="684276"/>
                </a:lnTo>
                <a:lnTo>
                  <a:pt x="2767203" y="438912"/>
                </a:lnTo>
                <a:lnTo>
                  <a:pt x="2965063" y="438912"/>
                </a:lnTo>
                <a:lnTo>
                  <a:pt x="3159252" y="684276"/>
                </a:lnTo>
                <a:close/>
              </a:path>
              <a:path w="5919470" h="699769">
                <a:moveTo>
                  <a:pt x="3418808" y="684276"/>
                </a:moveTo>
                <a:lnTo>
                  <a:pt x="3209544" y="684276"/>
                </a:lnTo>
                <a:lnTo>
                  <a:pt x="3209544" y="13716"/>
                </a:lnTo>
                <a:lnTo>
                  <a:pt x="3416998" y="13716"/>
                </a:lnTo>
                <a:lnTo>
                  <a:pt x="3451732" y="14339"/>
                </a:lnTo>
                <a:lnTo>
                  <a:pt x="3517805" y="18872"/>
                </a:lnTo>
                <a:lnTo>
                  <a:pt x="3579417" y="28926"/>
                </a:lnTo>
                <a:lnTo>
                  <a:pt x="3637139" y="50786"/>
                </a:lnTo>
                <a:lnTo>
                  <a:pt x="3695823" y="89539"/>
                </a:lnTo>
                <a:lnTo>
                  <a:pt x="3723620" y="116264"/>
                </a:lnTo>
                <a:lnTo>
                  <a:pt x="3742779" y="140208"/>
                </a:lnTo>
                <a:lnTo>
                  <a:pt x="3377184" y="140208"/>
                </a:lnTo>
                <a:lnTo>
                  <a:pt x="3377184" y="557784"/>
                </a:lnTo>
                <a:lnTo>
                  <a:pt x="3739996" y="557784"/>
                </a:lnTo>
                <a:lnTo>
                  <a:pt x="3719810" y="582989"/>
                </a:lnTo>
                <a:lnTo>
                  <a:pt x="3662743" y="631126"/>
                </a:lnTo>
                <a:lnTo>
                  <a:pt x="3608379" y="658999"/>
                </a:lnTo>
                <a:lnTo>
                  <a:pt x="3549300" y="674655"/>
                </a:lnTo>
                <a:lnTo>
                  <a:pt x="3486019" y="681894"/>
                </a:lnTo>
                <a:lnTo>
                  <a:pt x="3452900" y="683683"/>
                </a:lnTo>
                <a:lnTo>
                  <a:pt x="3418808" y="684276"/>
                </a:lnTo>
                <a:close/>
              </a:path>
              <a:path w="5919470" h="699769">
                <a:moveTo>
                  <a:pt x="3739996" y="557784"/>
                </a:moveTo>
                <a:lnTo>
                  <a:pt x="3377184" y="557784"/>
                </a:lnTo>
                <a:lnTo>
                  <a:pt x="3407437" y="557714"/>
                </a:lnTo>
                <a:lnTo>
                  <a:pt x="3432333" y="557367"/>
                </a:lnTo>
                <a:lnTo>
                  <a:pt x="3475482" y="555879"/>
                </a:lnTo>
                <a:lnTo>
                  <a:pt x="3513213" y="548878"/>
                </a:lnTo>
                <a:lnTo>
                  <a:pt x="3549015" y="531876"/>
                </a:lnTo>
                <a:lnTo>
                  <a:pt x="3585281" y="501026"/>
                </a:lnTo>
                <a:lnTo>
                  <a:pt x="3611689" y="460248"/>
                </a:lnTo>
                <a:lnTo>
                  <a:pt x="3627846" y="409503"/>
                </a:lnTo>
                <a:lnTo>
                  <a:pt x="3633216" y="348615"/>
                </a:lnTo>
                <a:lnTo>
                  <a:pt x="3631805" y="316917"/>
                </a:lnTo>
                <a:lnTo>
                  <a:pt x="3620518" y="260559"/>
                </a:lnTo>
                <a:lnTo>
                  <a:pt x="3597820" y="213840"/>
                </a:lnTo>
                <a:lnTo>
                  <a:pt x="3562997" y="177226"/>
                </a:lnTo>
                <a:lnTo>
                  <a:pt x="3523797" y="154382"/>
                </a:lnTo>
                <a:lnTo>
                  <a:pt x="3469576" y="142113"/>
                </a:lnTo>
                <a:lnTo>
                  <a:pt x="3428631" y="140767"/>
                </a:lnTo>
                <a:lnTo>
                  <a:pt x="3380327" y="140208"/>
                </a:lnTo>
                <a:lnTo>
                  <a:pt x="3742779" y="140208"/>
                </a:lnTo>
                <a:lnTo>
                  <a:pt x="3768756" y="180689"/>
                </a:lnTo>
                <a:lnTo>
                  <a:pt x="3785494" y="218195"/>
                </a:lnTo>
                <a:lnTo>
                  <a:pt x="3797427" y="258853"/>
                </a:lnTo>
                <a:lnTo>
                  <a:pt x="3804573" y="302673"/>
                </a:lnTo>
                <a:lnTo>
                  <a:pt x="3806952" y="349662"/>
                </a:lnTo>
                <a:lnTo>
                  <a:pt x="3804398" y="395348"/>
                </a:lnTo>
                <a:lnTo>
                  <a:pt x="3796736" y="438542"/>
                </a:lnTo>
                <a:lnTo>
                  <a:pt x="3783967" y="479254"/>
                </a:lnTo>
                <a:lnTo>
                  <a:pt x="3766089" y="517493"/>
                </a:lnTo>
                <a:lnTo>
                  <a:pt x="3744302" y="552406"/>
                </a:lnTo>
                <a:lnTo>
                  <a:pt x="3739996" y="557784"/>
                </a:lnTo>
                <a:close/>
              </a:path>
              <a:path w="5919470" h="699769">
                <a:moveTo>
                  <a:pt x="4378419" y="574548"/>
                </a:moveTo>
                <a:lnTo>
                  <a:pt x="4112990" y="574548"/>
                </a:lnTo>
                <a:lnTo>
                  <a:pt x="4120777" y="574405"/>
                </a:lnTo>
                <a:lnTo>
                  <a:pt x="4129706" y="573833"/>
                </a:lnTo>
                <a:lnTo>
                  <a:pt x="4172271" y="567320"/>
                </a:lnTo>
                <a:lnTo>
                  <a:pt x="4212117" y="546292"/>
                </a:lnTo>
                <a:lnTo>
                  <a:pt x="4230624" y="502824"/>
                </a:lnTo>
                <a:lnTo>
                  <a:pt x="4229391" y="490839"/>
                </a:lnTo>
                <a:lnTo>
                  <a:pt x="4200581" y="454527"/>
                </a:lnTo>
                <a:lnTo>
                  <a:pt x="4163853" y="438721"/>
                </a:lnTo>
                <a:lnTo>
                  <a:pt x="4072043" y="417422"/>
                </a:lnTo>
                <a:lnTo>
                  <a:pt x="4053637" y="412682"/>
                </a:lnTo>
                <a:lnTo>
                  <a:pt x="3982707" y="386866"/>
                </a:lnTo>
                <a:lnTo>
                  <a:pt x="3927168" y="349927"/>
                </a:lnTo>
                <a:lnTo>
                  <a:pt x="3892934" y="303150"/>
                </a:lnTo>
                <a:lnTo>
                  <a:pt x="3876114" y="244857"/>
                </a:lnTo>
                <a:lnTo>
                  <a:pt x="3874008" y="211264"/>
                </a:lnTo>
                <a:lnTo>
                  <a:pt x="3879005" y="166418"/>
                </a:lnTo>
                <a:lnTo>
                  <a:pt x="3893986" y="126027"/>
                </a:lnTo>
                <a:lnTo>
                  <a:pt x="3918933" y="90084"/>
                </a:lnTo>
                <a:lnTo>
                  <a:pt x="3953827" y="58578"/>
                </a:lnTo>
                <a:lnTo>
                  <a:pt x="3996172" y="33004"/>
                </a:lnTo>
                <a:lnTo>
                  <a:pt x="4043481" y="14716"/>
                </a:lnTo>
                <a:lnTo>
                  <a:pt x="4095756" y="3714"/>
                </a:lnTo>
                <a:lnTo>
                  <a:pt x="4152995" y="0"/>
                </a:lnTo>
                <a:lnTo>
                  <a:pt x="4182960" y="821"/>
                </a:lnTo>
                <a:lnTo>
                  <a:pt x="4242604" y="6965"/>
                </a:lnTo>
                <a:lnTo>
                  <a:pt x="4301125" y="18933"/>
                </a:lnTo>
                <a:lnTo>
                  <a:pt x="4354236" y="35299"/>
                </a:lnTo>
                <a:lnTo>
                  <a:pt x="4378452" y="45053"/>
                </a:lnTo>
                <a:lnTo>
                  <a:pt x="4378452" y="121920"/>
                </a:lnTo>
                <a:lnTo>
                  <a:pt x="4162615" y="121920"/>
                </a:lnTo>
                <a:lnTo>
                  <a:pt x="4151898" y="122171"/>
                </a:lnTo>
                <a:lnTo>
                  <a:pt x="4105167" y="129861"/>
                </a:lnTo>
                <a:lnTo>
                  <a:pt x="4065157" y="152352"/>
                </a:lnTo>
                <a:lnTo>
                  <a:pt x="4047744" y="190976"/>
                </a:lnTo>
                <a:lnTo>
                  <a:pt x="4048885" y="203227"/>
                </a:lnTo>
                <a:lnTo>
                  <a:pt x="4077116" y="239229"/>
                </a:lnTo>
                <a:lnTo>
                  <a:pt x="4135945" y="259080"/>
                </a:lnTo>
                <a:lnTo>
                  <a:pt x="4200715" y="274129"/>
                </a:lnTo>
                <a:lnTo>
                  <a:pt x="4216555" y="278094"/>
                </a:lnTo>
                <a:lnTo>
                  <a:pt x="4267200" y="293846"/>
                </a:lnTo>
                <a:lnTo>
                  <a:pt x="4327767" y="323564"/>
                </a:lnTo>
                <a:lnTo>
                  <a:pt x="4370546" y="361854"/>
                </a:lnTo>
                <a:lnTo>
                  <a:pt x="4395918" y="411360"/>
                </a:lnTo>
                <a:lnTo>
                  <a:pt x="4404360" y="474440"/>
                </a:lnTo>
                <a:lnTo>
                  <a:pt x="4399447" y="522124"/>
                </a:lnTo>
                <a:lnTo>
                  <a:pt x="4384702" y="564880"/>
                </a:lnTo>
                <a:lnTo>
                  <a:pt x="4378419" y="574548"/>
                </a:lnTo>
                <a:close/>
              </a:path>
              <a:path w="5919470" h="699769">
                <a:moveTo>
                  <a:pt x="4378452" y="198120"/>
                </a:moveTo>
                <a:lnTo>
                  <a:pt x="4363593" y="198120"/>
                </a:lnTo>
                <a:lnTo>
                  <a:pt x="4343983" y="182796"/>
                </a:lnTo>
                <a:lnTo>
                  <a:pt x="4322302" y="168687"/>
                </a:lnTo>
                <a:lnTo>
                  <a:pt x="4272724" y="144113"/>
                </a:lnTo>
                <a:lnTo>
                  <a:pt x="4218420" y="127551"/>
                </a:lnTo>
                <a:lnTo>
                  <a:pt x="4162615" y="121920"/>
                </a:lnTo>
                <a:lnTo>
                  <a:pt x="4378452" y="121920"/>
                </a:lnTo>
                <a:lnTo>
                  <a:pt x="4378452" y="198120"/>
                </a:lnTo>
                <a:close/>
              </a:path>
              <a:path w="5919470" h="699769">
                <a:moveTo>
                  <a:pt x="4113180" y="696468"/>
                </a:moveTo>
                <a:lnTo>
                  <a:pt x="4040826" y="692753"/>
                </a:lnTo>
                <a:lnTo>
                  <a:pt x="3977830" y="681609"/>
                </a:lnTo>
                <a:lnTo>
                  <a:pt x="3921561" y="664940"/>
                </a:lnTo>
                <a:lnTo>
                  <a:pt x="3869436" y="644556"/>
                </a:lnTo>
                <a:lnTo>
                  <a:pt x="3869436" y="484632"/>
                </a:lnTo>
                <a:lnTo>
                  <a:pt x="3884676" y="484632"/>
                </a:lnTo>
                <a:lnTo>
                  <a:pt x="3910450" y="505150"/>
                </a:lnTo>
                <a:lnTo>
                  <a:pt x="3937492" y="523124"/>
                </a:lnTo>
                <a:lnTo>
                  <a:pt x="3995451" y="551402"/>
                </a:lnTo>
                <a:lnTo>
                  <a:pt x="4055149" y="568833"/>
                </a:lnTo>
                <a:lnTo>
                  <a:pt x="4112990" y="574548"/>
                </a:lnTo>
                <a:lnTo>
                  <a:pt x="4378419" y="574548"/>
                </a:lnTo>
                <a:lnTo>
                  <a:pt x="4360117" y="602706"/>
                </a:lnTo>
                <a:lnTo>
                  <a:pt x="4325683" y="635603"/>
                </a:lnTo>
                <a:lnTo>
                  <a:pt x="4292034" y="657551"/>
                </a:lnTo>
                <a:lnTo>
                  <a:pt x="4253955" y="674597"/>
                </a:lnTo>
                <a:lnTo>
                  <a:pt x="4211449" y="686757"/>
                </a:lnTo>
                <a:lnTo>
                  <a:pt x="4164523" y="694042"/>
                </a:lnTo>
                <a:lnTo>
                  <a:pt x="4113180" y="696468"/>
                </a:lnTo>
                <a:close/>
              </a:path>
              <a:path w="5919470" h="699769">
                <a:moveTo>
                  <a:pt x="5045678" y="699516"/>
                </a:moveTo>
                <a:lnTo>
                  <a:pt x="4987649" y="695752"/>
                </a:lnTo>
                <a:lnTo>
                  <a:pt x="4934836" y="684449"/>
                </a:lnTo>
                <a:lnTo>
                  <a:pt x="4887244" y="665589"/>
                </a:lnTo>
                <a:lnTo>
                  <a:pt x="4844879" y="639153"/>
                </a:lnTo>
                <a:lnTo>
                  <a:pt x="4807743" y="605123"/>
                </a:lnTo>
                <a:lnTo>
                  <a:pt x="4781368" y="571802"/>
                </a:lnTo>
                <a:lnTo>
                  <a:pt x="4759776" y="534800"/>
                </a:lnTo>
                <a:lnTo>
                  <a:pt x="4742973" y="494121"/>
                </a:lnTo>
                <a:lnTo>
                  <a:pt x="4730965" y="449766"/>
                </a:lnTo>
                <a:lnTo>
                  <a:pt x="4723756" y="401740"/>
                </a:lnTo>
                <a:lnTo>
                  <a:pt x="4721352" y="350043"/>
                </a:lnTo>
                <a:lnTo>
                  <a:pt x="4723756" y="298005"/>
                </a:lnTo>
                <a:lnTo>
                  <a:pt x="4730965" y="249717"/>
                </a:lnTo>
                <a:lnTo>
                  <a:pt x="4742973" y="205180"/>
                </a:lnTo>
                <a:lnTo>
                  <a:pt x="4759776" y="164397"/>
                </a:lnTo>
                <a:lnTo>
                  <a:pt x="4781368" y="127372"/>
                </a:lnTo>
                <a:lnTo>
                  <a:pt x="4807743" y="94107"/>
                </a:lnTo>
                <a:lnTo>
                  <a:pt x="4844879" y="60262"/>
                </a:lnTo>
                <a:lnTo>
                  <a:pt x="4887244" y="33933"/>
                </a:lnTo>
                <a:lnTo>
                  <a:pt x="4934836" y="15116"/>
                </a:lnTo>
                <a:lnTo>
                  <a:pt x="4987649" y="3806"/>
                </a:lnTo>
                <a:lnTo>
                  <a:pt x="5045678" y="0"/>
                </a:lnTo>
                <a:lnTo>
                  <a:pt x="5103632" y="3806"/>
                </a:lnTo>
                <a:lnTo>
                  <a:pt x="5156320" y="15058"/>
                </a:lnTo>
                <a:lnTo>
                  <a:pt x="5203926" y="33789"/>
                </a:lnTo>
                <a:lnTo>
                  <a:pt x="5246389" y="59981"/>
                </a:lnTo>
                <a:lnTo>
                  <a:pt x="5283708" y="93630"/>
                </a:lnTo>
                <a:lnTo>
                  <a:pt x="5310015" y="126492"/>
                </a:lnTo>
                <a:lnTo>
                  <a:pt x="5046154" y="126492"/>
                </a:lnTo>
                <a:lnTo>
                  <a:pt x="5031011" y="127242"/>
                </a:lnTo>
                <a:lnTo>
                  <a:pt x="4989957" y="137636"/>
                </a:lnTo>
                <a:lnTo>
                  <a:pt x="4953202" y="163996"/>
                </a:lnTo>
                <a:lnTo>
                  <a:pt x="4922734" y="207633"/>
                </a:lnTo>
                <a:lnTo>
                  <a:pt x="4907946" y="246697"/>
                </a:lnTo>
                <a:lnTo>
                  <a:pt x="4898302" y="294227"/>
                </a:lnTo>
                <a:lnTo>
                  <a:pt x="4895088" y="350043"/>
                </a:lnTo>
                <a:lnTo>
                  <a:pt x="4895858" y="379751"/>
                </a:lnTo>
                <a:lnTo>
                  <a:pt x="4901959" y="431080"/>
                </a:lnTo>
                <a:lnTo>
                  <a:pt x="4913905" y="472410"/>
                </a:lnTo>
                <a:lnTo>
                  <a:pt x="4940427" y="521112"/>
                </a:lnTo>
                <a:lnTo>
                  <a:pt x="4976136" y="554170"/>
                </a:lnTo>
                <a:lnTo>
                  <a:pt x="5017389" y="570106"/>
                </a:lnTo>
                <a:lnTo>
                  <a:pt x="5046154" y="573024"/>
                </a:lnTo>
                <a:lnTo>
                  <a:pt x="5310372" y="573024"/>
                </a:lnTo>
                <a:lnTo>
                  <a:pt x="5310251" y="573230"/>
                </a:lnTo>
                <a:lnTo>
                  <a:pt x="5283708" y="606266"/>
                </a:lnTo>
                <a:lnTo>
                  <a:pt x="5246389" y="639884"/>
                </a:lnTo>
                <a:lnTo>
                  <a:pt x="5203926" y="666000"/>
                </a:lnTo>
                <a:lnTo>
                  <a:pt x="5156320" y="684632"/>
                </a:lnTo>
                <a:lnTo>
                  <a:pt x="5103571" y="695798"/>
                </a:lnTo>
                <a:lnTo>
                  <a:pt x="5045678" y="699516"/>
                </a:lnTo>
                <a:close/>
              </a:path>
              <a:path w="5919470" h="699769">
                <a:moveTo>
                  <a:pt x="5310372" y="573024"/>
                </a:moveTo>
                <a:lnTo>
                  <a:pt x="5046154" y="573024"/>
                </a:lnTo>
                <a:lnTo>
                  <a:pt x="5060905" y="572275"/>
                </a:lnTo>
                <a:lnTo>
                  <a:pt x="5075432" y="569892"/>
                </a:lnTo>
                <a:lnTo>
                  <a:pt x="5117229" y="552938"/>
                </a:lnTo>
                <a:lnTo>
                  <a:pt x="5151786" y="520255"/>
                </a:lnTo>
                <a:lnTo>
                  <a:pt x="5178656" y="470910"/>
                </a:lnTo>
                <a:lnTo>
                  <a:pt x="5190250" y="430939"/>
                </a:lnTo>
                <a:lnTo>
                  <a:pt x="5196108" y="379711"/>
                </a:lnTo>
                <a:lnTo>
                  <a:pt x="5196840" y="349567"/>
                </a:lnTo>
                <a:lnTo>
                  <a:pt x="5196070" y="320726"/>
                </a:lnTo>
                <a:lnTo>
                  <a:pt x="5189888" y="269615"/>
                </a:lnTo>
                <a:lnTo>
                  <a:pt x="5177779" y="227220"/>
                </a:lnTo>
                <a:lnTo>
                  <a:pt x="5161244" y="192540"/>
                </a:lnTo>
                <a:lnTo>
                  <a:pt x="5128414" y="154447"/>
                </a:lnTo>
                <a:lnTo>
                  <a:pt x="5088923" y="133336"/>
                </a:lnTo>
                <a:lnTo>
                  <a:pt x="5046154" y="126492"/>
                </a:lnTo>
                <a:lnTo>
                  <a:pt x="5310015" y="126492"/>
                </a:lnTo>
                <a:lnTo>
                  <a:pt x="5331968" y="163770"/>
                </a:lnTo>
                <a:lnTo>
                  <a:pt x="5348859" y="204585"/>
                </a:lnTo>
                <a:lnTo>
                  <a:pt x="5360924" y="249233"/>
                </a:lnTo>
                <a:lnTo>
                  <a:pt x="5368163" y="297719"/>
                </a:lnTo>
                <a:lnTo>
                  <a:pt x="5370576" y="350043"/>
                </a:lnTo>
                <a:lnTo>
                  <a:pt x="5368163" y="402407"/>
                </a:lnTo>
                <a:lnTo>
                  <a:pt x="5360924" y="450909"/>
                </a:lnTo>
                <a:lnTo>
                  <a:pt x="5348859" y="495550"/>
                </a:lnTo>
                <a:lnTo>
                  <a:pt x="5331968" y="536324"/>
                </a:lnTo>
                <a:lnTo>
                  <a:pt x="5310372" y="573024"/>
                </a:lnTo>
                <a:close/>
              </a:path>
              <a:path w="5919470" h="699769">
                <a:moveTo>
                  <a:pt x="5638800" y="684276"/>
                </a:moveTo>
                <a:lnTo>
                  <a:pt x="5471160" y="684276"/>
                </a:lnTo>
                <a:lnTo>
                  <a:pt x="5471160" y="13716"/>
                </a:lnTo>
                <a:lnTo>
                  <a:pt x="5919216" y="13716"/>
                </a:lnTo>
                <a:lnTo>
                  <a:pt x="5919216" y="140208"/>
                </a:lnTo>
                <a:lnTo>
                  <a:pt x="5638800" y="140208"/>
                </a:lnTo>
                <a:lnTo>
                  <a:pt x="5638800" y="268224"/>
                </a:lnTo>
                <a:lnTo>
                  <a:pt x="5896356" y="268224"/>
                </a:lnTo>
                <a:lnTo>
                  <a:pt x="5896356" y="394716"/>
                </a:lnTo>
                <a:lnTo>
                  <a:pt x="5638800" y="394716"/>
                </a:lnTo>
                <a:lnTo>
                  <a:pt x="5638800" y="6842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3460377" y="2214729"/>
            <a:ext cx="5414122" cy="616324"/>
          </a:xfrm>
          <a:custGeom>
            <a:avLst/>
            <a:gdLst/>
            <a:ahLst/>
            <a:cxnLst/>
            <a:rect l="l" t="t" r="r" b="b"/>
            <a:pathLst>
              <a:path w="6136005" h="698500">
                <a:moveTo>
                  <a:pt x="452628" y="684276"/>
                </a:moveTo>
                <a:lnTo>
                  <a:pt x="0" y="684276"/>
                </a:lnTo>
                <a:lnTo>
                  <a:pt x="0" y="13716"/>
                </a:lnTo>
                <a:lnTo>
                  <a:pt x="452628" y="13716"/>
                </a:lnTo>
                <a:lnTo>
                  <a:pt x="452628" y="140208"/>
                </a:lnTo>
                <a:lnTo>
                  <a:pt x="167640" y="140208"/>
                </a:lnTo>
                <a:lnTo>
                  <a:pt x="167640" y="259080"/>
                </a:lnTo>
                <a:lnTo>
                  <a:pt x="429768" y="259080"/>
                </a:lnTo>
                <a:lnTo>
                  <a:pt x="429768" y="385572"/>
                </a:lnTo>
                <a:lnTo>
                  <a:pt x="167640" y="385572"/>
                </a:lnTo>
                <a:lnTo>
                  <a:pt x="167640" y="557784"/>
                </a:lnTo>
                <a:lnTo>
                  <a:pt x="452628" y="557784"/>
                </a:lnTo>
                <a:lnTo>
                  <a:pt x="452628" y="684276"/>
                </a:lnTo>
                <a:close/>
              </a:path>
              <a:path w="6136005" h="698500">
                <a:moveTo>
                  <a:pt x="1013460" y="684276"/>
                </a:moveTo>
                <a:lnTo>
                  <a:pt x="566928" y="684276"/>
                </a:lnTo>
                <a:lnTo>
                  <a:pt x="566928" y="13716"/>
                </a:lnTo>
                <a:lnTo>
                  <a:pt x="734568" y="13716"/>
                </a:lnTo>
                <a:lnTo>
                  <a:pt x="734568" y="557784"/>
                </a:lnTo>
                <a:lnTo>
                  <a:pt x="1013460" y="557784"/>
                </a:lnTo>
                <a:lnTo>
                  <a:pt x="1013460" y="684276"/>
                </a:lnTo>
                <a:close/>
              </a:path>
              <a:path w="6136005" h="698500">
                <a:moveTo>
                  <a:pt x="1546860" y="684276"/>
                </a:moveTo>
                <a:lnTo>
                  <a:pt x="1094232" y="684276"/>
                </a:lnTo>
                <a:lnTo>
                  <a:pt x="1094232" y="13716"/>
                </a:lnTo>
                <a:lnTo>
                  <a:pt x="1546860" y="13716"/>
                </a:lnTo>
                <a:lnTo>
                  <a:pt x="1546860" y="140208"/>
                </a:lnTo>
                <a:lnTo>
                  <a:pt x="1261872" y="140208"/>
                </a:lnTo>
                <a:lnTo>
                  <a:pt x="1261872" y="259080"/>
                </a:lnTo>
                <a:lnTo>
                  <a:pt x="1524000" y="259080"/>
                </a:lnTo>
                <a:lnTo>
                  <a:pt x="1524000" y="385572"/>
                </a:lnTo>
                <a:lnTo>
                  <a:pt x="1261872" y="385572"/>
                </a:lnTo>
                <a:lnTo>
                  <a:pt x="1261872" y="557784"/>
                </a:lnTo>
                <a:lnTo>
                  <a:pt x="1546860" y="557784"/>
                </a:lnTo>
                <a:lnTo>
                  <a:pt x="1546860" y="684276"/>
                </a:lnTo>
                <a:close/>
              </a:path>
              <a:path w="6136005" h="698500">
                <a:moveTo>
                  <a:pt x="1950148" y="697992"/>
                </a:moveTo>
                <a:lnTo>
                  <a:pt x="1892231" y="694354"/>
                </a:lnTo>
                <a:lnTo>
                  <a:pt x="1839294" y="683428"/>
                </a:lnTo>
                <a:lnTo>
                  <a:pt x="1791330" y="665197"/>
                </a:lnTo>
                <a:lnTo>
                  <a:pt x="1748337" y="639641"/>
                </a:lnTo>
                <a:lnTo>
                  <a:pt x="1710309" y="606742"/>
                </a:lnTo>
                <a:lnTo>
                  <a:pt x="1683194" y="574238"/>
                </a:lnTo>
                <a:lnTo>
                  <a:pt x="1661004" y="537594"/>
                </a:lnTo>
                <a:lnTo>
                  <a:pt x="1643741" y="496812"/>
                </a:lnTo>
                <a:lnTo>
                  <a:pt x="1631406" y="451894"/>
                </a:lnTo>
                <a:lnTo>
                  <a:pt x="1624004" y="402843"/>
                </a:lnTo>
                <a:lnTo>
                  <a:pt x="1621536" y="349662"/>
                </a:lnTo>
                <a:lnTo>
                  <a:pt x="1624012" y="298299"/>
                </a:lnTo>
                <a:lnTo>
                  <a:pt x="1631438" y="250507"/>
                </a:lnTo>
                <a:lnTo>
                  <a:pt x="1643812" y="206287"/>
                </a:lnTo>
                <a:lnTo>
                  <a:pt x="1661131" y="165639"/>
                </a:lnTo>
                <a:lnTo>
                  <a:pt x="1683393" y="128563"/>
                </a:lnTo>
                <a:lnTo>
                  <a:pt x="1710594" y="95059"/>
                </a:lnTo>
                <a:lnTo>
                  <a:pt x="1748678" y="60895"/>
                </a:lnTo>
                <a:lnTo>
                  <a:pt x="1791718" y="34303"/>
                </a:lnTo>
                <a:lnTo>
                  <a:pt x="1839710" y="15287"/>
                </a:lnTo>
                <a:lnTo>
                  <a:pt x="1892648" y="3851"/>
                </a:lnTo>
                <a:lnTo>
                  <a:pt x="1950529" y="0"/>
                </a:lnTo>
                <a:lnTo>
                  <a:pt x="1970142" y="339"/>
                </a:lnTo>
                <a:lnTo>
                  <a:pt x="2022729" y="4572"/>
                </a:lnTo>
                <a:lnTo>
                  <a:pt x="2069208" y="13318"/>
                </a:lnTo>
                <a:lnTo>
                  <a:pt x="2108061" y="25110"/>
                </a:lnTo>
                <a:lnTo>
                  <a:pt x="2146988" y="41186"/>
                </a:lnTo>
                <a:lnTo>
                  <a:pt x="2177796" y="55626"/>
                </a:lnTo>
                <a:lnTo>
                  <a:pt x="2177796" y="126492"/>
                </a:lnTo>
                <a:lnTo>
                  <a:pt x="1977485" y="126492"/>
                </a:lnTo>
                <a:lnTo>
                  <a:pt x="1959588" y="127261"/>
                </a:lnTo>
                <a:lnTo>
                  <a:pt x="1910524" y="138017"/>
                </a:lnTo>
                <a:lnTo>
                  <a:pt x="1866483" y="164739"/>
                </a:lnTo>
                <a:lnTo>
                  <a:pt x="1829609" y="208037"/>
                </a:lnTo>
                <a:lnTo>
                  <a:pt x="1811274" y="247173"/>
                </a:lnTo>
                <a:lnTo>
                  <a:pt x="1799272" y="294798"/>
                </a:lnTo>
                <a:lnTo>
                  <a:pt x="1795272" y="350139"/>
                </a:lnTo>
                <a:lnTo>
                  <a:pt x="1796322" y="380232"/>
                </a:lnTo>
                <a:lnTo>
                  <a:pt x="1804675" y="432810"/>
                </a:lnTo>
                <a:lnTo>
                  <a:pt x="1820941" y="475547"/>
                </a:lnTo>
                <a:lnTo>
                  <a:pt x="1842801" y="509837"/>
                </a:lnTo>
                <a:lnTo>
                  <a:pt x="1883402" y="545651"/>
                </a:lnTo>
                <a:lnTo>
                  <a:pt x="1930256" y="565284"/>
                </a:lnTo>
                <a:lnTo>
                  <a:pt x="1978342" y="571500"/>
                </a:lnTo>
                <a:lnTo>
                  <a:pt x="2177796" y="571500"/>
                </a:lnTo>
                <a:lnTo>
                  <a:pt x="2177796" y="640461"/>
                </a:lnTo>
                <a:lnTo>
                  <a:pt x="2134933" y="660082"/>
                </a:lnTo>
                <a:lnTo>
                  <a:pt x="2097696" y="674709"/>
                </a:lnTo>
                <a:lnTo>
                  <a:pt x="2054363" y="687073"/>
                </a:lnTo>
                <a:lnTo>
                  <a:pt x="2010852" y="695259"/>
                </a:lnTo>
                <a:lnTo>
                  <a:pt x="1972990" y="697688"/>
                </a:lnTo>
                <a:lnTo>
                  <a:pt x="1950148" y="697992"/>
                </a:lnTo>
                <a:close/>
              </a:path>
              <a:path w="6136005" h="698500">
                <a:moveTo>
                  <a:pt x="2177796" y="214884"/>
                </a:moveTo>
                <a:lnTo>
                  <a:pt x="2160651" y="214884"/>
                </a:lnTo>
                <a:lnTo>
                  <a:pt x="2154184" y="209384"/>
                </a:lnTo>
                <a:lnTo>
                  <a:pt x="2146923" y="203323"/>
                </a:lnTo>
                <a:lnTo>
                  <a:pt x="2110192" y="174962"/>
                </a:lnTo>
                <a:lnTo>
                  <a:pt x="2075970" y="153825"/>
                </a:lnTo>
                <a:lnTo>
                  <a:pt x="2036349" y="136493"/>
                </a:lnTo>
                <a:lnTo>
                  <a:pt x="1992683" y="127170"/>
                </a:lnTo>
                <a:lnTo>
                  <a:pt x="1977485" y="126492"/>
                </a:lnTo>
                <a:lnTo>
                  <a:pt x="2177796" y="126492"/>
                </a:lnTo>
                <a:lnTo>
                  <a:pt x="2177796" y="214884"/>
                </a:lnTo>
                <a:close/>
              </a:path>
              <a:path w="6136005" h="698500">
                <a:moveTo>
                  <a:pt x="2177796" y="571500"/>
                </a:moveTo>
                <a:lnTo>
                  <a:pt x="1978342" y="571500"/>
                </a:lnTo>
                <a:lnTo>
                  <a:pt x="1994860" y="570876"/>
                </a:lnTo>
                <a:lnTo>
                  <a:pt x="2010977" y="568868"/>
                </a:lnTo>
                <a:lnTo>
                  <a:pt x="2056508" y="555146"/>
                </a:lnTo>
                <a:lnTo>
                  <a:pt x="2092928" y="536448"/>
                </a:lnTo>
                <a:lnTo>
                  <a:pt x="2132647" y="508539"/>
                </a:lnTo>
                <a:lnTo>
                  <a:pt x="2162460" y="483108"/>
                </a:lnTo>
                <a:lnTo>
                  <a:pt x="2177796" y="483108"/>
                </a:lnTo>
                <a:lnTo>
                  <a:pt x="2177796" y="571500"/>
                </a:lnTo>
                <a:close/>
              </a:path>
              <a:path w="6136005" h="698500">
                <a:moveTo>
                  <a:pt x="2770632" y="140208"/>
                </a:moveTo>
                <a:lnTo>
                  <a:pt x="2206752" y="140208"/>
                </a:lnTo>
                <a:lnTo>
                  <a:pt x="2206752" y="13716"/>
                </a:lnTo>
                <a:lnTo>
                  <a:pt x="2770632" y="13716"/>
                </a:lnTo>
                <a:lnTo>
                  <a:pt x="2770632" y="140208"/>
                </a:lnTo>
                <a:close/>
              </a:path>
              <a:path w="6136005" h="698500">
                <a:moveTo>
                  <a:pt x="2572512" y="684276"/>
                </a:moveTo>
                <a:lnTo>
                  <a:pt x="2404872" y="684276"/>
                </a:lnTo>
                <a:lnTo>
                  <a:pt x="2404872" y="140208"/>
                </a:lnTo>
                <a:lnTo>
                  <a:pt x="2572512" y="140208"/>
                </a:lnTo>
                <a:lnTo>
                  <a:pt x="2572512" y="684276"/>
                </a:lnTo>
                <a:close/>
              </a:path>
              <a:path w="6136005" h="698500">
                <a:moveTo>
                  <a:pt x="3008376" y="684276"/>
                </a:moveTo>
                <a:lnTo>
                  <a:pt x="2840736" y="684276"/>
                </a:lnTo>
                <a:lnTo>
                  <a:pt x="2840736" y="13716"/>
                </a:lnTo>
                <a:lnTo>
                  <a:pt x="3110103" y="13716"/>
                </a:lnTo>
                <a:lnTo>
                  <a:pt x="3137070" y="14214"/>
                </a:lnTo>
                <a:lnTo>
                  <a:pt x="3185648" y="17747"/>
                </a:lnTo>
                <a:lnTo>
                  <a:pt x="3227565" y="25250"/>
                </a:lnTo>
                <a:lnTo>
                  <a:pt x="3265752" y="39757"/>
                </a:lnTo>
                <a:lnTo>
                  <a:pt x="3300722" y="62155"/>
                </a:lnTo>
                <a:lnTo>
                  <a:pt x="3329297" y="91405"/>
                </a:lnTo>
                <a:lnTo>
                  <a:pt x="3350049" y="127210"/>
                </a:lnTo>
                <a:lnTo>
                  <a:pt x="3352664" y="135636"/>
                </a:lnTo>
                <a:lnTo>
                  <a:pt x="3008376" y="135636"/>
                </a:lnTo>
                <a:lnTo>
                  <a:pt x="3008376" y="316992"/>
                </a:lnTo>
                <a:lnTo>
                  <a:pt x="3331024" y="316992"/>
                </a:lnTo>
                <a:lnTo>
                  <a:pt x="3327273" y="323373"/>
                </a:lnTo>
                <a:lnTo>
                  <a:pt x="3308447" y="346159"/>
                </a:lnTo>
                <a:lnTo>
                  <a:pt x="3286684" y="366498"/>
                </a:lnTo>
                <a:lnTo>
                  <a:pt x="3261974" y="384372"/>
                </a:lnTo>
                <a:lnTo>
                  <a:pt x="3234309" y="399764"/>
                </a:lnTo>
                <a:lnTo>
                  <a:pt x="3265291" y="438912"/>
                </a:lnTo>
                <a:lnTo>
                  <a:pt x="3008376" y="438912"/>
                </a:lnTo>
                <a:lnTo>
                  <a:pt x="3008376" y="684276"/>
                </a:lnTo>
                <a:close/>
              </a:path>
              <a:path w="6136005" h="698500">
                <a:moveTo>
                  <a:pt x="3331024" y="316992"/>
                </a:moveTo>
                <a:lnTo>
                  <a:pt x="3056096" y="316992"/>
                </a:lnTo>
                <a:lnTo>
                  <a:pt x="3072866" y="316779"/>
                </a:lnTo>
                <a:lnTo>
                  <a:pt x="3088314" y="316003"/>
                </a:lnTo>
                <a:lnTo>
                  <a:pt x="3126941" y="310049"/>
                </a:lnTo>
                <a:lnTo>
                  <a:pt x="3164042" y="287824"/>
                </a:lnTo>
                <a:lnTo>
                  <a:pt x="3183828" y="254741"/>
                </a:lnTo>
                <a:lnTo>
                  <a:pt x="3188208" y="218027"/>
                </a:lnTo>
                <a:lnTo>
                  <a:pt x="3187615" y="205866"/>
                </a:lnTo>
                <a:lnTo>
                  <a:pt x="3172999" y="165776"/>
                </a:lnTo>
                <a:lnTo>
                  <a:pt x="3138661" y="143059"/>
                </a:lnTo>
                <a:lnTo>
                  <a:pt x="3090362" y="136195"/>
                </a:lnTo>
                <a:lnTo>
                  <a:pt x="3064097" y="135636"/>
                </a:lnTo>
                <a:lnTo>
                  <a:pt x="3352664" y="135636"/>
                </a:lnTo>
                <a:lnTo>
                  <a:pt x="3356657" y="148506"/>
                </a:lnTo>
                <a:lnTo>
                  <a:pt x="3360622" y="172177"/>
                </a:lnTo>
                <a:lnTo>
                  <a:pt x="3361944" y="198215"/>
                </a:lnTo>
                <a:lnTo>
                  <a:pt x="3359781" y="234969"/>
                </a:lnTo>
                <a:lnTo>
                  <a:pt x="3353288" y="268081"/>
                </a:lnTo>
                <a:lnTo>
                  <a:pt x="3342455" y="297549"/>
                </a:lnTo>
                <a:lnTo>
                  <a:pt x="3331024" y="316992"/>
                </a:lnTo>
                <a:close/>
              </a:path>
              <a:path w="6136005" h="698500">
                <a:moveTo>
                  <a:pt x="3459480" y="684276"/>
                </a:moveTo>
                <a:lnTo>
                  <a:pt x="3253454" y="684276"/>
                </a:lnTo>
                <a:lnTo>
                  <a:pt x="3067431" y="438912"/>
                </a:lnTo>
                <a:lnTo>
                  <a:pt x="3265291" y="438912"/>
                </a:lnTo>
                <a:lnTo>
                  <a:pt x="3459480" y="684276"/>
                </a:lnTo>
                <a:close/>
              </a:path>
              <a:path w="6136005" h="698500">
                <a:moveTo>
                  <a:pt x="3842004" y="131064"/>
                </a:moveTo>
                <a:lnTo>
                  <a:pt x="3482340" y="131064"/>
                </a:lnTo>
                <a:lnTo>
                  <a:pt x="3482340" y="13716"/>
                </a:lnTo>
                <a:lnTo>
                  <a:pt x="3842004" y="13716"/>
                </a:lnTo>
                <a:lnTo>
                  <a:pt x="3842004" y="131064"/>
                </a:lnTo>
                <a:close/>
              </a:path>
              <a:path w="6136005" h="698500">
                <a:moveTo>
                  <a:pt x="3745992" y="566928"/>
                </a:moveTo>
                <a:lnTo>
                  <a:pt x="3578352" y="566928"/>
                </a:lnTo>
                <a:lnTo>
                  <a:pt x="3578352" y="131064"/>
                </a:lnTo>
                <a:lnTo>
                  <a:pt x="3745992" y="131064"/>
                </a:lnTo>
                <a:lnTo>
                  <a:pt x="3745992" y="566928"/>
                </a:lnTo>
                <a:close/>
              </a:path>
              <a:path w="6136005" h="698500">
                <a:moveTo>
                  <a:pt x="3842004" y="684276"/>
                </a:moveTo>
                <a:lnTo>
                  <a:pt x="3482340" y="684276"/>
                </a:lnTo>
                <a:lnTo>
                  <a:pt x="3482340" y="566928"/>
                </a:lnTo>
                <a:lnTo>
                  <a:pt x="3842004" y="566928"/>
                </a:lnTo>
                <a:lnTo>
                  <a:pt x="3842004" y="684276"/>
                </a:lnTo>
                <a:close/>
              </a:path>
              <a:path w="6136005" h="698500">
                <a:moveTo>
                  <a:pt x="4243768" y="697992"/>
                </a:moveTo>
                <a:lnTo>
                  <a:pt x="4185852" y="694354"/>
                </a:lnTo>
                <a:lnTo>
                  <a:pt x="4132914" y="683428"/>
                </a:lnTo>
                <a:lnTo>
                  <a:pt x="4084951" y="665197"/>
                </a:lnTo>
                <a:lnTo>
                  <a:pt x="4041957" y="639641"/>
                </a:lnTo>
                <a:lnTo>
                  <a:pt x="4003929" y="606742"/>
                </a:lnTo>
                <a:lnTo>
                  <a:pt x="3976815" y="574238"/>
                </a:lnTo>
                <a:lnTo>
                  <a:pt x="3954624" y="537594"/>
                </a:lnTo>
                <a:lnTo>
                  <a:pt x="3937361" y="496812"/>
                </a:lnTo>
                <a:lnTo>
                  <a:pt x="3925026" y="451894"/>
                </a:lnTo>
                <a:lnTo>
                  <a:pt x="3917624" y="402843"/>
                </a:lnTo>
                <a:lnTo>
                  <a:pt x="3915156" y="349662"/>
                </a:lnTo>
                <a:lnTo>
                  <a:pt x="3917632" y="298299"/>
                </a:lnTo>
                <a:lnTo>
                  <a:pt x="3925058" y="250507"/>
                </a:lnTo>
                <a:lnTo>
                  <a:pt x="3937432" y="206287"/>
                </a:lnTo>
                <a:lnTo>
                  <a:pt x="3954751" y="165639"/>
                </a:lnTo>
                <a:lnTo>
                  <a:pt x="3977013" y="128563"/>
                </a:lnTo>
                <a:lnTo>
                  <a:pt x="4004214" y="95059"/>
                </a:lnTo>
                <a:lnTo>
                  <a:pt x="4042298" y="60895"/>
                </a:lnTo>
                <a:lnTo>
                  <a:pt x="4085338" y="34303"/>
                </a:lnTo>
                <a:lnTo>
                  <a:pt x="4133330" y="15287"/>
                </a:lnTo>
                <a:lnTo>
                  <a:pt x="4186268" y="3851"/>
                </a:lnTo>
                <a:lnTo>
                  <a:pt x="4244149" y="0"/>
                </a:lnTo>
                <a:lnTo>
                  <a:pt x="4263762" y="339"/>
                </a:lnTo>
                <a:lnTo>
                  <a:pt x="4316349" y="4572"/>
                </a:lnTo>
                <a:lnTo>
                  <a:pt x="4362828" y="13318"/>
                </a:lnTo>
                <a:lnTo>
                  <a:pt x="4401681" y="25110"/>
                </a:lnTo>
                <a:lnTo>
                  <a:pt x="4440608" y="41186"/>
                </a:lnTo>
                <a:lnTo>
                  <a:pt x="4471416" y="55626"/>
                </a:lnTo>
                <a:lnTo>
                  <a:pt x="4471416" y="126492"/>
                </a:lnTo>
                <a:lnTo>
                  <a:pt x="4271105" y="126492"/>
                </a:lnTo>
                <a:lnTo>
                  <a:pt x="4253208" y="127261"/>
                </a:lnTo>
                <a:lnTo>
                  <a:pt x="4204144" y="138017"/>
                </a:lnTo>
                <a:lnTo>
                  <a:pt x="4160103" y="164739"/>
                </a:lnTo>
                <a:lnTo>
                  <a:pt x="4123229" y="208037"/>
                </a:lnTo>
                <a:lnTo>
                  <a:pt x="4104894" y="247173"/>
                </a:lnTo>
                <a:lnTo>
                  <a:pt x="4092892" y="294798"/>
                </a:lnTo>
                <a:lnTo>
                  <a:pt x="4088892" y="350139"/>
                </a:lnTo>
                <a:lnTo>
                  <a:pt x="4089942" y="380232"/>
                </a:lnTo>
                <a:lnTo>
                  <a:pt x="4098295" y="432810"/>
                </a:lnTo>
                <a:lnTo>
                  <a:pt x="4114561" y="475547"/>
                </a:lnTo>
                <a:lnTo>
                  <a:pt x="4136421" y="509837"/>
                </a:lnTo>
                <a:lnTo>
                  <a:pt x="4177022" y="545651"/>
                </a:lnTo>
                <a:lnTo>
                  <a:pt x="4223876" y="565284"/>
                </a:lnTo>
                <a:lnTo>
                  <a:pt x="4271962" y="571500"/>
                </a:lnTo>
                <a:lnTo>
                  <a:pt x="4471416" y="571500"/>
                </a:lnTo>
                <a:lnTo>
                  <a:pt x="4471416" y="640461"/>
                </a:lnTo>
                <a:lnTo>
                  <a:pt x="4428553" y="660082"/>
                </a:lnTo>
                <a:lnTo>
                  <a:pt x="4391316" y="674709"/>
                </a:lnTo>
                <a:lnTo>
                  <a:pt x="4347984" y="687073"/>
                </a:lnTo>
                <a:lnTo>
                  <a:pt x="4304472" y="695259"/>
                </a:lnTo>
                <a:lnTo>
                  <a:pt x="4266610" y="697688"/>
                </a:lnTo>
                <a:lnTo>
                  <a:pt x="4243768" y="697992"/>
                </a:lnTo>
                <a:close/>
              </a:path>
              <a:path w="6136005" h="698500">
                <a:moveTo>
                  <a:pt x="4471416" y="214884"/>
                </a:moveTo>
                <a:lnTo>
                  <a:pt x="4454271" y="214884"/>
                </a:lnTo>
                <a:lnTo>
                  <a:pt x="4447804" y="209384"/>
                </a:lnTo>
                <a:lnTo>
                  <a:pt x="4440543" y="203323"/>
                </a:lnTo>
                <a:lnTo>
                  <a:pt x="4403812" y="174962"/>
                </a:lnTo>
                <a:lnTo>
                  <a:pt x="4369590" y="153825"/>
                </a:lnTo>
                <a:lnTo>
                  <a:pt x="4329969" y="136493"/>
                </a:lnTo>
                <a:lnTo>
                  <a:pt x="4286303" y="127170"/>
                </a:lnTo>
                <a:lnTo>
                  <a:pt x="4271105" y="126492"/>
                </a:lnTo>
                <a:lnTo>
                  <a:pt x="4471416" y="126492"/>
                </a:lnTo>
                <a:lnTo>
                  <a:pt x="4471416" y="214884"/>
                </a:lnTo>
                <a:close/>
              </a:path>
              <a:path w="6136005" h="698500">
                <a:moveTo>
                  <a:pt x="4471416" y="571500"/>
                </a:moveTo>
                <a:lnTo>
                  <a:pt x="4271962" y="571500"/>
                </a:lnTo>
                <a:lnTo>
                  <a:pt x="4288481" y="570876"/>
                </a:lnTo>
                <a:lnTo>
                  <a:pt x="4304597" y="568868"/>
                </a:lnTo>
                <a:lnTo>
                  <a:pt x="4350128" y="555146"/>
                </a:lnTo>
                <a:lnTo>
                  <a:pt x="4386548" y="536448"/>
                </a:lnTo>
                <a:lnTo>
                  <a:pt x="4426267" y="508539"/>
                </a:lnTo>
                <a:lnTo>
                  <a:pt x="4456080" y="483108"/>
                </a:lnTo>
                <a:lnTo>
                  <a:pt x="4471416" y="483108"/>
                </a:lnTo>
                <a:lnTo>
                  <a:pt x="4471416" y="571500"/>
                </a:lnTo>
                <a:close/>
              </a:path>
              <a:path w="6136005" h="698500">
                <a:moveTo>
                  <a:pt x="4902708" y="131064"/>
                </a:moveTo>
                <a:lnTo>
                  <a:pt x="4543044" y="131064"/>
                </a:lnTo>
                <a:lnTo>
                  <a:pt x="4543044" y="13716"/>
                </a:lnTo>
                <a:lnTo>
                  <a:pt x="4902708" y="13716"/>
                </a:lnTo>
                <a:lnTo>
                  <a:pt x="4902708" y="131064"/>
                </a:lnTo>
                <a:close/>
              </a:path>
              <a:path w="6136005" h="698500">
                <a:moveTo>
                  <a:pt x="4806696" y="566928"/>
                </a:moveTo>
                <a:lnTo>
                  <a:pt x="4639056" y="566928"/>
                </a:lnTo>
                <a:lnTo>
                  <a:pt x="4639056" y="131064"/>
                </a:lnTo>
                <a:lnTo>
                  <a:pt x="4806696" y="131064"/>
                </a:lnTo>
                <a:lnTo>
                  <a:pt x="4806696" y="566928"/>
                </a:lnTo>
                <a:close/>
              </a:path>
              <a:path w="6136005" h="698500">
                <a:moveTo>
                  <a:pt x="4902708" y="684276"/>
                </a:moveTo>
                <a:lnTo>
                  <a:pt x="4543044" y="684276"/>
                </a:lnTo>
                <a:lnTo>
                  <a:pt x="4543044" y="566928"/>
                </a:lnTo>
                <a:lnTo>
                  <a:pt x="4902708" y="566928"/>
                </a:lnTo>
                <a:lnTo>
                  <a:pt x="4902708" y="684276"/>
                </a:lnTo>
                <a:close/>
              </a:path>
              <a:path w="6136005" h="698500">
                <a:moveTo>
                  <a:pt x="5509260" y="140208"/>
                </a:moveTo>
                <a:lnTo>
                  <a:pt x="4945380" y="140208"/>
                </a:lnTo>
                <a:lnTo>
                  <a:pt x="4945380" y="13716"/>
                </a:lnTo>
                <a:lnTo>
                  <a:pt x="5500116" y="13716"/>
                </a:lnTo>
                <a:lnTo>
                  <a:pt x="5509260" y="29161"/>
                </a:lnTo>
                <a:lnTo>
                  <a:pt x="5509260" y="140208"/>
                </a:lnTo>
                <a:close/>
              </a:path>
              <a:path w="6136005" h="698500">
                <a:moveTo>
                  <a:pt x="5509260" y="29161"/>
                </a:moveTo>
                <a:lnTo>
                  <a:pt x="5500116" y="13716"/>
                </a:lnTo>
                <a:lnTo>
                  <a:pt x="5509260" y="13716"/>
                </a:lnTo>
                <a:lnTo>
                  <a:pt x="5509260" y="29161"/>
                </a:lnTo>
                <a:close/>
              </a:path>
              <a:path w="6136005" h="698500">
                <a:moveTo>
                  <a:pt x="5903976" y="684276"/>
                </a:moveTo>
                <a:lnTo>
                  <a:pt x="5736336" y="684276"/>
                </a:lnTo>
                <a:lnTo>
                  <a:pt x="5736336" y="412718"/>
                </a:lnTo>
                <a:lnTo>
                  <a:pt x="5509260" y="29161"/>
                </a:lnTo>
                <a:lnTo>
                  <a:pt x="5509260" y="13716"/>
                </a:lnTo>
                <a:lnTo>
                  <a:pt x="5691378" y="13716"/>
                </a:lnTo>
                <a:lnTo>
                  <a:pt x="5823775" y="254222"/>
                </a:lnTo>
                <a:lnTo>
                  <a:pt x="5992962" y="254222"/>
                </a:lnTo>
                <a:lnTo>
                  <a:pt x="5903976" y="404241"/>
                </a:lnTo>
                <a:lnTo>
                  <a:pt x="5903976" y="684276"/>
                </a:lnTo>
                <a:close/>
              </a:path>
              <a:path w="6136005" h="698500">
                <a:moveTo>
                  <a:pt x="5992962" y="254222"/>
                </a:moveTo>
                <a:lnTo>
                  <a:pt x="5823775" y="254222"/>
                </a:lnTo>
                <a:lnTo>
                  <a:pt x="5951315" y="13716"/>
                </a:lnTo>
                <a:lnTo>
                  <a:pt x="6135624" y="13716"/>
                </a:lnTo>
                <a:lnTo>
                  <a:pt x="5992962" y="254222"/>
                </a:lnTo>
                <a:close/>
              </a:path>
              <a:path w="6136005" h="698500">
                <a:moveTo>
                  <a:pt x="5311140" y="684276"/>
                </a:moveTo>
                <a:lnTo>
                  <a:pt x="5143500" y="684276"/>
                </a:lnTo>
                <a:lnTo>
                  <a:pt x="5143500" y="140208"/>
                </a:lnTo>
                <a:lnTo>
                  <a:pt x="5311140" y="140208"/>
                </a:lnTo>
                <a:lnTo>
                  <a:pt x="5311140" y="6842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4054737" y="3371177"/>
            <a:ext cx="4132729" cy="632012"/>
          </a:xfrm>
          <a:custGeom>
            <a:avLst/>
            <a:gdLst/>
            <a:ahLst/>
            <a:cxnLst/>
            <a:rect l="l" t="t" r="r" b="b"/>
            <a:pathLst>
              <a:path w="4683759" h="716279">
                <a:moveTo>
                  <a:pt x="508983" y="591312"/>
                </a:moveTo>
                <a:lnTo>
                  <a:pt x="243554" y="591312"/>
                </a:lnTo>
                <a:lnTo>
                  <a:pt x="251340" y="591169"/>
                </a:lnTo>
                <a:lnTo>
                  <a:pt x="260270" y="590597"/>
                </a:lnTo>
                <a:lnTo>
                  <a:pt x="302835" y="584084"/>
                </a:lnTo>
                <a:lnTo>
                  <a:pt x="342681" y="563056"/>
                </a:lnTo>
                <a:lnTo>
                  <a:pt x="361188" y="519588"/>
                </a:lnTo>
                <a:lnTo>
                  <a:pt x="359955" y="507603"/>
                </a:lnTo>
                <a:lnTo>
                  <a:pt x="331145" y="471291"/>
                </a:lnTo>
                <a:lnTo>
                  <a:pt x="294417" y="455485"/>
                </a:lnTo>
                <a:lnTo>
                  <a:pt x="202607" y="434186"/>
                </a:lnTo>
                <a:lnTo>
                  <a:pt x="184201" y="429446"/>
                </a:lnTo>
                <a:lnTo>
                  <a:pt x="113271" y="403630"/>
                </a:lnTo>
                <a:lnTo>
                  <a:pt x="57731" y="366691"/>
                </a:lnTo>
                <a:lnTo>
                  <a:pt x="23498" y="319914"/>
                </a:lnTo>
                <a:lnTo>
                  <a:pt x="6677" y="261621"/>
                </a:lnTo>
                <a:lnTo>
                  <a:pt x="4572" y="228028"/>
                </a:lnTo>
                <a:lnTo>
                  <a:pt x="9569" y="183182"/>
                </a:lnTo>
                <a:lnTo>
                  <a:pt x="24550" y="142791"/>
                </a:lnTo>
                <a:lnTo>
                  <a:pt x="49497" y="106848"/>
                </a:lnTo>
                <a:lnTo>
                  <a:pt x="84391" y="75342"/>
                </a:lnTo>
                <a:lnTo>
                  <a:pt x="126736" y="49768"/>
                </a:lnTo>
                <a:lnTo>
                  <a:pt x="174045" y="31480"/>
                </a:lnTo>
                <a:lnTo>
                  <a:pt x="226319" y="20478"/>
                </a:lnTo>
                <a:lnTo>
                  <a:pt x="283559" y="16764"/>
                </a:lnTo>
                <a:lnTo>
                  <a:pt x="313524" y="17585"/>
                </a:lnTo>
                <a:lnTo>
                  <a:pt x="373168" y="23729"/>
                </a:lnTo>
                <a:lnTo>
                  <a:pt x="431689" y="35697"/>
                </a:lnTo>
                <a:lnTo>
                  <a:pt x="484800" y="52063"/>
                </a:lnTo>
                <a:lnTo>
                  <a:pt x="509016" y="61817"/>
                </a:lnTo>
                <a:lnTo>
                  <a:pt x="509016" y="138684"/>
                </a:lnTo>
                <a:lnTo>
                  <a:pt x="293179" y="138684"/>
                </a:lnTo>
                <a:lnTo>
                  <a:pt x="282462" y="138935"/>
                </a:lnTo>
                <a:lnTo>
                  <a:pt x="235731" y="146625"/>
                </a:lnTo>
                <a:lnTo>
                  <a:pt x="195720" y="169116"/>
                </a:lnTo>
                <a:lnTo>
                  <a:pt x="178308" y="207740"/>
                </a:lnTo>
                <a:lnTo>
                  <a:pt x="179449" y="219991"/>
                </a:lnTo>
                <a:lnTo>
                  <a:pt x="207680" y="255993"/>
                </a:lnTo>
                <a:lnTo>
                  <a:pt x="266509" y="275844"/>
                </a:lnTo>
                <a:lnTo>
                  <a:pt x="331279" y="290893"/>
                </a:lnTo>
                <a:lnTo>
                  <a:pt x="347119" y="294858"/>
                </a:lnTo>
                <a:lnTo>
                  <a:pt x="397764" y="310610"/>
                </a:lnTo>
                <a:lnTo>
                  <a:pt x="458331" y="340328"/>
                </a:lnTo>
                <a:lnTo>
                  <a:pt x="501110" y="378618"/>
                </a:lnTo>
                <a:lnTo>
                  <a:pt x="526482" y="428124"/>
                </a:lnTo>
                <a:lnTo>
                  <a:pt x="534924" y="491204"/>
                </a:lnTo>
                <a:lnTo>
                  <a:pt x="530011" y="538888"/>
                </a:lnTo>
                <a:lnTo>
                  <a:pt x="515266" y="581644"/>
                </a:lnTo>
                <a:lnTo>
                  <a:pt x="508983" y="591312"/>
                </a:lnTo>
                <a:close/>
              </a:path>
              <a:path w="4683759" h="716279">
                <a:moveTo>
                  <a:pt x="509016" y="214884"/>
                </a:moveTo>
                <a:lnTo>
                  <a:pt x="494157" y="214884"/>
                </a:lnTo>
                <a:lnTo>
                  <a:pt x="474547" y="199560"/>
                </a:lnTo>
                <a:lnTo>
                  <a:pt x="452866" y="185451"/>
                </a:lnTo>
                <a:lnTo>
                  <a:pt x="403288" y="160877"/>
                </a:lnTo>
                <a:lnTo>
                  <a:pt x="348984" y="144315"/>
                </a:lnTo>
                <a:lnTo>
                  <a:pt x="293179" y="138684"/>
                </a:lnTo>
                <a:lnTo>
                  <a:pt x="509016" y="138684"/>
                </a:lnTo>
                <a:lnTo>
                  <a:pt x="509016" y="214884"/>
                </a:lnTo>
                <a:close/>
              </a:path>
              <a:path w="4683759" h="716279">
                <a:moveTo>
                  <a:pt x="243744" y="713232"/>
                </a:moveTo>
                <a:lnTo>
                  <a:pt x="171390" y="709517"/>
                </a:lnTo>
                <a:lnTo>
                  <a:pt x="108394" y="698373"/>
                </a:lnTo>
                <a:lnTo>
                  <a:pt x="52125" y="681704"/>
                </a:lnTo>
                <a:lnTo>
                  <a:pt x="0" y="661320"/>
                </a:lnTo>
                <a:lnTo>
                  <a:pt x="0" y="501396"/>
                </a:lnTo>
                <a:lnTo>
                  <a:pt x="15240" y="501396"/>
                </a:lnTo>
                <a:lnTo>
                  <a:pt x="41014" y="521914"/>
                </a:lnTo>
                <a:lnTo>
                  <a:pt x="68056" y="539888"/>
                </a:lnTo>
                <a:lnTo>
                  <a:pt x="126015" y="568166"/>
                </a:lnTo>
                <a:lnTo>
                  <a:pt x="185713" y="585597"/>
                </a:lnTo>
                <a:lnTo>
                  <a:pt x="243554" y="591312"/>
                </a:lnTo>
                <a:lnTo>
                  <a:pt x="508983" y="591312"/>
                </a:lnTo>
                <a:lnTo>
                  <a:pt x="490681" y="619470"/>
                </a:lnTo>
                <a:lnTo>
                  <a:pt x="456247" y="652367"/>
                </a:lnTo>
                <a:lnTo>
                  <a:pt x="422598" y="674315"/>
                </a:lnTo>
                <a:lnTo>
                  <a:pt x="384518" y="691361"/>
                </a:lnTo>
                <a:lnTo>
                  <a:pt x="342013" y="703521"/>
                </a:lnTo>
                <a:lnTo>
                  <a:pt x="295087" y="710806"/>
                </a:lnTo>
                <a:lnTo>
                  <a:pt x="243744" y="713232"/>
                </a:lnTo>
                <a:close/>
              </a:path>
              <a:path w="4683759" h="716279">
                <a:moveTo>
                  <a:pt x="769620" y="701040"/>
                </a:moveTo>
                <a:lnTo>
                  <a:pt x="612648" y="701040"/>
                </a:lnTo>
                <a:lnTo>
                  <a:pt x="612648" y="0"/>
                </a:lnTo>
                <a:lnTo>
                  <a:pt x="769620" y="0"/>
                </a:lnTo>
                <a:lnTo>
                  <a:pt x="769620" y="249840"/>
                </a:lnTo>
                <a:lnTo>
                  <a:pt x="1057944" y="249840"/>
                </a:lnTo>
                <a:lnTo>
                  <a:pt x="1062103" y="256192"/>
                </a:lnTo>
                <a:lnTo>
                  <a:pt x="1074872" y="288964"/>
                </a:lnTo>
                <a:lnTo>
                  <a:pt x="1079266" y="310896"/>
                </a:lnTo>
                <a:lnTo>
                  <a:pt x="851535" y="310896"/>
                </a:lnTo>
                <a:lnTo>
                  <a:pt x="841777" y="311415"/>
                </a:lnTo>
                <a:lnTo>
                  <a:pt x="802034" y="322392"/>
                </a:lnTo>
                <a:lnTo>
                  <a:pt x="769620" y="341185"/>
                </a:lnTo>
                <a:lnTo>
                  <a:pt x="769620" y="701040"/>
                </a:lnTo>
                <a:close/>
              </a:path>
              <a:path w="4683759" h="716279">
                <a:moveTo>
                  <a:pt x="1057944" y="249840"/>
                </a:moveTo>
                <a:lnTo>
                  <a:pt x="769620" y="249840"/>
                </a:lnTo>
                <a:lnTo>
                  <a:pt x="788798" y="234303"/>
                </a:lnTo>
                <a:lnTo>
                  <a:pt x="826439" y="208585"/>
                </a:lnTo>
                <a:lnTo>
                  <a:pt x="863654" y="190333"/>
                </a:lnTo>
                <a:lnTo>
                  <a:pt x="904191" y="181046"/>
                </a:lnTo>
                <a:lnTo>
                  <a:pt x="925925" y="179832"/>
                </a:lnTo>
                <a:lnTo>
                  <a:pt x="962358" y="182955"/>
                </a:lnTo>
                <a:lnTo>
                  <a:pt x="994219" y="192178"/>
                </a:lnTo>
                <a:lnTo>
                  <a:pt x="1021508" y="207491"/>
                </a:lnTo>
                <a:lnTo>
                  <a:pt x="1044225" y="228885"/>
                </a:lnTo>
                <a:lnTo>
                  <a:pt x="1057944" y="249840"/>
                </a:lnTo>
                <a:close/>
              </a:path>
              <a:path w="4683759" h="716279">
                <a:moveTo>
                  <a:pt x="1085088" y="701040"/>
                </a:moveTo>
                <a:lnTo>
                  <a:pt x="928116" y="701040"/>
                </a:lnTo>
                <a:lnTo>
                  <a:pt x="928116" y="449294"/>
                </a:lnTo>
                <a:lnTo>
                  <a:pt x="927970" y="433991"/>
                </a:lnTo>
                <a:lnTo>
                  <a:pt x="925639" y="388048"/>
                </a:lnTo>
                <a:lnTo>
                  <a:pt x="916305" y="342995"/>
                </a:lnTo>
                <a:lnTo>
                  <a:pt x="884418" y="315168"/>
                </a:lnTo>
                <a:lnTo>
                  <a:pt x="851535" y="310896"/>
                </a:lnTo>
                <a:lnTo>
                  <a:pt x="1079266" y="310896"/>
                </a:lnTo>
                <a:lnTo>
                  <a:pt x="1082534" y="327201"/>
                </a:lnTo>
                <a:lnTo>
                  <a:pt x="1085088" y="370903"/>
                </a:lnTo>
                <a:lnTo>
                  <a:pt x="1085088" y="701040"/>
                </a:lnTo>
                <a:close/>
              </a:path>
              <a:path w="4683759" h="716279">
                <a:moveTo>
                  <a:pt x="1425702" y="716280"/>
                </a:moveTo>
                <a:lnTo>
                  <a:pt x="1367212" y="711812"/>
                </a:lnTo>
                <a:lnTo>
                  <a:pt x="1315616" y="698396"/>
                </a:lnTo>
                <a:lnTo>
                  <a:pt x="1270914" y="676016"/>
                </a:lnTo>
                <a:lnTo>
                  <a:pt x="1233106" y="644652"/>
                </a:lnTo>
                <a:lnTo>
                  <a:pt x="1203032" y="605486"/>
                </a:lnTo>
                <a:lnTo>
                  <a:pt x="1181540" y="559712"/>
                </a:lnTo>
                <a:lnTo>
                  <a:pt x="1168638" y="507331"/>
                </a:lnTo>
                <a:lnTo>
                  <a:pt x="1164336" y="448341"/>
                </a:lnTo>
                <a:lnTo>
                  <a:pt x="1168613" y="389212"/>
                </a:lnTo>
                <a:lnTo>
                  <a:pt x="1181540" y="336184"/>
                </a:lnTo>
                <a:lnTo>
                  <a:pt x="1203032" y="290286"/>
                </a:lnTo>
                <a:lnTo>
                  <a:pt x="1233106" y="251174"/>
                </a:lnTo>
                <a:lnTo>
                  <a:pt x="1270914" y="220028"/>
                </a:lnTo>
                <a:lnTo>
                  <a:pt x="1315616" y="197750"/>
                </a:lnTo>
                <a:lnTo>
                  <a:pt x="1367212" y="184348"/>
                </a:lnTo>
                <a:lnTo>
                  <a:pt x="1425702" y="179832"/>
                </a:lnTo>
                <a:lnTo>
                  <a:pt x="1484370" y="184369"/>
                </a:lnTo>
                <a:lnTo>
                  <a:pt x="1536072" y="197846"/>
                </a:lnTo>
                <a:lnTo>
                  <a:pt x="1580810" y="220270"/>
                </a:lnTo>
                <a:lnTo>
                  <a:pt x="1618583" y="251650"/>
                </a:lnTo>
                <a:lnTo>
                  <a:pt x="1648572" y="290848"/>
                </a:lnTo>
                <a:lnTo>
                  <a:pt x="1649392" y="292608"/>
                </a:lnTo>
                <a:lnTo>
                  <a:pt x="1425702" y="292608"/>
                </a:lnTo>
                <a:lnTo>
                  <a:pt x="1415364" y="293072"/>
                </a:lnTo>
                <a:lnTo>
                  <a:pt x="1370826" y="308729"/>
                </a:lnTo>
                <a:lnTo>
                  <a:pt x="1343477" y="345019"/>
                </a:lnTo>
                <a:lnTo>
                  <a:pt x="1330460" y="388655"/>
                </a:lnTo>
                <a:lnTo>
                  <a:pt x="1326394" y="427089"/>
                </a:lnTo>
                <a:lnTo>
                  <a:pt x="1325880" y="449199"/>
                </a:lnTo>
                <a:lnTo>
                  <a:pt x="1326362" y="471347"/>
                </a:lnTo>
                <a:lnTo>
                  <a:pt x="1333595" y="524256"/>
                </a:lnTo>
                <a:lnTo>
                  <a:pt x="1347619" y="560608"/>
                </a:lnTo>
                <a:lnTo>
                  <a:pt x="1375977" y="590895"/>
                </a:lnTo>
                <a:lnTo>
                  <a:pt x="1415784" y="603057"/>
                </a:lnTo>
                <a:lnTo>
                  <a:pt x="1427035" y="603504"/>
                </a:lnTo>
                <a:lnTo>
                  <a:pt x="1649576" y="603504"/>
                </a:lnTo>
                <a:lnTo>
                  <a:pt x="1648652" y="605486"/>
                </a:lnTo>
                <a:lnTo>
                  <a:pt x="1618773" y="644652"/>
                </a:lnTo>
                <a:lnTo>
                  <a:pt x="1581105" y="676016"/>
                </a:lnTo>
                <a:lnTo>
                  <a:pt x="1536382" y="698396"/>
                </a:lnTo>
                <a:lnTo>
                  <a:pt x="1484587" y="711812"/>
                </a:lnTo>
                <a:lnTo>
                  <a:pt x="1425702" y="716280"/>
                </a:lnTo>
                <a:close/>
              </a:path>
              <a:path w="4683759" h="716279">
                <a:moveTo>
                  <a:pt x="1649576" y="603504"/>
                </a:moveTo>
                <a:lnTo>
                  <a:pt x="1427035" y="603504"/>
                </a:lnTo>
                <a:lnTo>
                  <a:pt x="1436573" y="603057"/>
                </a:lnTo>
                <a:lnTo>
                  <a:pt x="1446192" y="601575"/>
                </a:lnTo>
                <a:lnTo>
                  <a:pt x="1483375" y="585382"/>
                </a:lnTo>
                <a:lnTo>
                  <a:pt x="1509379" y="549913"/>
                </a:lnTo>
                <a:lnTo>
                  <a:pt x="1521465" y="509742"/>
                </a:lnTo>
                <a:lnTo>
                  <a:pt x="1525524" y="449199"/>
                </a:lnTo>
                <a:lnTo>
                  <a:pt x="1525059" y="427711"/>
                </a:lnTo>
                <a:lnTo>
                  <a:pt x="1518094" y="374427"/>
                </a:lnTo>
                <a:lnTo>
                  <a:pt x="1503709" y="336184"/>
                </a:lnTo>
                <a:lnTo>
                  <a:pt x="1474508" y="304561"/>
                </a:lnTo>
                <a:lnTo>
                  <a:pt x="1436684" y="293127"/>
                </a:lnTo>
                <a:lnTo>
                  <a:pt x="1425702" y="292608"/>
                </a:lnTo>
                <a:lnTo>
                  <a:pt x="1649392" y="292608"/>
                </a:lnTo>
                <a:lnTo>
                  <a:pt x="1669970" y="336708"/>
                </a:lnTo>
                <a:lnTo>
                  <a:pt x="1682796" y="389212"/>
                </a:lnTo>
                <a:lnTo>
                  <a:pt x="1687068" y="448341"/>
                </a:lnTo>
                <a:lnTo>
                  <a:pt x="1682799" y="507331"/>
                </a:lnTo>
                <a:lnTo>
                  <a:pt x="1669994" y="559712"/>
                </a:lnTo>
                <a:lnTo>
                  <a:pt x="1649576" y="603504"/>
                </a:lnTo>
                <a:close/>
              </a:path>
              <a:path w="4683759" h="716279">
                <a:moveTo>
                  <a:pt x="2018442" y="714756"/>
                </a:moveTo>
                <a:lnTo>
                  <a:pt x="1958447" y="710826"/>
                </a:lnTo>
                <a:lnTo>
                  <a:pt x="1903666" y="699039"/>
                </a:lnTo>
                <a:lnTo>
                  <a:pt x="1854946" y="678965"/>
                </a:lnTo>
                <a:lnTo>
                  <a:pt x="1813083" y="650176"/>
                </a:lnTo>
                <a:lnTo>
                  <a:pt x="1779377" y="613076"/>
                </a:lnTo>
                <a:lnTo>
                  <a:pt x="1754028" y="567404"/>
                </a:lnTo>
                <a:lnTo>
                  <a:pt x="1738122" y="513028"/>
                </a:lnTo>
                <a:lnTo>
                  <a:pt x="1732788" y="449580"/>
                </a:lnTo>
                <a:lnTo>
                  <a:pt x="1734233" y="414629"/>
                </a:lnTo>
                <a:lnTo>
                  <a:pt x="1745767" y="352764"/>
                </a:lnTo>
                <a:lnTo>
                  <a:pt x="1768356" y="301470"/>
                </a:lnTo>
                <a:lnTo>
                  <a:pt x="1799464" y="259426"/>
                </a:lnTo>
                <a:lnTo>
                  <a:pt x="1837860" y="227031"/>
                </a:lnTo>
                <a:lnTo>
                  <a:pt x="1882437" y="203677"/>
                </a:lnTo>
                <a:lnTo>
                  <a:pt x="1933103" y="188444"/>
                </a:lnTo>
                <a:lnTo>
                  <a:pt x="1986499" y="180833"/>
                </a:lnTo>
                <a:lnTo>
                  <a:pt x="2013966" y="179832"/>
                </a:lnTo>
                <a:lnTo>
                  <a:pt x="2034968" y="180492"/>
                </a:lnTo>
                <a:lnTo>
                  <a:pt x="2076973" y="185350"/>
                </a:lnTo>
                <a:lnTo>
                  <a:pt x="2118998" y="195118"/>
                </a:lnTo>
                <a:lnTo>
                  <a:pt x="2161185" y="210509"/>
                </a:lnTo>
                <a:lnTo>
                  <a:pt x="2182368" y="220313"/>
                </a:lnTo>
                <a:lnTo>
                  <a:pt x="2182368" y="292608"/>
                </a:lnTo>
                <a:lnTo>
                  <a:pt x="2021395" y="292608"/>
                </a:lnTo>
                <a:lnTo>
                  <a:pt x="1992805" y="295324"/>
                </a:lnTo>
                <a:lnTo>
                  <a:pt x="1945877" y="316651"/>
                </a:lnTo>
                <a:lnTo>
                  <a:pt x="1913057" y="358390"/>
                </a:lnTo>
                <a:lnTo>
                  <a:pt x="1896418" y="415540"/>
                </a:lnTo>
                <a:lnTo>
                  <a:pt x="1894332" y="449580"/>
                </a:lnTo>
                <a:lnTo>
                  <a:pt x="1896561" y="485621"/>
                </a:lnTo>
                <a:lnTo>
                  <a:pt x="1914343" y="542953"/>
                </a:lnTo>
                <a:lnTo>
                  <a:pt x="1949039" y="580816"/>
                </a:lnTo>
                <a:lnTo>
                  <a:pt x="1996149" y="599676"/>
                </a:lnTo>
                <a:lnTo>
                  <a:pt x="2024062" y="601980"/>
                </a:lnTo>
                <a:lnTo>
                  <a:pt x="2182368" y="601980"/>
                </a:lnTo>
                <a:lnTo>
                  <a:pt x="2182368" y="675703"/>
                </a:lnTo>
                <a:lnTo>
                  <a:pt x="2142023" y="692988"/>
                </a:lnTo>
                <a:lnTo>
                  <a:pt x="2103322" y="704765"/>
                </a:lnTo>
                <a:lnTo>
                  <a:pt x="2060675" y="712907"/>
                </a:lnTo>
                <a:lnTo>
                  <a:pt x="2034139" y="714556"/>
                </a:lnTo>
                <a:lnTo>
                  <a:pt x="2018442" y="714756"/>
                </a:lnTo>
                <a:close/>
              </a:path>
              <a:path w="4683759" h="716279">
                <a:moveTo>
                  <a:pt x="2182368" y="355092"/>
                </a:moveTo>
                <a:lnTo>
                  <a:pt x="2161984" y="355092"/>
                </a:lnTo>
                <a:lnTo>
                  <a:pt x="2156986" y="350522"/>
                </a:lnTo>
                <a:lnTo>
                  <a:pt x="2151435" y="345686"/>
                </a:lnTo>
                <a:lnTo>
                  <a:pt x="2116642" y="319956"/>
                </a:lnTo>
                <a:lnTo>
                  <a:pt x="2080355" y="302740"/>
                </a:lnTo>
                <a:lnTo>
                  <a:pt x="2034434" y="293073"/>
                </a:lnTo>
                <a:lnTo>
                  <a:pt x="2021395" y="292608"/>
                </a:lnTo>
                <a:lnTo>
                  <a:pt x="2182368" y="292608"/>
                </a:lnTo>
                <a:lnTo>
                  <a:pt x="2182368" y="355092"/>
                </a:lnTo>
                <a:close/>
              </a:path>
              <a:path w="4683759" h="716279">
                <a:moveTo>
                  <a:pt x="2182368" y="601980"/>
                </a:moveTo>
                <a:lnTo>
                  <a:pt x="2024062" y="601980"/>
                </a:lnTo>
                <a:lnTo>
                  <a:pt x="2038545" y="601621"/>
                </a:lnTo>
                <a:lnTo>
                  <a:pt x="2052125" y="600396"/>
                </a:lnTo>
                <a:lnTo>
                  <a:pt x="2097547" y="587883"/>
                </a:lnTo>
                <a:lnTo>
                  <a:pt x="2136624" y="564478"/>
                </a:lnTo>
                <a:lnTo>
                  <a:pt x="2161984" y="541020"/>
                </a:lnTo>
                <a:lnTo>
                  <a:pt x="2182368" y="541020"/>
                </a:lnTo>
                <a:lnTo>
                  <a:pt x="2182368" y="601980"/>
                </a:lnTo>
                <a:close/>
              </a:path>
              <a:path w="4683759" h="716279">
                <a:moveTo>
                  <a:pt x="2414016" y="701040"/>
                </a:moveTo>
                <a:lnTo>
                  <a:pt x="2257044" y="701040"/>
                </a:lnTo>
                <a:lnTo>
                  <a:pt x="2257044" y="0"/>
                </a:lnTo>
                <a:lnTo>
                  <a:pt x="2414016" y="0"/>
                </a:lnTo>
                <a:lnTo>
                  <a:pt x="2414016" y="392239"/>
                </a:lnTo>
                <a:lnTo>
                  <a:pt x="2589409" y="392239"/>
                </a:lnTo>
                <a:lnTo>
                  <a:pt x="2572416" y="413194"/>
                </a:lnTo>
                <a:lnTo>
                  <a:pt x="2618015" y="482060"/>
                </a:lnTo>
                <a:lnTo>
                  <a:pt x="2437828" y="482060"/>
                </a:lnTo>
                <a:lnTo>
                  <a:pt x="2414016" y="514159"/>
                </a:lnTo>
                <a:lnTo>
                  <a:pt x="2414016" y="701040"/>
                </a:lnTo>
                <a:close/>
              </a:path>
              <a:path w="4683759" h="716279">
                <a:moveTo>
                  <a:pt x="2589409" y="392239"/>
                </a:moveTo>
                <a:lnTo>
                  <a:pt x="2414016" y="392239"/>
                </a:lnTo>
                <a:lnTo>
                  <a:pt x="2562891" y="195072"/>
                </a:lnTo>
                <a:lnTo>
                  <a:pt x="2749296" y="195072"/>
                </a:lnTo>
                <a:lnTo>
                  <a:pt x="2589409" y="392239"/>
                </a:lnTo>
                <a:close/>
              </a:path>
              <a:path w="4683759" h="716279">
                <a:moveTo>
                  <a:pt x="2763012" y="701040"/>
                </a:moveTo>
                <a:lnTo>
                  <a:pt x="2574702" y="701040"/>
                </a:lnTo>
                <a:lnTo>
                  <a:pt x="2437828" y="482060"/>
                </a:lnTo>
                <a:lnTo>
                  <a:pt x="2618015" y="482060"/>
                </a:lnTo>
                <a:lnTo>
                  <a:pt x="2763012" y="701040"/>
                </a:lnTo>
                <a:close/>
              </a:path>
              <a:path w="4683759" h="716279">
                <a:moveTo>
                  <a:pt x="3101054" y="327660"/>
                </a:moveTo>
                <a:lnTo>
                  <a:pt x="3087624" y="327660"/>
                </a:lnTo>
                <a:lnTo>
                  <a:pt x="3087624" y="205168"/>
                </a:lnTo>
                <a:lnTo>
                  <a:pt x="3138844" y="193702"/>
                </a:lnTo>
                <a:lnTo>
                  <a:pt x="3189188" y="185149"/>
                </a:lnTo>
                <a:lnTo>
                  <a:pt x="3241728" y="180473"/>
                </a:lnTo>
                <a:lnTo>
                  <a:pt x="3268122" y="179832"/>
                </a:lnTo>
                <a:lnTo>
                  <a:pt x="3328844" y="182616"/>
                </a:lnTo>
                <a:lnTo>
                  <a:pt x="3380708" y="190821"/>
                </a:lnTo>
                <a:lnTo>
                  <a:pt x="3423713" y="204437"/>
                </a:lnTo>
                <a:lnTo>
                  <a:pt x="3457860" y="223456"/>
                </a:lnTo>
                <a:lnTo>
                  <a:pt x="3502521" y="278534"/>
                </a:lnTo>
                <a:lnTo>
                  <a:pt x="3505931" y="289560"/>
                </a:lnTo>
                <a:lnTo>
                  <a:pt x="3238595" y="289560"/>
                </a:lnTo>
                <a:lnTo>
                  <a:pt x="3224132" y="290290"/>
                </a:lnTo>
                <a:lnTo>
                  <a:pt x="3173634" y="300323"/>
                </a:lnTo>
                <a:lnTo>
                  <a:pt x="3136915" y="312562"/>
                </a:lnTo>
                <a:lnTo>
                  <a:pt x="3118877" y="319745"/>
                </a:lnTo>
                <a:lnTo>
                  <a:pt x="3101054" y="327660"/>
                </a:lnTo>
                <a:close/>
              </a:path>
              <a:path w="4683759" h="716279">
                <a:moveTo>
                  <a:pt x="3200209" y="714756"/>
                </a:moveTo>
                <a:lnTo>
                  <a:pt x="3139035" y="703564"/>
                </a:lnTo>
                <a:lnTo>
                  <a:pt x="3089148" y="669798"/>
                </a:lnTo>
                <a:lnTo>
                  <a:pt x="3056012" y="618958"/>
                </a:lnTo>
                <a:lnTo>
                  <a:pt x="3044952" y="556260"/>
                </a:lnTo>
                <a:lnTo>
                  <a:pt x="3046361" y="529523"/>
                </a:lnTo>
                <a:lnTo>
                  <a:pt x="3057609" y="484050"/>
                </a:lnTo>
                <a:lnTo>
                  <a:pt x="3079879" y="448884"/>
                </a:lnTo>
                <a:lnTo>
                  <a:pt x="3112168" y="421348"/>
                </a:lnTo>
                <a:lnTo>
                  <a:pt x="3154349" y="400739"/>
                </a:lnTo>
                <a:lnTo>
                  <a:pt x="3205278" y="386412"/>
                </a:lnTo>
                <a:lnTo>
                  <a:pt x="3264033" y="377768"/>
                </a:lnTo>
                <a:lnTo>
                  <a:pt x="3327755" y="371378"/>
                </a:lnTo>
                <a:lnTo>
                  <a:pt x="3361277" y="368808"/>
                </a:lnTo>
                <a:lnTo>
                  <a:pt x="3361277" y="366045"/>
                </a:lnTo>
                <a:lnTo>
                  <a:pt x="3344038" y="316191"/>
                </a:lnTo>
                <a:lnTo>
                  <a:pt x="3292316" y="293786"/>
                </a:lnTo>
                <a:lnTo>
                  <a:pt x="3238595" y="289560"/>
                </a:lnTo>
                <a:lnTo>
                  <a:pt x="3505931" y="289560"/>
                </a:lnTo>
                <a:lnTo>
                  <a:pt x="3513675" y="314592"/>
                </a:lnTo>
                <a:lnTo>
                  <a:pt x="3517392" y="356330"/>
                </a:lnTo>
                <a:lnTo>
                  <a:pt x="3517392" y="463296"/>
                </a:lnTo>
                <a:lnTo>
                  <a:pt x="3360420" y="463296"/>
                </a:lnTo>
                <a:lnTo>
                  <a:pt x="3294983" y="470439"/>
                </a:lnTo>
                <a:lnTo>
                  <a:pt x="3245929" y="481869"/>
                </a:lnTo>
                <a:lnTo>
                  <a:pt x="3213544" y="503777"/>
                </a:lnTo>
                <a:lnTo>
                  <a:pt x="3201924" y="542734"/>
                </a:lnTo>
                <a:lnTo>
                  <a:pt x="3203137" y="559252"/>
                </a:lnTo>
                <a:lnTo>
                  <a:pt x="3232048" y="597647"/>
                </a:lnTo>
                <a:lnTo>
                  <a:pt x="3278219" y="605028"/>
                </a:lnTo>
                <a:lnTo>
                  <a:pt x="3517392" y="605028"/>
                </a:lnTo>
                <a:lnTo>
                  <a:pt x="3517392" y="647509"/>
                </a:lnTo>
                <a:lnTo>
                  <a:pt x="3360420" y="647509"/>
                </a:lnTo>
                <a:lnTo>
                  <a:pt x="3331464" y="671893"/>
                </a:lnTo>
                <a:lnTo>
                  <a:pt x="3324497" y="677319"/>
                </a:lnTo>
                <a:lnTo>
                  <a:pt x="3286647" y="698370"/>
                </a:lnTo>
                <a:lnTo>
                  <a:pt x="3245134" y="711702"/>
                </a:lnTo>
                <a:lnTo>
                  <a:pt x="3217196" y="714416"/>
                </a:lnTo>
                <a:lnTo>
                  <a:pt x="3200209" y="714756"/>
                </a:lnTo>
                <a:close/>
              </a:path>
              <a:path w="4683759" h="716279">
                <a:moveTo>
                  <a:pt x="3517392" y="605028"/>
                </a:moveTo>
                <a:lnTo>
                  <a:pt x="3278219" y="605028"/>
                </a:lnTo>
                <a:lnTo>
                  <a:pt x="3288717" y="604492"/>
                </a:lnTo>
                <a:lnTo>
                  <a:pt x="3299341" y="602742"/>
                </a:lnTo>
                <a:lnTo>
                  <a:pt x="3341691" y="584227"/>
                </a:lnTo>
                <a:lnTo>
                  <a:pt x="3360420" y="568928"/>
                </a:lnTo>
                <a:lnTo>
                  <a:pt x="3360420" y="463296"/>
                </a:lnTo>
                <a:lnTo>
                  <a:pt x="3517392" y="463296"/>
                </a:lnTo>
                <a:lnTo>
                  <a:pt x="3517392" y="605028"/>
                </a:lnTo>
                <a:close/>
              </a:path>
              <a:path w="4683759" h="716279">
                <a:moveTo>
                  <a:pt x="3517392" y="701040"/>
                </a:moveTo>
                <a:lnTo>
                  <a:pt x="3360420" y="701040"/>
                </a:lnTo>
                <a:lnTo>
                  <a:pt x="3360420" y="647509"/>
                </a:lnTo>
                <a:lnTo>
                  <a:pt x="3517392" y="647509"/>
                </a:lnTo>
                <a:lnTo>
                  <a:pt x="3517392" y="701040"/>
                </a:lnTo>
                <a:close/>
              </a:path>
              <a:path w="4683759" h="716279">
                <a:moveTo>
                  <a:pt x="4080036" y="249840"/>
                </a:moveTo>
                <a:lnTo>
                  <a:pt x="3791712" y="249840"/>
                </a:lnTo>
                <a:lnTo>
                  <a:pt x="3810890" y="234303"/>
                </a:lnTo>
                <a:lnTo>
                  <a:pt x="3848531" y="208585"/>
                </a:lnTo>
                <a:lnTo>
                  <a:pt x="3885746" y="190333"/>
                </a:lnTo>
                <a:lnTo>
                  <a:pt x="3926283" y="181046"/>
                </a:lnTo>
                <a:lnTo>
                  <a:pt x="3948017" y="179832"/>
                </a:lnTo>
                <a:lnTo>
                  <a:pt x="3984450" y="182955"/>
                </a:lnTo>
                <a:lnTo>
                  <a:pt x="4016311" y="192178"/>
                </a:lnTo>
                <a:lnTo>
                  <a:pt x="4043600" y="207491"/>
                </a:lnTo>
                <a:lnTo>
                  <a:pt x="4066317" y="228885"/>
                </a:lnTo>
                <a:lnTo>
                  <a:pt x="4080036" y="249840"/>
                </a:lnTo>
                <a:close/>
              </a:path>
              <a:path w="4683759" h="716279">
                <a:moveTo>
                  <a:pt x="3791712" y="701040"/>
                </a:moveTo>
                <a:lnTo>
                  <a:pt x="3634740" y="701040"/>
                </a:lnTo>
                <a:lnTo>
                  <a:pt x="3634740" y="195072"/>
                </a:lnTo>
                <a:lnTo>
                  <a:pt x="3791712" y="195072"/>
                </a:lnTo>
                <a:lnTo>
                  <a:pt x="3791712" y="249840"/>
                </a:lnTo>
                <a:lnTo>
                  <a:pt x="4080036" y="249840"/>
                </a:lnTo>
                <a:lnTo>
                  <a:pt x="4084195" y="256192"/>
                </a:lnTo>
                <a:lnTo>
                  <a:pt x="4096964" y="288964"/>
                </a:lnTo>
                <a:lnTo>
                  <a:pt x="4101359" y="310896"/>
                </a:lnTo>
                <a:lnTo>
                  <a:pt x="3873627" y="310896"/>
                </a:lnTo>
                <a:lnTo>
                  <a:pt x="3863869" y="311415"/>
                </a:lnTo>
                <a:lnTo>
                  <a:pt x="3824126" y="322392"/>
                </a:lnTo>
                <a:lnTo>
                  <a:pt x="3791712" y="341185"/>
                </a:lnTo>
                <a:lnTo>
                  <a:pt x="3791712" y="701040"/>
                </a:lnTo>
                <a:close/>
              </a:path>
              <a:path w="4683759" h="716279">
                <a:moveTo>
                  <a:pt x="4107180" y="701040"/>
                </a:moveTo>
                <a:lnTo>
                  <a:pt x="3950208" y="701040"/>
                </a:lnTo>
                <a:lnTo>
                  <a:pt x="3950208" y="449294"/>
                </a:lnTo>
                <a:lnTo>
                  <a:pt x="3950062" y="433991"/>
                </a:lnTo>
                <a:lnTo>
                  <a:pt x="3947731" y="388048"/>
                </a:lnTo>
                <a:lnTo>
                  <a:pt x="3938397" y="342995"/>
                </a:lnTo>
                <a:lnTo>
                  <a:pt x="3906510" y="315168"/>
                </a:lnTo>
                <a:lnTo>
                  <a:pt x="3873627" y="310896"/>
                </a:lnTo>
                <a:lnTo>
                  <a:pt x="4101359" y="310896"/>
                </a:lnTo>
                <a:lnTo>
                  <a:pt x="4104626" y="327201"/>
                </a:lnTo>
                <a:lnTo>
                  <a:pt x="4107180" y="370903"/>
                </a:lnTo>
                <a:lnTo>
                  <a:pt x="4107180" y="701040"/>
                </a:lnTo>
                <a:close/>
              </a:path>
              <a:path w="4683759" h="716279">
                <a:moveTo>
                  <a:pt x="4683252" y="214122"/>
                </a:moveTo>
                <a:lnTo>
                  <a:pt x="4526280" y="214122"/>
                </a:lnTo>
                <a:lnTo>
                  <a:pt x="4526280" y="0"/>
                </a:lnTo>
                <a:lnTo>
                  <a:pt x="4683252" y="0"/>
                </a:lnTo>
                <a:lnTo>
                  <a:pt x="4683252" y="214122"/>
                </a:lnTo>
                <a:close/>
              </a:path>
              <a:path w="4683759" h="716279">
                <a:moveTo>
                  <a:pt x="4374642" y="716280"/>
                </a:moveTo>
                <a:lnTo>
                  <a:pt x="4333474" y="711794"/>
                </a:lnTo>
                <a:lnTo>
                  <a:pt x="4296834" y="698325"/>
                </a:lnTo>
                <a:lnTo>
                  <a:pt x="4264713" y="675855"/>
                </a:lnTo>
                <a:lnTo>
                  <a:pt x="4237101" y="644366"/>
                </a:lnTo>
                <a:lnTo>
                  <a:pt x="4214958" y="605395"/>
                </a:lnTo>
                <a:lnTo>
                  <a:pt x="4199120" y="560343"/>
                </a:lnTo>
                <a:lnTo>
                  <a:pt x="4189604" y="509202"/>
                </a:lnTo>
                <a:lnTo>
                  <a:pt x="4186428" y="451961"/>
                </a:lnTo>
                <a:lnTo>
                  <a:pt x="4187514" y="419833"/>
                </a:lnTo>
                <a:lnTo>
                  <a:pt x="4196152" y="362150"/>
                </a:lnTo>
                <a:lnTo>
                  <a:pt x="4213062" y="312966"/>
                </a:lnTo>
                <a:lnTo>
                  <a:pt x="4236779" y="270350"/>
                </a:lnTo>
                <a:lnTo>
                  <a:pt x="4265679" y="235775"/>
                </a:lnTo>
                <a:lnTo>
                  <a:pt x="4299189" y="209667"/>
                </a:lnTo>
                <a:lnTo>
                  <a:pt x="4338143" y="190775"/>
                </a:lnTo>
                <a:lnTo>
                  <a:pt x="4379720" y="181098"/>
                </a:lnTo>
                <a:lnTo>
                  <a:pt x="4401312" y="179832"/>
                </a:lnTo>
                <a:lnTo>
                  <a:pt x="4420350" y="180404"/>
                </a:lnTo>
                <a:lnTo>
                  <a:pt x="4466748" y="188214"/>
                </a:lnTo>
                <a:lnTo>
                  <a:pt x="4509812" y="205961"/>
                </a:lnTo>
                <a:lnTo>
                  <a:pt x="4526280" y="214122"/>
                </a:lnTo>
                <a:lnTo>
                  <a:pt x="4683252" y="214122"/>
                </a:lnTo>
                <a:lnTo>
                  <a:pt x="4683252" y="297180"/>
                </a:lnTo>
                <a:lnTo>
                  <a:pt x="4462748" y="297180"/>
                </a:lnTo>
                <a:lnTo>
                  <a:pt x="4435956" y="299750"/>
                </a:lnTo>
                <a:lnTo>
                  <a:pt x="4393016" y="319856"/>
                </a:lnTo>
                <a:lnTo>
                  <a:pt x="4364206" y="359488"/>
                </a:lnTo>
                <a:lnTo>
                  <a:pt x="4349775" y="415572"/>
                </a:lnTo>
                <a:lnTo>
                  <a:pt x="4347972" y="449580"/>
                </a:lnTo>
                <a:lnTo>
                  <a:pt x="4349415" y="484871"/>
                </a:lnTo>
                <a:lnTo>
                  <a:pt x="4360911" y="539631"/>
                </a:lnTo>
                <a:lnTo>
                  <a:pt x="4384140" y="573922"/>
                </a:lnTo>
                <a:lnTo>
                  <a:pt x="4421210" y="590782"/>
                </a:lnTo>
                <a:lnTo>
                  <a:pt x="4445031" y="592836"/>
                </a:lnTo>
                <a:lnTo>
                  <a:pt x="4683252" y="592836"/>
                </a:lnTo>
                <a:lnTo>
                  <a:pt x="4683252" y="648366"/>
                </a:lnTo>
                <a:lnTo>
                  <a:pt x="4526280" y="648366"/>
                </a:lnTo>
                <a:lnTo>
                  <a:pt x="4518311" y="654885"/>
                </a:lnTo>
                <a:lnTo>
                  <a:pt x="4509825" y="661582"/>
                </a:lnTo>
                <a:lnTo>
                  <a:pt x="4472713" y="688097"/>
                </a:lnTo>
                <a:lnTo>
                  <a:pt x="4437685" y="705373"/>
                </a:lnTo>
                <a:lnTo>
                  <a:pt x="4398657" y="715065"/>
                </a:lnTo>
                <a:lnTo>
                  <a:pt x="4387109" y="715976"/>
                </a:lnTo>
                <a:lnTo>
                  <a:pt x="4374642" y="716280"/>
                </a:lnTo>
                <a:close/>
              </a:path>
              <a:path w="4683759" h="716279">
                <a:moveTo>
                  <a:pt x="4683252" y="592836"/>
                </a:moveTo>
                <a:lnTo>
                  <a:pt x="4445031" y="592836"/>
                </a:lnTo>
                <a:lnTo>
                  <a:pt x="4455495" y="592388"/>
                </a:lnTo>
                <a:lnTo>
                  <a:pt x="4466022" y="590895"/>
                </a:lnTo>
                <a:lnTo>
                  <a:pt x="4507682" y="575036"/>
                </a:lnTo>
                <a:lnTo>
                  <a:pt x="4526280" y="562260"/>
                </a:lnTo>
                <a:lnTo>
                  <a:pt x="4526280" y="310896"/>
                </a:lnTo>
                <a:lnTo>
                  <a:pt x="4486255" y="299483"/>
                </a:lnTo>
                <a:lnTo>
                  <a:pt x="4462748" y="297180"/>
                </a:lnTo>
                <a:lnTo>
                  <a:pt x="4683252" y="297180"/>
                </a:lnTo>
                <a:lnTo>
                  <a:pt x="4683252" y="592836"/>
                </a:lnTo>
                <a:close/>
              </a:path>
              <a:path w="4683759" h="716279">
                <a:moveTo>
                  <a:pt x="4683252" y="701040"/>
                </a:moveTo>
                <a:lnTo>
                  <a:pt x="4526280" y="701040"/>
                </a:lnTo>
                <a:lnTo>
                  <a:pt x="4526280" y="648366"/>
                </a:lnTo>
                <a:lnTo>
                  <a:pt x="4683252" y="648366"/>
                </a:lnTo>
                <a:lnTo>
                  <a:pt x="4683252" y="7010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4269890" y="4542417"/>
            <a:ext cx="3673849" cy="630891"/>
          </a:xfrm>
          <a:custGeom>
            <a:avLst/>
            <a:gdLst/>
            <a:ahLst/>
            <a:cxnLst/>
            <a:rect l="l" t="t" r="r" b="b"/>
            <a:pathLst>
              <a:path w="4163695" h="715010">
                <a:moveTo>
                  <a:pt x="167259" y="701040"/>
                </a:moveTo>
                <a:lnTo>
                  <a:pt x="0" y="701040"/>
                </a:lnTo>
                <a:lnTo>
                  <a:pt x="226599" y="30480"/>
                </a:lnTo>
                <a:lnTo>
                  <a:pt x="410432" y="30480"/>
                </a:lnTo>
                <a:lnTo>
                  <a:pt x="473423" y="216884"/>
                </a:lnTo>
                <a:lnTo>
                  <a:pt x="316039" y="216884"/>
                </a:lnTo>
                <a:lnTo>
                  <a:pt x="246221" y="441960"/>
                </a:lnTo>
                <a:lnTo>
                  <a:pt x="549482" y="441960"/>
                </a:lnTo>
                <a:lnTo>
                  <a:pt x="590682" y="563880"/>
                </a:lnTo>
                <a:lnTo>
                  <a:pt x="209359" y="563880"/>
                </a:lnTo>
                <a:lnTo>
                  <a:pt x="167259" y="701040"/>
                </a:lnTo>
                <a:close/>
              </a:path>
              <a:path w="4163695" h="715010">
                <a:moveTo>
                  <a:pt x="549482" y="441960"/>
                </a:moveTo>
                <a:lnTo>
                  <a:pt x="385857" y="441960"/>
                </a:lnTo>
                <a:lnTo>
                  <a:pt x="316039" y="216884"/>
                </a:lnTo>
                <a:lnTo>
                  <a:pt x="473423" y="216884"/>
                </a:lnTo>
                <a:lnTo>
                  <a:pt x="549482" y="441960"/>
                </a:lnTo>
                <a:close/>
              </a:path>
              <a:path w="4163695" h="715010">
                <a:moveTo>
                  <a:pt x="637032" y="701040"/>
                </a:moveTo>
                <a:lnTo>
                  <a:pt x="464915" y="701040"/>
                </a:lnTo>
                <a:lnTo>
                  <a:pt x="422814" y="563880"/>
                </a:lnTo>
                <a:lnTo>
                  <a:pt x="590682" y="563880"/>
                </a:lnTo>
                <a:lnTo>
                  <a:pt x="637032" y="701040"/>
                </a:lnTo>
                <a:close/>
              </a:path>
              <a:path w="4163695" h="715010">
                <a:moveTo>
                  <a:pt x="851916" y="701040"/>
                </a:moveTo>
                <a:lnTo>
                  <a:pt x="694944" y="701040"/>
                </a:lnTo>
                <a:lnTo>
                  <a:pt x="694944" y="195072"/>
                </a:lnTo>
                <a:lnTo>
                  <a:pt x="851916" y="195072"/>
                </a:lnTo>
                <a:lnTo>
                  <a:pt x="851916" y="269176"/>
                </a:lnTo>
                <a:lnTo>
                  <a:pt x="1033272" y="269176"/>
                </a:lnTo>
                <a:lnTo>
                  <a:pt x="1033272" y="339852"/>
                </a:lnTo>
                <a:lnTo>
                  <a:pt x="956500" y="339852"/>
                </a:lnTo>
                <a:lnTo>
                  <a:pt x="944037" y="340353"/>
                </a:lnTo>
                <a:lnTo>
                  <a:pt x="904684" y="347091"/>
                </a:lnTo>
                <a:lnTo>
                  <a:pt x="864809" y="359347"/>
                </a:lnTo>
                <a:lnTo>
                  <a:pt x="851916" y="364045"/>
                </a:lnTo>
                <a:lnTo>
                  <a:pt x="851916" y="701040"/>
                </a:lnTo>
                <a:close/>
              </a:path>
              <a:path w="4163695" h="715010">
                <a:moveTo>
                  <a:pt x="1033272" y="269176"/>
                </a:moveTo>
                <a:lnTo>
                  <a:pt x="851916" y="269176"/>
                </a:lnTo>
                <a:lnTo>
                  <a:pt x="857846" y="263979"/>
                </a:lnTo>
                <a:lnTo>
                  <a:pt x="891072" y="237229"/>
                </a:lnTo>
                <a:lnTo>
                  <a:pt x="925407" y="215308"/>
                </a:lnTo>
                <a:lnTo>
                  <a:pt x="967412" y="199344"/>
                </a:lnTo>
                <a:lnTo>
                  <a:pt x="999077" y="195072"/>
                </a:lnTo>
                <a:lnTo>
                  <a:pt x="1004220" y="195167"/>
                </a:lnTo>
                <a:lnTo>
                  <a:pt x="1009935" y="195357"/>
                </a:lnTo>
                <a:lnTo>
                  <a:pt x="1016222" y="195643"/>
                </a:lnTo>
                <a:lnTo>
                  <a:pt x="1028223" y="196405"/>
                </a:lnTo>
                <a:lnTo>
                  <a:pt x="1033272" y="196881"/>
                </a:lnTo>
                <a:lnTo>
                  <a:pt x="1033272" y="269176"/>
                </a:lnTo>
                <a:close/>
              </a:path>
              <a:path w="4163695" h="715010">
                <a:moveTo>
                  <a:pt x="1033272" y="345948"/>
                </a:moveTo>
                <a:lnTo>
                  <a:pt x="1020222" y="345948"/>
                </a:lnTo>
                <a:lnTo>
                  <a:pt x="1015275" y="344592"/>
                </a:lnTo>
                <a:lnTo>
                  <a:pt x="1009292" y="343388"/>
                </a:lnTo>
                <a:lnTo>
                  <a:pt x="966626" y="340011"/>
                </a:lnTo>
                <a:lnTo>
                  <a:pt x="956500" y="339852"/>
                </a:lnTo>
                <a:lnTo>
                  <a:pt x="1033272" y="339852"/>
                </a:lnTo>
                <a:lnTo>
                  <a:pt x="1033272" y="345948"/>
                </a:lnTo>
                <a:close/>
              </a:path>
              <a:path w="4163695" h="715010">
                <a:moveTo>
                  <a:pt x="1341786" y="714756"/>
                </a:moveTo>
                <a:lnTo>
                  <a:pt x="1281791" y="710826"/>
                </a:lnTo>
                <a:lnTo>
                  <a:pt x="1227010" y="699039"/>
                </a:lnTo>
                <a:lnTo>
                  <a:pt x="1178290" y="678965"/>
                </a:lnTo>
                <a:lnTo>
                  <a:pt x="1136427" y="650176"/>
                </a:lnTo>
                <a:lnTo>
                  <a:pt x="1102721" y="613076"/>
                </a:lnTo>
                <a:lnTo>
                  <a:pt x="1077372" y="567404"/>
                </a:lnTo>
                <a:lnTo>
                  <a:pt x="1061466" y="513028"/>
                </a:lnTo>
                <a:lnTo>
                  <a:pt x="1056132" y="449580"/>
                </a:lnTo>
                <a:lnTo>
                  <a:pt x="1057577" y="414629"/>
                </a:lnTo>
                <a:lnTo>
                  <a:pt x="1069111" y="352764"/>
                </a:lnTo>
                <a:lnTo>
                  <a:pt x="1091700" y="301470"/>
                </a:lnTo>
                <a:lnTo>
                  <a:pt x="1122808" y="259426"/>
                </a:lnTo>
                <a:lnTo>
                  <a:pt x="1161204" y="227031"/>
                </a:lnTo>
                <a:lnTo>
                  <a:pt x="1205781" y="203677"/>
                </a:lnTo>
                <a:lnTo>
                  <a:pt x="1256447" y="188444"/>
                </a:lnTo>
                <a:lnTo>
                  <a:pt x="1309843" y="180833"/>
                </a:lnTo>
                <a:lnTo>
                  <a:pt x="1337310" y="179832"/>
                </a:lnTo>
                <a:lnTo>
                  <a:pt x="1358312" y="180492"/>
                </a:lnTo>
                <a:lnTo>
                  <a:pt x="1400317" y="185350"/>
                </a:lnTo>
                <a:lnTo>
                  <a:pt x="1442342" y="195118"/>
                </a:lnTo>
                <a:lnTo>
                  <a:pt x="1484529" y="210509"/>
                </a:lnTo>
                <a:lnTo>
                  <a:pt x="1505712" y="220313"/>
                </a:lnTo>
                <a:lnTo>
                  <a:pt x="1505712" y="292608"/>
                </a:lnTo>
                <a:lnTo>
                  <a:pt x="1344739" y="292608"/>
                </a:lnTo>
                <a:lnTo>
                  <a:pt x="1316149" y="295324"/>
                </a:lnTo>
                <a:lnTo>
                  <a:pt x="1269221" y="316651"/>
                </a:lnTo>
                <a:lnTo>
                  <a:pt x="1236401" y="358390"/>
                </a:lnTo>
                <a:lnTo>
                  <a:pt x="1219762" y="415540"/>
                </a:lnTo>
                <a:lnTo>
                  <a:pt x="1217676" y="449580"/>
                </a:lnTo>
                <a:lnTo>
                  <a:pt x="1219905" y="485621"/>
                </a:lnTo>
                <a:lnTo>
                  <a:pt x="1237687" y="542953"/>
                </a:lnTo>
                <a:lnTo>
                  <a:pt x="1272383" y="580816"/>
                </a:lnTo>
                <a:lnTo>
                  <a:pt x="1319493" y="599676"/>
                </a:lnTo>
                <a:lnTo>
                  <a:pt x="1347406" y="601980"/>
                </a:lnTo>
                <a:lnTo>
                  <a:pt x="1505712" y="601980"/>
                </a:lnTo>
                <a:lnTo>
                  <a:pt x="1505712" y="675703"/>
                </a:lnTo>
                <a:lnTo>
                  <a:pt x="1465367" y="692988"/>
                </a:lnTo>
                <a:lnTo>
                  <a:pt x="1426666" y="704765"/>
                </a:lnTo>
                <a:lnTo>
                  <a:pt x="1384019" y="712907"/>
                </a:lnTo>
                <a:lnTo>
                  <a:pt x="1357483" y="714556"/>
                </a:lnTo>
                <a:lnTo>
                  <a:pt x="1341786" y="714756"/>
                </a:lnTo>
                <a:close/>
              </a:path>
              <a:path w="4163695" h="715010">
                <a:moveTo>
                  <a:pt x="1505712" y="355092"/>
                </a:moveTo>
                <a:lnTo>
                  <a:pt x="1485328" y="355092"/>
                </a:lnTo>
                <a:lnTo>
                  <a:pt x="1480330" y="350522"/>
                </a:lnTo>
                <a:lnTo>
                  <a:pt x="1474779" y="345686"/>
                </a:lnTo>
                <a:lnTo>
                  <a:pt x="1439986" y="319956"/>
                </a:lnTo>
                <a:lnTo>
                  <a:pt x="1403699" y="302740"/>
                </a:lnTo>
                <a:lnTo>
                  <a:pt x="1357778" y="293073"/>
                </a:lnTo>
                <a:lnTo>
                  <a:pt x="1344739" y="292608"/>
                </a:lnTo>
                <a:lnTo>
                  <a:pt x="1505712" y="292608"/>
                </a:lnTo>
                <a:lnTo>
                  <a:pt x="1505712" y="355092"/>
                </a:lnTo>
                <a:close/>
              </a:path>
              <a:path w="4163695" h="715010">
                <a:moveTo>
                  <a:pt x="1505712" y="601980"/>
                </a:moveTo>
                <a:lnTo>
                  <a:pt x="1347406" y="601980"/>
                </a:lnTo>
                <a:lnTo>
                  <a:pt x="1361889" y="601621"/>
                </a:lnTo>
                <a:lnTo>
                  <a:pt x="1375469" y="600396"/>
                </a:lnTo>
                <a:lnTo>
                  <a:pt x="1420891" y="587883"/>
                </a:lnTo>
                <a:lnTo>
                  <a:pt x="1459968" y="564478"/>
                </a:lnTo>
                <a:lnTo>
                  <a:pt x="1485328" y="541020"/>
                </a:lnTo>
                <a:lnTo>
                  <a:pt x="1505712" y="541020"/>
                </a:lnTo>
                <a:lnTo>
                  <a:pt x="1505712" y="601980"/>
                </a:lnTo>
                <a:close/>
              </a:path>
              <a:path w="4163695" h="715010">
                <a:moveTo>
                  <a:pt x="2026920" y="701040"/>
                </a:moveTo>
                <a:lnTo>
                  <a:pt x="1859280" y="701040"/>
                </a:lnTo>
                <a:lnTo>
                  <a:pt x="1859280" y="30480"/>
                </a:lnTo>
                <a:lnTo>
                  <a:pt x="2307336" y="30480"/>
                </a:lnTo>
                <a:lnTo>
                  <a:pt x="2307336" y="156972"/>
                </a:lnTo>
                <a:lnTo>
                  <a:pt x="2026920" y="156972"/>
                </a:lnTo>
                <a:lnTo>
                  <a:pt x="2026920" y="284988"/>
                </a:lnTo>
                <a:lnTo>
                  <a:pt x="2284476" y="284988"/>
                </a:lnTo>
                <a:lnTo>
                  <a:pt x="2284476" y="411480"/>
                </a:lnTo>
                <a:lnTo>
                  <a:pt x="2026920" y="411480"/>
                </a:lnTo>
                <a:lnTo>
                  <a:pt x="2026920" y="701040"/>
                </a:lnTo>
                <a:close/>
              </a:path>
              <a:path w="4163695" h="715010">
                <a:moveTo>
                  <a:pt x="2543556" y="701040"/>
                </a:moveTo>
                <a:lnTo>
                  <a:pt x="2386584" y="701040"/>
                </a:lnTo>
                <a:lnTo>
                  <a:pt x="2386584" y="0"/>
                </a:lnTo>
                <a:lnTo>
                  <a:pt x="2543556" y="0"/>
                </a:lnTo>
                <a:lnTo>
                  <a:pt x="2543556" y="701040"/>
                </a:lnTo>
                <a:close/>
              </a:path>
              <a:path w="4163695" h="715010">
                <a:moveTo>
                  <a:pt x="2683478" y="327660"/>
                </a:moveTo>
                <a:lnTo>
                  <a:pt x="2670048" y="327660"/>
                </a:lnTo>
                <a:lnTo>
                  <a:pt x="2670048" y="205168"/>
                </a:lnTo>
                <a:lnTo>
                  <a:pt x="2721268" y="193702"/>
                </a:lnTo>
                <a:lnTo>
                  <a:pt x="2771612" y="185149"/>
                </a:lnTo>
                <a:lnTo>
                  <a:pt x="2824152" y="180473"/>
                </a:lnTo>
                <a:lnTo>
                  <a:pt x="2850546" y="179832"/>
                </a:lnTo>
                <a:lnTo>
                  <a:pt x="2911268" y="182616"/>
                </a:lnTo>
                <a:lnTo>
                  <a:pt x="2963132" y="190821"/>
                </a:lnTo>
                <a:lnTo>
                  <a:pt x="3006137" y="204437"/>
                </a:lnTo>
                <a:lnTo>
                  <a:pt x="3040284" y="223456"/>
                </a:lnTo>
                <a:lnTo>
                  <a:pt x="3084945" y="278534"/>
                </a:lnTo>
                <a:lnTo>
                  <a:pt x="3088355" y="289560"/>
                </a:lnTo>
                <a:lnTo>
                  <a:pt x="2821019" y="289560"/>
                </a:lnTo>
                <a:lnTo>
                  <a:pt x="2806556" y="290290"/>
                </a:lnTo>
                <a:lnTo>
                  <a:pt x="2756058" y="300323"/>
                </a:lnTo>
                <a:lnTo>
                  <a:pt x="2719339" y="312562"/>
                </a:lnTo>
                <a:lnTo>
                  <a:pt x="2701301" y="319745"/>
                </a:lnTo>
                <a:lnTo>
                  <a:pt x="2683478" y="327660"/>
                </a:lnTo>
                <a:close/>
              </a:path>
              <a:path w="4163695" h="715010">
                <a:moveTo>
                  <a:pt x="2782633" y="714756"/>
                </a:moveTo>
                <a:lnTo>
                  <a:pt x="2721459" y="703564"/>
                </a:lnTo>
                <a:lnTo>
                  <a:pt x="2671572" y="669798"/>
                </a:lnTo>
                <a:lnTo>
                  <a:pt x="2638436" y="618958"/>
                </a:lnTo>
                <a:lnTo>
                  <a:pt x="2627376" y="556260"/>
                </a:lnTo>
                <a:lnTo>
                  <a:pt x="2628785" y="529523"/>
                </a:lnTo>
                <a:lnTo>
                  <a:pt x="2640033" y="484050"/>
                </a:lnTo>
                <a:lnTo>
                  <a:pt x="2662303" y="448884"/>
                </a:lnTo>
                <a:lnTo>
                  <a:pt x="2694592" y="421348"/>
                </a:lnTo>
                <a:lnTo>
                  <a:pt x="2736773" y="400739"/>
                </a:lnTo>
                <a:lnTo>
                  <a:pt x="2787702" y="386412"/>
                </a:lnTo>
                <a:lnTo>
                  <a:pt x="2846457" y="377768"/>
                </a:lnTo>
                <a:lnTo>
                  <a:pt x="2910179" y="371378"/>
                </a:lnTo>
                <a:lnTo>
                  <a:pt x="2943701" y="368808"/>
                </a:lnTo>
                <a:lnTo>
                  <a:pt x="2943701" y="366045"/>
                </a:lnTo>
                <a:lnTo>
                  <a:pt x="2926462" y="316191"/>
                </a:lnTo>
                <a:lnTo>
                  <a:pt x="2874740" y="293786"/>
                </a:lnTo>
                <a:lnTo>
                  <a:pt x="2821019" y="289560"/>
                </a:lnTo>
                <a:lnTo>
                  <a:pt x="3088355" y="289560"/>
                </a:lnTo>
                <a:lnTo>
                  <a:pt x="3096099" y="314592"/>
                </a:lnTo>
                <a:lnTo>
                  <a:pt x="3099816" y="356330"/>
                </a:lnTo>
                <a:lnTo>
                  <a:pt x="3099816" y="463296"/>
                </a:lnTo>
                <a:lnTo>
                  <a:pt x="2942844" y="463296"/>
                </a:lnTo>
                <a:lnTo>
                  <a:pt x="2877407" y="470439"/>
                </a:lnTo>
                <a:lnTo>
                  <a:pt x="2828353" y="481869"/>
                </a:lnTo>
                <a:lnTo>
                  <a:pt x="2795968" y="503777"/>
                </a:lnTo>
                <a:lnTo>
                  <a:pt x="2784348" y="542734"/>
                </a:lnTo>
                <a:lnTo>
                  <a:pt x="2785561" y="559252"/>
                </a:lnTo>
                <a:lnTo>
                  <a:pt x="2814472" y="597647"/>
                </a:lnTo>
                <a:lnTo>
                  <a:pt x="2860643" y="605028"/>
                </a:lnTo>
                <a:lnTo>
                  <a:pt x="3099816" y="605028"/>
                </a:lnTo>
                <a:lnTo>
                  <a:pt x="3099816" y="647509"/>
                </a:lnTo>
                <a:lnTo>
                  <a:pt x="2942844" y="647509"/>
                </a:lnTo>
                <a:lnTo>
                  <a:pt x="2913888" y="671893"/>
                </a:lnTo>
                <a:lnTo>
                  <a:pt x="2906921" y="677319"/>
                </a:lnTo>
                <a:lnTo>
                  <a:pt x="2869071" y="698370"/>
                </a:lnTo>
                <a:lnTo>
                  <a:pt x="2827558" y="711702"/>
                </a:lnTo>
                <a:lnTo>
                  <a:pt x="2799620" y="714416"/>
                </a:lnTo>
                <a:lnTo>
                  <a:pt x="2782633" y="714756"/>
                </a:lnTo>
                <a:close/>
              </a:path>
              <a:path w="4163695" h="715010">
                <a:moveTo>
                  <a:pt x="3099816" y="605028"/>
                </a:moveTo>
                <a:lnTo>
                  <a:pt x="2860643" y="605028"/>
                </a:lnTo>
                <a:lnTo>
                  <a:pt x="2871141" y="604492"/>
                </a:lnTo>
                <a:lnTo>
                  <a:pt x="2881765" y="602742"/>
                </a:lnTo>
                <a:lnTo>
                  <a:pt x="2924115" y="584227"/>
                </a:lnTo>
                <a:lnTo>
                  <a:pt x="2942844" y="568928"/>
                </a:lnTo>
                <a:lnTo>
                  <a:pt x="2942844" y="463296"/>
                </a:lnTo>
                <a:lnTo>
                  <a:pt x="3099816" y="463296"/>
                </a:lnTo>
                <a:lnTo>
                  <a:pt x="3099816" y="605028"/>
                </a:lnTo>
                <a:close/>
              </a:path>
              <a:path w="4163695" h="715010">
                <a:moveTo>
                  <a:pt x="3099816" y="701040"/>
                </a:moveTo>
                <a:lnTo>
                  <a:pt x="2942844" y="701040"/>
                </a:lnTo>
                <a:lnTo>
                  <a:pt x="2942844" y="647509"/>
                </a:lnTo>
                <a:lnTo>
                  <a:pt x="3099816" y="647509"/>
                </a:lnTo>
                <a:lnTo>
                  <a:pt x="3099816" y="701040"/>
                </a:lnTo>
                <a:close/>
              </a:path>
              <a:path w="4163695" h="715010">
                <a:moveTo>
                  <a:pt x="3600718" y="605028"/>
                </a:moveTo>
                <a:lnTo>
                  <a:pt x="3370135" y="605028"/>
                </a:lnTo>
                <a:lnTo>
                  <a:pt x="3386139" y="604456"/>
                </a:lnTo>
                <a:lnTo>
                  <a:pt x="3401151" y="602599"/>
                </a:lnTo>
                <a:lnTo>
                  <a:pt x="3439239" y="589290"/>
                </a:lnTo>
                <a:lnTo>
                  <a:pt x="3453384" y="563118"/>
                </a:lnTo>
                <a:lnTo>
                  <a:pt x="3452666" y="554920"/>
                </a:lnTo>
                <a:lnTo>
                  <a:pt x="3424701" y="527744"/>
                </a:lnTo>
                <a:lnTo>
                  <a:pt x="3387192" y="517089"/>
                </a:lnTo>
                <a:lnTo>
                  <a:pt x="3338459" y="507003"/>
                </a:lnTo>
                <a:lnTo>
                  <a:pt x="3326011" y="504110"/>
                </a:lnTo>
                <a:lnTo>
                  <a:pt x="3275769" y="487340"/>
                </a:lnTo>
                <a:lnTo>
                  <a:pt x="3231543" y="459908"/>
                </a:lnTo>
                <a:lnTo>
                  <a:pt x="3201876" y="423243"/>
                </a:lnTo>
                <a:lnTo>
                  <a:pt x="3187017" y="375523"/>
                </a:lnTo>
                <a:lnTo>
                  <a:pt x="3185160" y="347376"/>
                </a:lnTo>
                <a:lnTo>
                  <a:pt x="3186139" y="330734"/>
                </a:lnTo>
                <a:lnTo>
                  <a:pt x="3200685" y="283559"/>
                </a:lnTo>
                <a:lnTo>
                  <a:pt x="3232149" y="242170"/>
                </a:lnTo>
                <a:lnTo>
                  <a:pt x="3280017" y="209407"/>
                </a:lnTo>
                <a:lnTo>
                  <a:pt x="3320796" y="193452"/>
                </a:lnTo>
                <a:lnTo>
                  <a:pt x="3367944" y="183320"/>
                </a:lnTo>
                <a:lnTo>
                  <a:pt x="3420808" y="179832"/>
                </a:lnTo>
                <a:lnTo>
                  <a:pt x="3446832" y="180547"/>
                </a:lnTo>
                <a:lnTo>
                  <a:pt x="3495630" y="185872"/>
                </a:lnTo>
                <a:lnTo>
                  <a:pt x="3539853" y="196109"/>
                </a:lnTo>
                <a:lnTo>
                  <a:pt x="3577429" y="208863"/>
                </a:lnTo>
                <a:lnTo>
                  <a:pt x="3593592" y="216027"/>
                </a:lnTo>
                <a:lnTo>
                  <a:pt x="3593592" y="289560"/>
                </a:lnTo>
                <a:lnTo>
                  <a:pt x="3427666" y="289560"/>
                </a:lnTo>
                <a:lnTo>
                  <a:pt x="3411325" y="290327"/>
                </a:lnTo>
                <a:lnTo>
                  <a:pt x="3370230" y="300990"/>
                </a:lnTo>
                <a:lnTo>
                  <a:pt x="3346704" y="331089"/>
                </a:lnTo>
                <a:lnTo>
                  <a:pt x="3347434" y="339268"/>
                </a:lnTo>
                <a:lnTo>
                  <a:pt x="3376695" y="368081"/>
                </a:lnTo>
                <a:lnTo>
                  <a:pt x="3419158" y="380108"/>
                </a:lnTo>
                <a:lnTo>
                  <a:pt x="3454908" y="387381"/>
                </a:lnTo>
                <a:lnTo>
                  <a:pt x="3467854" y="389992"/>
                </a:lnTo>
                <a:lnTo>
                  <a:pt x="3505104" y="400145"/>
                </a:lnTo>
                <a:lnTo>
                  <a:pt x="3552598" y="421981"/>
                </a:lnTo>
                <a:lnTo>
                  <a:pt x="3587019" y="451961"/>
                </a:lnTo>
                <a:lnTo>
                  <a:pt x="3607974" y="491620"/>
                </a:lnTo>
                <a:lnTo>
                  <a:pt x="3614928" y="542353"/>
                </a:lnTo>
                <a:lnTo>
                  <a:pt x="3613892" y="559998"/>
                </a:lnTo>
                <a:lnTo>
                  <a:pt x="3610784" y="577215"/>
                </a:lnTo>
                <a:lnTo>
                  <a:pt x="3605605" y="594002"/>
                </a:lnTo>
                <a:lnTo>
                  <a:pt x="3600718" y="605028"/>
                </a:lnTo>
                <a:close/>
              </a:path>
              <a:path w="4163695" h="715010">
                <a:moveTo>
                  <a:pt x="3593592" y="344424"/>
                </a:moveTo>
                <a:lnTo>
                  <a:pt x="3581019" y="344424"/>
                </a:lnTo>
                <a:lnTo>
                  <a:pt x="3576429" y="341139"/>
                </a:lnTo>
                <a:lnTo>
                  <a:pt x="3570660" y="337292"/>
                </a:lnTo>
                <a:lnTo>
                  <a:pt x="3529923" y="313961"/>
                </a:lnTo>
                <a:lnTo>
                  <a:pt x="3489396" y="298477"/>
                </a:lnTo>
                <a:lnTo>
                  <a:pt x="3440325" y="289972"/>
                </a:lnTo>
                <a:lnTo>
                  <a:pt x="3427666" y="289560"/>
                </a:lnTo>
                <a:lnTo>
                  <a:pt x="3593592" y="289560"/>
                </a:lnTo>
                <a:lnTo>
                  <a:pt x="3593592" y="344424"/>
                </a:lnTo>
                <a:close/>
              </a:path>
              <a:path w="4163695" h="715010">
                <a:moveTo>
                  <a:pt x="3370516" y="714756"/>
                </a:moveTo>
                <a:lnTo>
                  <a:pt x="3316521" y="711743"/>
                </a:lnTo>
                <a:lnTo>
                  <a:pt x="3265455" y="702659"/>
                </a:lnTo>
                <a:lnTo>
                  <a:pt x="3220259" y="689538"/>
                </a:lnTo>
                <a:lnTo>
                  <a:pt x="3183636" y="674274"/>
                </a:lnTo>
                <a:lnTo>
                  <a:pt x="3183636" y="541020"/>
                </a:lnTo>
                <a:lnTo>
                  <a:pt x="3196494" y="541020"/>
                </a:lnTo>
                <a:lnTo>
                  <a:pt x="3202263" y="545395"/>
                </a:lnTo>
                <a:lnTo>
                  <a:pt x="3208424" y="549949"/>
                </a:lnTo>
                <a:lnTo>
                  <a:pt x="3249505" y="575171"/>
                </a:lnTo>
                <a:lnTo>
                  <a:pt x="3284684" y="589966"/>
                </a:lnTo>
                <a:lnTo>
                  <a:pt x="3324701" y="601063"/>
                </a:lnTo>
                <a:lnTo>
                  <a:pt x="3370135" y="605028"/>
                </a:lnTo>
                <a:lnTo>
                  <a:pt x="3600718" y="605028"/>
                </a:lnTo>
                <a:lnTo>
                  <a:pt x="3598354" y="610362"/>
                </a:lnTo>
                <a:lnTo>
                  <a:pt x="3565618" y="653010"/>
                </a:lnTo>
                <a:lnTo>
                  <a:pt x="3534361" y="675975"/>
                </a:lnTo>
                <a:lnTo>
                  <a:pt x="3496422" y="694510"/>
                </a:lnTo>
                <a:lnTo>
                  <a:pt x="3452357" y="707442"/>
                </a:lnTo>
                <a:lnTo>
                  <a:pt x="3399987" y="713949"/>
                </a:lnTo>
                <a:lnTo>
                  <a:pt x="3370516" y="714756"/>
                </a:lnTo>
                <a:close/>
              </a:path>
              <a:path w="4163695" h="715010">
                <a:moveTo>
                  <a:pt x="3848100" y="701040"/>
                </a:moveTo>
                <a:lnTo>
                  <a:pt x="3691128" y="701040"/>
                </a:lnTo>
                <a:lnTo>
                  <a:pt x="3691128" y="0"/>
                </a:lnTo>
                <a:lnTo>
                  <a:pt x="3848100" y="0"/>
                </a:lnTo>
                <a:lnTo>
                  <a:pt x="3848100" y="249840"/>
                </a:lnTo>
                <a:lnTo>
                  <a:pt x="4136424" y="249840"/>
                </a:lnTo>
                <a:lnTo>
                  <a:pt x="4140583" y="256192"/>
                </a:lnTo>
                <a:lnTo>
                  <a:pt x="4153352" y="288964"/>
                </a:lnTo>
                <a:lnTo>
                  <a:pt x="4157747" y="310896"/>
                </a:lnTo>
                <a:lnTo>
                  <a:pt x="3930015" y="310896"/>
                </a:lnTo>
                <a:lnTo>
                  <a:pt x="3920257" y="311415"/>
                </a:lnTo>
                <a:lnTo>
                  <a:pt x="3880514" y="322392"/>
                </a:lnTo>
                <a:lnTo>
                  <a:pt x="3848100" y="341185"/>
                </a:lnTo>
                <a:lnTo>
                  <a:pt x="3848100" y="701040"/>
                </a:lnTo>
                <a:close/>
              </a:path>
              <a:path w="4163695" h="715010">
                <a:moveTo>
                  <a:pt x="4136424" y="249840"/>
                </a:moveTo>
                <a:lnTo>
                  <a:pt x="3848100" y="249840"/>
                </a:lnTo>
                <a:lnTo>
                  <a:pt x="3867278" y="234303"/>
                </a:lnTo>
                <a:lnTo>
                  <a:pt x="3904919" y="208585"/>
                </a:lnTo>
                <a:lnTo>
                  <a:pt x="3942134" y="190333"/>
                </a:lnTo>
                <a:lnTo>
                  <a:pt x="3982671" y="181046"/>
                </a:lnTo>
                <a:lnTo>
                  <a:pt x="4004405" y="179832"/>
                </a:lnTo>
                <a:lnTo>
                  <a:pt x="4040838" y="182955"/>
                </a:lnTo>
                <a:lnTo>
                  <a:pt x="4072699" y="192178"/>
                </a:lnTo>
                <a:lnTo>
                  <a:pt x="4099988" y="207491"/>
                </a:lnTo>
                <a:lnTo>
                  <a:pt x="4122705" y="228885"/>
                </a:lnTo>
                <a:lnTo>
                  <a:pt x="4136424" y="249840"/>
                </a:lnTo>
                <a:close/>
              </a:path>
              <a:path w="4163695" h="715010">
                <a:moveTo>
                  <a:pt x="4163568" y="701040"/>
                </a:moveTo>
                <a:lnTo>
                  <a:pt x="4006596" y="701040"/>
                </a:lnTo>
                <a:lnTo>
                  <a:pt x="4006596" y="449294"/>
                </a:lnTo>
                <a:lnTo>
                  <a:pt x="4006450" y="433991"/>
                </a:lnTo>
                <a:lnTo>
                  <a:pt x="4004119" y="388048"/>
                </a:lnTo>
                <a:lnTo>
                  <a:pt x="3994785" y="342995"/>
                </a:lnTo>
                <a:lnTo>
                  <a:pt x="3962898" y="315168"/>
                </a:lnTo>
                <a:lnTo>
                  <a:pt x="3930015" y="310896"/>
                </a:lnTo>
                <a:lnTo>
                  <a:pt x="4157747" y="310896"/>
                </a:lnTo>
                <a:lnTo>
                  <a:pt x="4161014" y="327201"/>
                </a:lnTo>
                <a:lnTo>
                  <a:pt x="4163568" y="370903"/>
                </a:lnTo>
                <a:lnTo>
                  <a:pt x="4163568" y="7010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13979892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9234" y="291241"/>
            <a:ext cx="3745566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b="1" spc="18" dirty="0">
                <a:solidFill>
                  <a:srgbClr val="000000"/>
                </a:solidFill>
                <a:latin typeface="UKIJ Inchike"/>
                <a:cs typeface="UKIJ Inchike"/>
              </a:rPr>
              <a:t>Shock</a:t>
            </a:r>
            <a:r>
              <a:rPr sz="4236" b="1" spc="-35" dirty="0">
                <a:solidFill>
                  <a:srgbClr val="000000"/>
                </a:solidFill>
                <a:latin typeface="UKIJ Inchike"/>
                <a:cs typeface="UKIJ Inchike"/>
              </a:rPr>
              <a:t> </a:t>
            </a:r>
            <a:r>
              <a:rPr sz="4236" b="1" spc="13" dirty="0">
                <a:solidFill>
                  <a:srgbClr val="000000"/>
                </a:solidFill>
                <a:latin typeface="UKIJ Inchike"/>
                <a:cs typeface="UKIJ Inchike"/>
              </a:rPr>
              <a:t>Hazard</a:t>
            </a:r>
            <a:endParaRPr sz="4236">
              <a:latin typeface="UKIJ Inchike"/>
              <a:cs typeface="UKIJ Inchik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20451" y="944900"/>
            <a:ext cx="3989294" cy="2922494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4483">
              <a:lnSpc>
                <a:spcPct val="101000"/>
              </a:lnSpc>
              <a:spcBef>
                <a:spcPts val="84"/>
              </a:spcBef>
            </a:pPr>
            <a:r>
              <a:rPr sz="2691" spc="18" dirty="0">
                <a:latin typeface="UKIJ Inchike"/>
                <a:cs typeface="UKIJ Inchike"/>
              </a:rPr>
              <a:t>A </a:t>
            </a:r>
            <a:r>
              <a:rPr sz="2691" spc="13" dirty="0">
                <a:latin typeface="UKIJ Inchike"/>
                <a:cs typeface="UKIJ Inchike"/>
              </a:rPr>
              <a:t>dangerous condition  associated with </a:t>
            </a:r>
            <a:r>
              <a:rPr sz="2691" spc="9" dirty="0">
                <a:latin typeface="UKIJ Inchike"/>
                <a:cs typeface="UKIJ Inchike"/>
              </a:rPr>
              <a:t>the  possible </a:t>
            </a:r>
            <a:r>
              <a:rPr sz="2691" spc="13" dirty="0">
                <a:latin typeface="UKIJ Inchike"/>
                <a:cs typeface="UKIJ Inchike"/>
              </a:rPr>
              <a:t>release </a:t>
            </a:r>
            <a:r>
              <a:rPr sz="2691" spc="18" dirty="0">
                <a:latin typeface="UKIJ Inchike"/>
                <a:cs typeface="UKIJ Inchike"/>
              </a:rPr>
              <a:t>of</a:t>
            </a:r>
            <a:r>
              <a:rPr sz="2691" spc="-79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energy  </a:t>
            </a:r>
            <a:r>
              <a:rPr sz="2691" spc="13" dirty="0">
                <a:latin typeface="UKIJ Inchike"/>
                <a:cs typeface="UKIJ Inchike"/>
              </a:rPr>
              <a:t>caused </a:t>
            </a:r>
            <a:r>
              <a:rPr sz="2691" spc="9" dirty="0">
                <a:latin typeface="UKIJ Inchike"/>
                <a:cs typeface="UKIJ Inchike"/>
              </a:rPr>
              <a:t>by </a:t>
            </a:r>
            <a:r>
              <a:rPr sz="2691" spc="13" dirty="0">
                <a:latin typeface="UKIJ Inchike"/>
                <a:cs typeface="UKIJ Inchike"/>
              </a:rPr>
              <a:t>contact </a:t>
            </a:r>
            <a:r>
              <a:rPr sz="2691" spc="22" dirty="0">
                <a:latin typeface="UKIJ Inchike"/>
                <a:cs typeface="UKIJ Inchike"/>
              </a:rPr>
              <a:t>or  </a:t>
            </a:r>
            <a:r>
              <a:rPr sz="2691" spc="13" dirty="0">
                <a:latin typeface="UKIJ Inchike"/>
                <a:cs typeface="UKIJ Inchike"/>
              </a:rPr>
              <a:t>approach </a:t>
            </a:r>
            <a:r>
              <a:rPr sz="2691" spc="18" dirty="0">
                <a:latin typeface="UKIJ Inchike"/>
                <a:cs typeface="UKIJ Inchike"/>
              </a:rPr>
              <a:t>to </a:t>
            </a:r>
            <a:r>
              <a:rPr sz="2691" spc="9" dirty="0">
                <a:latin typeface="UKIJ Inchike"/>
                <a:cs typeface="UKIJ Inchike"/>
              </a:rPr>
              <a:t>energized  electrical conductors or  circuit</a:t>
            </a:r>
            <a:r>
              <a:rPr sz="2691" spc="-18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parts.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98059" y="3946712"/>
            <a:ext cx="3508338" cy="26302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6687670" y="743623"/>
            <a:ext cx="3790950" cy="5896535"/>
          </a:xfrm>
          <a:custGeom>
            <a:avLst/>
            <a:gdLst/>
            <a:ahLst/>
            <a:cxnLst/>
            <a:rect l="l" t="t" r="r" b="b"/>
            <a:pathLst>
              <a:path w="4296409" h="6682740">
                <a:moveTo>
                  <a:pt x="0" y="0"/>
                </a:moveTo>
                <a:lnTo>
                  <a:pt x="4296156" y="0"/>
                </a:lnTo>
                <a:lnTo>
                  <a:pt x="4296156" y="6682740"/>
                </a:lnTo>
                <a:lnTo>
                  <a:pt x="0" y="6682740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 txBox="1"/>
          <p:nvPr/>
        </p:nvSpPr>
        <p:spPr>
          <a:xfrm>
            <a:off x="6765164" y="737771"/>
            <a:ext cx="3596528" cy="5810250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>
              <a:lnSpc>
                <a:spcPts val="2665"/>
              </a:lnSpc>
              <a:spcBef>
                <a:spcPts val="79"/>
              </a:spcBef>
            </a:pPr>
            <a:r>
              <a:rPr sz="2338" b="1" spc="-9" dirty="0">
                <a:latin typeface="UKIJ Inchike"/>
                <a:cs typeface="UKIJ Inchike"/>
              </a:rPr>
              <a:t>Shock Hazard exists</a:t>
            </a:r>
            <a:r>
              <a:rPr sz="2338" b="1" spc="-22" dirty="0">
                <a:latin typeface="UKIJ Inchike"/>
                <a:cs typeface="UKIJ Inchike"/>
              </a:rPr>
              <a:t> </a:t>
            </a:r>
            <a:r>
              <a:rPr sz="2338" b="1" spc="-13" dirty="0">
                <a:latin typeface="UKIJ Inchike"/>
                <a:cs typeface="UKIJ Inchike"/>
              </a:rPr>
              <a:t>if…</a:t>
            </a:r>
            <a:endParaRPr sz="2338">
              <a:latin typeface="UKIJ Inchike"/>
              <a:cs typeface="UKIJ Inchike"/>
            </a:endParaRPr>
          </a:p>
          <a:p>
            <a:pPr marL="11206" marR="53791">
              <a:lnSpc>
                <a:spcPct val="89700"/>
              </a:lnSpc>
              <a:spcBef>
                <a:spcPts val="146"/>
              </a:spcBef>
              <a:buChar char="-"/>
              <a:tabLst>
                <a:tab pos="224690" algn="l"/>
              </a:tabLst>
            </a:pPr>
            <a:r>
              <a:rPr sz="2338" b="1" spc="-9" dirty="0">
                <a:latin typeface="UKIJ Inchike"/>
                <a:cs typeface="UKIJ Inchike"/>
              </a:rPr>
              <a:t>Exposed </a:t>
            </a:r>
            <a:r>
              <a:rPr sz="2338" spc="-9" dirty="0">
                <a:latin typeface="UKIJ Inchike"/>
                <a:cs typeface="UKIJ Inchike"/>
              </a:rPr>
              <a:t>bare or not  effectively insulated or  guarded </a:t>
            </a:r>
            <a:r>
              <a:rPr sz="2338" spc="-13" dirty="0">
                <a:latin typeface="UKIJ Inchike"/>
                <a:cs typeface="UKIJ Inchike"/>
              </a:rPr>
              <a:t>by </a:t>
            </a:r>
            <a:r>
              <a:rPr sz="2338" spc="-9" dirty="0">
                <a:latin typeface="UKIJ Inchike"/>
                <a:cs typeface="UKIJ Inchike"/>
              </a:rPr>
              <a:t>a fixed barrier  or </a:t>
            </a:r>
            <a:r>
              <a:rPr sz="2338" spc="-4" dirty="0">
                <a:latin typeface="UKIJ Inchike"/>
                <a:cs typeface="UKIJ Inchike"/>
              </a:rPr>
              <a:t>an </a:t>
            </a:r>
            <a:r>
              <a:rPr sz="2338" spc="-9" dirty="0">
                <a:latin typeface="UKIJ Inchike"/>
                <a:cs typeface="UKIJ Inchike"/>
              </a:rPr>
              <a:t>earthed </a:t>
            </a:r>
            <a:r>
              <a:rPr sz="2338" spc="-4" dirty="0">
                <a:latin typeface="UKIJ Inchike"/>
                <a:cs typeface="UKIJ Inchike"/>
              </a:rPr>
              <a:t>metal</a:t>
            </a:r>
            <a:r>
              <a:rPr sz="2338" spc="-71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shield.</a:t>
            </a:r>
            <a:endParaRPr sz="2338">
              <a:latin typeface="UKIJ Inchike"/>
              <a:cs typeface="UKIJ Inchike"/>
            </a:endParaRPr>
          </a:p>
          <a:p>
            <a:pPr marL="11206" marR="15129">
              <a:lnSpc>
                <a:spcPts val="2524"/>
              </a:lnSpc>
              <a:spcBef>
                <a:spcPts val="22"/>
              </a:spcBef>
              <a:buChar char="-"/>
              <a:tabLst>
                <a:tab pos="224690" algn="l"/>
              </a:tabLst>
            </a:pPr>
            <a:r>
              <a:rPr sz="2338" b="1" spc="-9" dirty="0">
                <a:latin typeface="UKIJ Inchike"/>
                <a:cs typeface="UKIJ Inchike"/>
              </a:rPr>
              <a:t>Energized </a:t>
            </a:r>
            <a:r>
              <a:rPr sz="2338" spc="-9" dirty="0">
                <a:latin typeface="UKIJ Inchike"/>
                <a:cs typeface="UKIJ Inchike"/>
              </a:rPr>
              <a:t>considered  energized </a:t>
            </a:r>
            <a:r>
              <a:rPr sz="2338" spc="-4" dirty="0">
                <a:latin typeface="UKIJ Inchike"/>
                <a:cs typeface="UKIJ Inchike"/>
              </a:rPr>
              <a:t>until </a:t>
            </a:r>
            <a:r>
              <a:rPr sz="2338" spc="-18" dirty="0">
                <a:latin typeface="UKIJ Inchike"/>
                <a:cs typeface="UKIJ Inchike"/>
              </a:rPr>
              <a:t>it </a:t>
            </a:r>
            <a:r>
              <a:rPr sz="2338" spc="-4" dirty="0">
                <a:latin typeface="UKIJ Inchike"/>
                <a:cs typeface="UKIJ Inchike"/>
              </a:rPr>
              <a:t>is</a:t>
            </a:r>
            <a:r>
              <a:rPr sz="2338" spc="-44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isolated</a:t>
            </a:r>
            <a:endParaRPr sz="2338">
              <a:latin typeface="UKIJ Inchike"/>
              <a:cs typeface="UKIJ Inchike"/>
            </a:endParaRPr>
          </a:p>
          <a:p>
            <a:pPr marL="11206" marR="221328">
              <a:lnSpc>
                <a:spcPts val="2506"/>
              </a:lnSpc>
              <a:spcBef>
                <a:spcPts val="9"/>
              </a:spcBef>
            </a:pPr>
            <a:r>
              <a:rPr sz="2338" spc="-9" dirty="0">
                <a:latin typeface="UKIJ Inchike"/>
                <a:cs typeface="UKIJ Inchike"/>
              </a:rPr>
              <a:t>and </a:t>
            </a:r>
            <a:r>
              <a:rPr sz="2338" spc="-18" dirty="0">
                <a:latin typeface="UKIJ Inchike"/>
                <a:cs typeface="UKIJ Inchike"/>
              </a:rPr>
              <a:t>proven </a:t>
            </a:r>
            <a:r>
              <a:rPr sz="2338" spc="-9" dirty="0">
                <a:latin typeface="UKIJ Inchike"/>
                <a:cs typeface="UKIJ Inchike"/>
              </a:rPr>
              <a:t>(tested) </a:t>
            </a:r>
            <a:r>
              <a:rPr sz="2338" dirty="0">
                <a:latin typeface="UKIJ Inchike"/>
                <a:cs typeface="UKIJ Inchike"/>
              </a:rPr>
              <a:t>to </a:t>
            </a:r>
            <a:r>
              <a:rPr sz="2338" spc="-13" dirty="0">
                <a:latin typeface="UKIJ Inchike"/>
                <a:cs typeface="UKIJ Inchike"/>
              </a:rPr>
              <a:t>be  </a:t>
            </a:r>
            <a:r>
              <a:rPr sz="2338" spc="-9" dirty="0">
                <a:latin typeface="UKIJ Inchike"/>
                <a:cs typeface="UKIJ Inchike"/>
              </a:rPr>
              <a:t>de-energized and</a:t>
            </a:r>
            <a:r>
              <a:rPr sz="2338" spc="-53" dirty="0">
                <a:latin typeface="UKIJ Inchike"/>
                <a:cs typeface="UKIJ Inchike"/>
              </a:rPr>
              <a:t> </a:t>
            </a:r>
            <a:r>
              <a:rPr sz="2338" spc="-13" dirty="0">
                <a:latin typeface="UKIJ Inchike"/>
                <a:cs typeface="UKIJ Inchike"/>
              </a:rPr>
              <a:t>locked</a:t>
            </a:r>
            <a:endParaRPr sz="2338">
              <a:latin typeface="UKIJ Inchike"/>
              <a:cs typeface="UKIJ Inchike"/>
            </a:endParaRPr>
          </a:p>
          <a:p>
            <a:pPr marL="11206" marR="337315">
              <a:lnSpc>
                <a:spcPts val="2506"/>
              </a:lnSpc>
              <a:spcBef>
                <a:spcPts val="18"/>
              </a:spcBef>
            </a:pPr>
            <a:r>
              <a:rPr sz="2338" spc="-4" dirty="0">
                <a:latin typeface="UKIJ Inchike"/>
                <a:cs typeface="UKIJ Inchike"/>
              </a:rPr>
              <a:t>out. </a:t>
            </a:r>
            <a:r>
              <a:rPr sz="2338" spc="-9" dirty="0">
                <a:latin typeface="UKIJ Inchike"/>
                <a:cs typeface="UKIJ Inchike"/>
              </a:rPr>
              <a:t>If </a:t>
            </a:r>
            <a:r>
              <a:rPr sz="2338" dirty="0">
                <a:latin typeface="UKIJ Inchike"/>
                <a:cs typeface="UKIJ Inchike"/>
              </a:rPr>
              <a:t>the </a:t>
            </a:r>
            <a:r>
              <a:rPr sz="2338" spc="-9" dirty="0">
                <a:latin typeface="UKIJ Inchike"/>
                <a:cs typeface="UKIJ Inchike"/>
              </a:rPr>
              <a:t>part </a:t>
            </a:r>
            <a:r>
              <a:rPr sz="2338" spc="-4" dirty="0">
                <a:latin typeface="UKIJ Inchike"/>
                <a:cs typeface="UKIJ Inchike"/>
              </a:rPr>
              <a:t>is </a:t>
            </a:r>
            <a:r>
              <a:rPr sz="2338" spc="-9" dirty="0">
                <a:latin typeface="UKIJ Inchike"/>
                <a:cs typeface="UKIJ Inchike"/>
              </a:rPr>
              <a:t>a</a:t>
            </a:r>
            <a:r>
              <a:rPr sz="2338" spc="-101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high-  </a:t>
            </a:r>
            <a:r>
              <a:rPr sz="2338" spc="-13" dirty="0">
                <a:latin typeface="UKIJ Inchike"/>
                <a:cs typeface="UKIJ Inchike"/>
              </a:rPr>
              <a:t>voltage </a:t>
            </a:r>
            <a:r>
              <a:rPr sz="2338" spc="-40" dirty="0">
                <a:latin typeface="UKIJ Inchike"/>
                <a:cs typeface="UKIJ Inchike"/>
              </a:rPr>
              <a:t>conductor, </a:t>
            </a:r>
            <a:r>
              <a:rPr sz="2338" spc="-4" dirty="0">
                <a:latin typeface="UKIJ Inchike"/>
                <a:cs typeface="UKIJ Inchike"/>
              </a:rPr>
              <a:t>it</a:t>
            </a:r>
            <a:r>
              <a:rPr sz="2338" spc="13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is</a:t>
            </a:r>
            <a:endParaRPr sz="2338">
              <a:latin typeface="UKIJ Inchike"/>
              <a:cs typeface="UKIJ Inchike"/>
            </a:endParaRPr>
          </a:p>
          <a:p>
            <a:pPr marL="11206" marR="434251">
              <a:lnSpc>
                <a:spcPts val="2524"/>
              </a:lnSpc>
            </a:pPr>
            <a:r>
              <a:rPr sz="2338" spc="-9" dirty="0">
                <a:latin typeface="UKIJ Inchike"/>
                <a:cs typeface="UKIJ Inchike"/>
              </a:rPr>
              <a:t>considered live </a:t>
            </a:r>
            <a:r>
              <a:rPr sz="2338" dirty="0">
                <a:latin typeface="UKIJ Inchike"/>
                <a:cs typeface="UKIJ Inchike"/>
              </a:rPr>
              <a:t>until </a:t>
            </a:r>
            <a:r>
              <a:rPr sz="2338" spc="-4" dirty="0">
                <a:latin typeface="UKIJ Inchike"/>
                <a:cs typeface="UKIJ Inchike"/>
              </a:rPr>
              <a:t>it</a:t>
            </a:r>
            <a:r>
              <a:rPr sz="2338" spc="-101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is  </a:t>
            </a:r>
            <a:r>
              <a:rPr sz="2338" spc="-9" dirty="0">
                <a:latin typeface="UKIJ Inchike"/>
                <a:cs typeface="UKIJ Inchike"/>
              </a:rPr>
              <a:t>grounded.</a:t>
            </a:r>
            <a:endParaRPr sz="2338">
              <a:latin typeface="UKIJ Inchike"/>
              <a:cs typeface="UKIJ Inchike"/>
            </a:endParaRPr>
          </a:p>
          <a:p>
            <a:pPr marL="224130" indent="-213483">
              <a:lnSpc>
                <a:spcPts val="2325"/>
              </a:lnSpc>
              <a:buChar char="-"/>
              <a:tabLst>
                <a:tab pos="224690" algn="l"/>
              </a:tabLst>
            </a:pPr>
            <a:r>
              <a:rPr sz="2338" b="1" spc="-4" dirty="0">
                <a:latin typeface="UKIJ Inchike"/>
                <a:cs typeface="UKIJ Inchike"/>
              </a:rPr>
              <a:t>Parts </a:t>
            </a:r>
            <a:r>
              <a:rPr sz="2338" spc="-18" dirty="0">
                <a:latin typeface="UKIJ Inchike"/>
                <a:cs typeface="UKIJ Inchike"/>
              </a:rPr>
              <a:t>any</a:t>
            </a:r>
            <a:r>
              <a:rPr sz="2338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current</a:t>
            </a:r>
            <a:endParaRPr sz="2338">
              <a:latin typeface="UKIJ Inchike"/>
              <a:cs typeface="UKIJ Inchike"/>
            </a:endParaRPr>
          </a:p>
          <a:p>
            <a:pPr marL="11206" marR="223569">
              <a:lnSpc>
                <a:spcPct val="89700"/>
              </a:lnSpc>
              <a:spcBef>
                <a:spcPts val="150"/>
              </a:spcBef>
            </a:pPr>
            <a:r>
              <a:rPr sz="2338" spc="-9" dirty="0">
                <a:latin typeface="UKIJ Inchike"/>
                <a:cs typeface="UKIJ Inchike"/>
              </a:rPr>
              <a:t>carrying </a:t>
            </a:r>
            <a:r>
              <a:rPr sz="2338" spc="-4" dirty="0">
                <a:latin typeface="UKIJ Inchike"/>
                <a:cs typeface="UKIJ Inchike"/>
              </a:rPr>
              <a:t>component </a:t>
            </a:r>
            <a:r>
              <a:rPr sz="2338" spc="-9" dirty="0">
                <a:latin typeface="UKIJ Inchike"/>
                <a:cs typeface="UKIJ Inchike"/>
              </a:rPr>
              <a:t>of</a:t>
            </a:r>
            <a:r>
              <a:rPr sz="2338" spc="-93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an  </a:t>
            </a:r>
            <a:r>
              <a:rPr sz="2338" spc="-9" dirty="0">
                <a:latin typeface="UKIJ Inchike"/>
                <a:cs typeface="UKIJ Inchike"/>
              </a:rPr>
              <a:t>electrical </a:t>
            </a:r>
            <a:r>
              <a:rPr sz="2338" spc="-4" dirty="0">
                <a:latin typeface="UKIJ Inchike"/>
                <a:cs typeface="UKIJ Inchike"/>
              </a:rPr>
              <a:t>system, </a:t>
            </a:r>
            <a:r>
              <a:rPr sz="2338" dirty="0">
                <a:latin typeface="UKIJ Inchike"/>
                <a:cs typeface="UKIJ Inchike"/>
              </a:rPr>
              <a:t>or </a:t>
            </a:r>
            <a:r>
              <a:rPr sz="2338" spc="-18" dirty="0">
                <a:latin typeface="UKIJ Inchike"/>
                <a:cs typeface="UKIJ Inchike"/>
              </a:rPr>
              <a:t>any  </a:t>
            </a:r>
            <a:r>
              <a:rPr sz="2338" spc="-4" dirty="0">
                <a:latin typeface="UKIJ Inchike"/>
                <a:cs typeface="UKIJ Inchike"/>
              </a:rPr>
              <a:t>component that </a:t>
            </a:r>
            <a:r>
              <a:rPr sz="2338" spc="-9" dirty="0">
                <a:latin typeface="UKIJ Inchike"/>
                <a:cs typeface="UKIJ Inchike"/>
              </a:rPr>
              <a:t>could  </a:t>
            </a:r>
            <a:r>
              <a:rPr sz="2338" spc="-4" dirty="0">
                <a:latin typeface="UKIJ Inchike"/>
                <a:cs typeface="UKIJ Inchike"/>
              </a:rPr>
              <a:t>become</a:t>
            </a:r>
            <a:r>
              <a:rPr sz="2338" spc="-35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energized.</a:t>
            </a:r>
            <a:endParaRPr sz="2338">
              <a:latin typeface="UKIJ Inchike"/>
              <a:cs typeface="UKIJ Inchike"/>
            </a:endParaRPr>
          </a:p>
        </p:txBody>
      </p:sp>
    </p:spTree>
    <p:extLst>
      <p:ext uri="{BB962C8B-B14F-4D97-AF65-F5344CB8AC3E}">
        <p14:creationId xmlns:p14="http://schemas.microsoft.com/office/powerpoint/2010/main" val="28863690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47530" y="1118795"/>
            <a:ext cx="2178423" cy="26046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27062" y="350513"/>
            <a:ext cx="3733800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9" dirty="0">
                <a:solidFill>
                  <a:srgbClr val="000000"/>
                </a:solidFill>
              </a:rPr>
              <a:t>Electrical</a:t>
            </a:r>
            <a:r>
              <a:rPr sz="4236" spc="-44" dirty="0">
                <a:solidFill>
                  <a:srgbClr val="000000"/>
                </a:solidFill>
              </a:rPr>
              <a:t> </a:t>
            </a:r>
            <a:r>
              <a:rPr sz="4236" spc="13" dirty="0">
                <a:solidFill>
                  <a:srgbClr val="000000"/>
                </a:solidFill>
              </a:rPr>
              <a:t>Shock</a:t>
            </a:r>
            <a:endParaRPr sz="4236"/>
          </a:p>
        </p:txBody>
      </p:sp>
      <p:sp>
        <p:nvSpPr>
          <p:cNvPr id="4" name="object 4"/>
          <p:cNvSpPr txBox="1"/>
          <p:nvPr/>
        </p:nvSpPr>
        <p:spPr>
          <a:xfrm>
            <a:off x="2400371" y="1017459"/>
            <a:ext cx="6155390" cy="5461187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2327" marR="1550417">
              <a:lnSpc>
                <a:spcPct val="100600"/>
              </a:lnSpc>
              <a:spcBef>
                <a:spcPts val="79"/>
              </a:spcBef>
            </a:pPr>
            <a:r>
              <a:rPr sz="3088" spc="4" dirty="0">
                <a:latin typeface="UKIJ Inchike"/>
                <a:cs typeface="UKIJ Inchike"/>
              </a:rPr>
              <a:t>The </a:t>
            </a:r>
            <a:r>
              <a:rPr sz="3088" dirty="0">
                <a:latin typeface="UKIJ Inchike"/>
                <a:cs typeface="UKIJ Inchike"/>
              </a:rPr>
              <a:t>danger from electrical  </a:t>
            </a:r>
            <a:r>
              <a:rPr sz="3088" spc="4" dirty="0">
                <a:latin typeface="UKIJ Inchike"/>
                <a:cs typeface="UKIJ Inchike"/>
              </a:rPr>
              <a:t>shock depends</a:t>
            </a:r>
            <a:r>
              <a:rPr sz="3088" spc="22" dirty="0">
                <a:latin typeface="UKIJ Inchike"/>
                <a:cs typeface="UKIJ Inchike"/>
              </a:rPr>
              <a:t> </a:t>
            </a:r>
            <a:r>
              <a:rPr sz="3088" spc="13" dirty="0">
                <a:latin typeface="UKIJ Inchike"/>
                <a:cs typeface="UKIJ Inchike"/>
              </a:rPr>
              <a:t>on</a:t>
            </a:r>
            <a:endParaRPr sz="3088">
              <a:latin typeface="UKIJ Inchike"/>
              <a:cs typeface="UKIJ Inchike"/>
            </a:endParaRPr>
          </a:p>
          <a:p>
            <a:pPr marL="345720" marR="1344217" indent="-333953">
              <a:lnSpc>
                <a:spcPct val="101000"/>
              </a:lnSpc>
              <a:spcBef>
                <a:spcPts val="649"/>
              </a:spcBef>
              <a:buSzPct val="75409"/>
              <a:buFont typeface="Georgia"/>
              <a:buChar char=""/>
              <a:tabLst>
                <a:tab pos="345720" algn="l"/>
                <a:tab pos="346280" algn="l"/>
              </a:tabLst>
            </a:pPr>
            <a:r>
              <a:rPr sz="2691" spc="13" dirty="0">
                <a:latin typeface="UKIJ Inchike"/>
                <a:cs typeface="UKIJ Inchike"/>
              </a:rPr>
              <a:t>The </a:t>
            </a:r>
            <a:r>
              <a:rPr sz="2691" b="1" spc="13" dirty="0">
                <a:latin typeface="UKIJ Inchike"/>
                <a:cs typeface="UKIJ Inchike"/>
              </a:rPr>
              <a:t>amount </a:t>
            </a:r>
            <a:r>
              <a:rPr sz="2691" spc="4" dirty="0">
                <a:latin typeface="UKIJ Inchike"/>
                <a:cs typeface="UKIJ Inchike"/>
              </a:rPr>
              <a:t>of </a:t>
            </a:r>
            <a:r>
              <a:rPr sz="2691" spc="9" dirty="0">
                <a:latin typeface="UKIJ Inchike"/>
                <a:cs typeface="UKIJ Inchike"/>
              </a:rPr>
              <a:t>the </a:t>
            </a:r>
            <a:r>
              <a:rPr sz="2691" spc="13" dirty="0">
                <a:latin typeface="UKIJ Inchike"/>
                <a:cs typeface="UKIJ Inchike"/>
              </a:rPr>
              <a:t>shocking  </a:t>
            </a:r>
            <a:r>
              <a:rPr sz="2691" spc="9" dirty="0">
                <a:latin typeface="UKIJ Inchike"/>
                <a:cs typeface="UKIJ Inchike"/>
              </a:rPr>
              <a:t>current through the</a:t>
            </a:r>
            <a:r>
              <a:rPr sz="2691" spc="26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body</a:t>
            </a:r>
            <a:endParaRPr sz="2691">
              <a:latin typeface="UKIJ Inchike"/>
              <a:cs typeface="UKIJ Inchike"/>
            </a:endParaRPr>
          </a:p>
          <a:p>
            <a:pPr marL="345720" marR="1202455" indent="-333953">
              <a:lnSpc>
                <a:spcPct val="101000"/>
              </a:lnSpc>
              <a:spcBef>
                <a:spcPts val="644"/>
              </a:spcBef>
              <a:buSzPct val="75409"/>
              <a:buFont typeface="Georgia"/>
              <a:buChar char=""/>
              <a:tabLst>
                <a:tab pos="345720" algn="l"/>
                <a:tab pos="346280" algn="l"/>
              </a:tabLst>
            </a:pPr>
            <a:r>
              <a:rPr sz="2691" spc="13" dirty="0">
                <a:latin typeface="UKIJ Inchike"/>
                <a:cs typeface="UKIJ Inchike"/>
              </a:rPr>
              <a:t>The </a:t>
            </a:r>
            <a:r>
              <a:rPr sz="2691" b="1" spc="13" dirty="0">
                <a:latin typeface="UKIJ Inchike"/>
                <a:cs typeface="UKIJ Inchike"/>
              </a:rPr>
              <a:t>duration </a:t>
            </a:r>
            <a:r>
              <a:rPr sz="2691" spc="4" dirty="0">
                <a:latin typeface="UKIJ Inchike"/>
                <a:cs typeface="UKIJ Inchike"/>
              </a:rPr>
              <a:t>of </a:t>
            </a:r>
            <a:r>
              <a:rPr sz="2691" spc="9" dirty="0">
                <a:latin typeface="UKIJ Inchike"/>
                <a:cs typeface="UKIJ Inchike"/>
              </a:rPr>
              <a:t>the </a:t>
            </a:r>
            <a:r>
              <a:rPr sz="2691" spc="13" dirty="0">
                <a:latin typeface="UKIJ Inchike"/>
                <a:cs typeface="UKIJ Inchike"/>
              </a:rPr>
              <a:t>shocking  </a:t>
            </a:r>
            <a:r>
              <a:rPr sz="2691" spc="9" dirty="0">
                <a:latin typeface="UKIJ Inchike"/>
                <a:cs typeface="UKIJ Inchike"/>
              </a:rPr>
              <a:t>current through the</a:t>
            </a:r>
            <a:r>
              <a:rPr sz="2691" spc="31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body</a:t>
            </a:r>
            <a:endParaRPr sz="2691">
              <a:latin typeface="UKIJ Inchike"/>
              <a:cs typeface="UKIJ Inchike"/>
            </a:endParaRPr>
          </a:p>
          <a:p>
            <a:pPr marL="345720" marR="1895576" indent="-333953">
              <a:lnSpc>
                <a:spcPct val="101000"/>
              </a:lnSpc>
              <a:spcBef>
                <a:spcPts val="657"/>
              </a:spcBef>
              <a:buSzPct val="75409"/>
              <a:buFont typeface="Georgia"/>
              <a:buChar char=""/>
              <a:tabLst>
                <a:tab pos="345720" algn="l"/>
                <a:tab pos="346280" algn="l"/>
              </a:tabLst>
            </a:pPr>
            <a:r>
              <a:rPr sz="2691" spc="13" dirty="0">
                <a:latin typeface="UKIJ Inchike"/>
                <a:cs typeface="UKIJ Inchike"/>
              </a:rPr>
              <a:t>The </a:t>
            </a:r>
            <a:r>
              <a:rPr sz="2691" b="1" spc="18" dirty="0">
                <a:latin typeface="UKIJ Inchike"/>
                <a:cs typeface="UKIJ Inchike"/>
              </a:rPr>
              <a:t>path </a:t>
            </a:r>
            <a:r>
              <a:rPr sz="2691" spc="4" dirty="0">
                <a:latin typeface="UKIJ Inchike"/>
                <a:cs typeface="UKIJ Inchike"/>
              </a:rPr>
              <a:t>of </a:t>
            </a:r>
            <a:r>
              <a:rPr sz="2691" spc="9" dirty="0">
                <a:latin typeface="UKIJ Inchike"/>
                <a:cs typeface="UKIJ Inchike"/>
              </a:rPr>
              <a:t>the</a:t>
            </a:r>
            <a:r>
              <a:rPr sz="2691" spc="-79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shocking  </a:t>
            </a:r>
            <a:r>
              <a:rPr sz="2691" spc="9" dirty="0">
                <a:latin typeface="UKIJ Inchike"/>
                <a:cs typeface="UKIJ Inchike"/>
              </a:rPr>
              <a:t>current through the</a:t>
            </a:r>
            <a:r>
              <a:rPr sz="2691" spc="4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body</a:t>
            </a:r>
            <a:endParaRPr sz="2691">
              <a:latin typeface="UKIJ Inchike"/>
              <a:cs typeface="UKIJ Inchike"/>
            </a:endParaRPr>
          </a:p>
          <a:p>
            <a:pPr>
              <a:lnSpc>
                <a:spcPct val="100000"/>
              </a:lnSpc>
              <a:spcBef>
                <a:spcPts val="49"/>
              </a:spcBef>
            </a:pPr>
            <a:endParaRPr sz="3353">
              <a:latin typeface="UKIJ Inchike"/>
              <a:cs typeface="UKIJ Inchike"/>
            </a:endParaRPr>
          </a:p>
          <a:p>
            <a:pPr marL="11206">
              <a:lnSpc>
                <a:spcPct val="100000"/>
              </a:lnSpc>
            </a:pPr>
            <a:r>
              <a:rPr sz="2691" spc="9" dirty="0">
                <a:latin typeface="UKIJ Inchike"/>
                <a:cs typeface="UKIJ Inchike"/>
              </a:rPr>
              <a:t>Can </a:t>
            </a:r>
            <a:r>
              <a:rPr sz="2691" spc="4" dirty="0">
                <a:latin typeface="UKIJ Inchike"/>
                <a:cs typeface="UKIJ Inchike"/>
              </a:rPr>
              <a:t>receive </a:t>
            </a:r>
            <a:r>
              <a:rPr sz="2691" spc="13" dirty="0">
                <a:latin typeface="UKIJ Inchike"/>
                <a:cs typeface="UKIJ Inchike"/>
              </a:rPr>
              <a:t>a </a:t>
            </a:r>
            <a:r>
              <a:rPr sz="2691" spc="9" dirty="0">
                <a:latin typeface="UKIJ Inchike"/>
                <a:cs typeface="UKIJ Inchike"/>
              </a:rPr>
              <a:t>‘Shock’ </a:t>
            </a:r>
            <a:r>
              <a:rPr sz="2691" spc="4" dirty="0">
                <a:latin typeface="UKIJ Inchike"/>
                <a:cs typeface="UKIJ Inchike"/>
              </a:rPr>
              <a:t>if </a:t>
            </a:r>
            <a:r>
              <a:rPr sz="2691" spc="9" dirty="0">
                <a:latin typeface="UKIJ Inchike"/>
                <a:cs typeface="UKIJ Inchike"/>
              </a:rPr>
              <a:t>touching</a:t>
            </a:r>
            <a:r>
              <a:rPr sz="2691" spc="-13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a…</a:t>
            </a:r>
            <a:endParaRPr sz="2691">
              <a:latin typeface="UKIJ Inchike"/>
              <a:cs typeface="UKIJ Inchike"/>
            </a:endParaRPr>
          </a:p>
          <a:p>
            <a:pPr marL="454422" indent="-443777">
              <a:lnSpc>
                <a:spcPct val="100000"/>
              </a:lnSpc>
              <a:spcBef>
                <a:spcPts val="31"/>
              </a:spcBef>
              <a:buFont typeface="Arial"/>
              <a:buChar char="•"/>
              <a:tabLst>
                <a:tab pos="454422" algn="l"/>
                <a:tab pos="454983" algn="l"/>
              </a:tabLst>
            </a:pPr>
            <a:r>
              <a:rPr sz="2691" spc="4" dirty="0">
                <a:latin typeface="UKIJ Inchike"/>
                <a:cs typeface="UKIJ Inchike"/>
              </a:rPr>
              <a:t>‘live’ </a:t>
            </a:r>
            <a:r>
              <a:rPr sz="2691" spc="9" dirty="0">
                <a:latin typeface="UKIJ Inchike"/>
                <a:cs typeface="UKIJ Inchike"/>
              </a:rPr>
              <a:t>part </a:t>
            </a:r>
            <a:r>
              <a:rPr sz="2691" spc="13" dirty="0">
                <a:latin typeface="UKIJ Inchike"/>
                <a:cs typeface="UKIJ Inchike"/>
              </a:rPr>
              <a:t>and </a:t>
            </a:r>
            <a:r>
              <a:rPr sz="2691" spc="9" dirty="0">
                <a:latin typeface="UKIJ Inchike"/>
                <a:cs typeface="UKIJ Inchike"/>
              </a:rPr>
              <a:t>in </a:t>
            </a:r>
            <a:r>
              <a:rPr sz="2691" spc="13" dirty="0">
                <a:latin typeface="UKIJ Inchike"/>
                <a:cs typeface="UKIJ Inchike"/>
              </a:rPr>
              <a:t>contact </a:t>
            </a:r>
            <a:r>
              <a:rPr sz="2691" spc="18" dirty="0">
                <a:latin typeface="UKIJ Inchike"/>
                <a:cs typeface="UKIJ Inchike"/>
              </a:rPr>
              <a:t>with</a:t>
            </a:r>
            <a:r>
              <a:rPr sz="2691" spc="-101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ground.</a:t>
            </a:r>
            <a:endParaRPr sz="2691">
              <a:latin typeface="UKIJ Inchike"/>
              <a:cs typeface="UKIJ Inchike"/>
            </a:endParaRPr>
          </a:p>
          <a:p>
            <a:pPr marL="454422" indent="-443777">
              <a:lnSpc>
                <a:spcPct val="100000"/>
              </a:lnSpc>
              <a:spcBef>
                <a:spcPts val="35"/>
              </a:spcBef>
              <a:buFont typeface="Arial"/>
              <a:buChar char="•"/>
              <a:tabLst>
                <a:tab pos="454422" algn="l"/>
                <a:tab pos="454983" algn="l"/>
              </a:tabLst>
            </a:pPr>
            <a:r>
              <a:rPr sz="2691" spc="4" dirty="0">
                <a:latin typeface="UKIJ Inchike"/>
                <a:cs typeface="UKIJ Inchike"/>
              </a:rPr>
              <a:t>‘live’ </a:t>
            </a:r>
            <a:r>
              <a:rPr sz="2691" spc="9" dirty="0">
                <a:latin typeface="UKIJ Inchike"/>
                <a:cs typeface="UKIJ Inchike"/>
              </a:rPr>
              <a:t>part </a:t>
            </a:r>
            <a:r>
              <a:rPr sz="2691" spc="13" dirty="0">
                <a:latin typeface="UKIJ Inchike"/>
                <a:cs typeface="UKIJ Inchike"/>
              </a:rPr>
              <a:t>and </a:t>
            </a:r>
            <a:r>
              <a:rPr sz="2691" spc="9" dirty="0">
                <a:latin typeface="UKIJ Inchike"/>
                <a:cs typeface="UKIJ Inchike"/>
              </a:rPr>
              <a:t>another voltage</a:t>
            </a:r>
            <a:r>
              <a:rPr sz="2691" spc="4" dirty="0">
                <a:latin typeface="UKIJ Inchike"/>
                <a:cs typeface="UKIJ Inchike"/>
              </a:rPr>
              <a:t> level.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54353" y="155986"/>
            <a:ext cx="1184686" cy="8848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grpSp>
        <p:nvGrpSpPr>
          <p:cNvPr id="6" name="object 6"/>
          <p:cNvGrpSpPr/>
          <p:nvPr/>
        </p:nvGrpSpPr>
        <p:grpSpPr>
          <a:xfrm>
            <a:off x="8610600" y="4043530"/>
            <a:ext cx="1794062" cy="2640106"/>
            <a:chOff x="7879080" y="4582667"/>
            <a:chExt cx="2033270" cy="2992120"/>
          </a:xfrm>
        </p:grpSpPr>
        <p:sp>
          <p:nvSpPr>
            <p:cNvPr id="7" name="object 7"/>
            <p:cNvSpPr/>
            <p:nvPr/>
          </p:nvSpPr>
          <p:spPr>
            <a:xfrm>
              <a:off x="7900416" y="4696967"/>
              <a:ext cx="2011679" cy="28498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7879080" y="4582667"/>
              <a:ext cx="2033015" cy="29916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</p:spTree>
    <p:extLst>
      <p:ext uri="{BB962C8B-B14F-4D97-AF65-F5344CB8AC3E}">
        <p14:creationId xmlns:p14="http://schemas.microsoft.com/office/powerpoint/2010/main" val="3727611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2" name="Rectangle 14">
            <a:extLst>
              <a:ext uri="{FF2B5EF4-FFF2-40B4-BE49-F238E27FC236}">
                <a16:creationId xmlns:a16="http://schemas.microsoft.com/office/drawing/2014/main" id="{0E624BD9-62FB-467A-ACDC-4836ADC5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4C973920-672E-443D-8D2E-2D1E3853A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63DD75-42D3-453C-A84D-D18B4215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3B16A05-AF0B-4973-9F7A-3596D9395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393" y="2426964"/>
            <a:ext cx="4724750" cy="20040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06F57-2B15-154D-BD00-85BDCBF8EB88}"/>
              </a:ext>
            </a:extLst>
          </p:cNvPr>
          <p:cNvSpPr txBox="1"/>
          <p:nvPr/>
        </p:nvSpPr>
        <p:spPr>
          <a:xfrm>
            <a:off x="730939" y="1355530"/>
            <a:ext cx="5891455" cy="3513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2A2A2A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October 11</a:t>
            </a:r>
            <a:r>
              <a:rPr lang="en-US" sz="2800" b="1" baseline="30000" dirty="0">
                <a:solidFill>
                  <a:srgbClr val="2A2A2A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endParaRPr lang="en-US" sz="2800" b="1" dirty="0">
              <a:solidFill>
                <a:srgbClr val="2A2A2A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2A2A2A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Workplace Fire Safety with Brian DiRocco, Solon Fire Rescue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rgbClr val="2A2A2A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2A2A2A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November 8</a:t>
            </a:r>
            <a:r>
              <a:rPr lang="en-US" sz="2800" b="1" baseline="30000" dirty="0">
                <a:solidFill>
                  <a:srgbClr val="2A2A2A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endParaRPr lang="en-US" sz="2800" b="1" dirty="0">
              <a:solidFill>
                <a:srgbClr val="2A2A2A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OSHA Recordkeeping with Scott Turner, Ohio OSHA</a:t>
            </a:r>
          </a:p>
        </p:txBody>
      </p:sp>
    </p:spTree>
    <p:extLst>
      <p:ext uri="{BB962C8B-B14F-4D97-AF65-F5344CB8AC3E}">
        <p14:creationId xmlns:p14="http://schemas.microsoft.com/office/powerpoint/2010/main" val="280861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51947" y="4921634"/>
            <a:ext cx="5109882" cy="711574"/>
          </a:xfrm>
          <a:custGeom>
            <a:avLst/>
            <a:gdLst/>
            <a:ahLst/>
            <a:cxnLst/>
            <a:rect l="l" t="t" r="r" b="b"/>
            <a:pathLst>
              <a:path w="5791200" h="806450">
                <a:moveTo>
                  <a:pt x="5791200" y="402323"/>
                </a:moveTo>
                <a:lnTo>
                  <a:pt x="4462272" y="402323"/>
                </a:lnTo>
                <a:lnTo>
                  <a:pt x="4462272" y="0"/>
                </a:lnTo>
                <a:lnTo>
                  <a:pt x="3150108" y="0"/>
                </a:lnTo>
                <a:lnTo>
                  <a:pt x="3150108" y="402323"/>
                </a:lnTo>
                <a:lnTo>
                  <a:pt x="0" y="402323"/>
                </a:lnTo>
                <a:lnTo>
                  <a:pt x="0" y="806183"/>
                </a:lnTo>
                <a:lnTo>
                  <a:pt x="5791200" y="806183"/>
                </a:lnTo>
                <a:lnTo>
                  <a:pt x="5791200" y="402323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/>
          <p:nvPr/>
        </p:nvSpPr>
        <p:spPr>
          <a:xfrm>
            <a:off x="2351891" y="2709239"/>
            <a:ext cx="6047815" cy="1299882"/>
          </a:xfrm>
          <a:prstGeom prst="rect">
            <a:avLst/>
          </a:prstGeom>
        </p:spPr>
        <p:txBody>
          <a:bodyPr vert="horz" wrap="square" lIns="0" tIns="81243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640"/>
              </a:spcBef>
            </a:pPr>
            <a:r>
              <a:rPr sz="2338" spc="-9" dirty="0">
                <a:latin typeface="UKIJ Inchike"/>
                <a:cs typeface="UKIJ Inchike"/>
              </a:rPr>
              <a:t>Wet or broken skin </a:t>
            </a:r>
            <a:r>
              <a:rPr sz="2338" spc="-4" dirty="0">
                <a:latin typeface="UKIJ Inchike"/>
                <a:cs typeface="UKIJ Inchike"/>
              </a:rPr>
              <a:t>may </a:t>
            </a:r>
            <a:r>
              <a:rPr sz="2338" spc="-13" dirty="0">
                <a:latin typeface="UKIJ Inchike"/>
                <a:cs typeface="UKIJ Inchike"/>
              </a:rPr>
              <a:t>drop to </a:t>
            </a:r>
            <a:r>
              <a:rPr sz="2338" spc="-9" dirty="0">
                <a:latin typeface="UKIJ Inchike"/>
                <a:cs typeface="UKIJ Inchike"/>
              </a:rPr>
              <a:t>1,000</a:t>
            </a:r>
            <a:r>
              <a:rPr sz="2338" spc="49" dirty="0">
                <a:latin typeface="UKIJ Inchike"/>
                <a:cs typeface="UKIJ Inchike"/>
              </a:rPr>
              <a:t> </a:t>
            </a:r>
            <a:r>
              <a:rPr sz="2338" spc="-13" dirty="0">
                <a:latin typeface="UKIJ Inchike"/>
                <a:cs typeface="UKIJ Inchike"/>
              </a:rPr>
              <a:t>ohms…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552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Using </a:t>
            </a:r>
            <a:r>
              <a:rPr sz="2338" spc="-4" dirty="0">
                <a:latin typeface="UKIJ Inchike"/>
                <a:cs typeface="UKIJ Inchike"/>
              </a:rPr>
              <a:t>Ohms </a:t>
            </a:r>
            <a:r>
              <a:rPr sz="2338" spc="-9" dirty="0">
                <a:latin typeface="UKIJ Inchike"/>
                <a:cs typeface="UKIJ Inchike"/>
              </a:rPr>
              <a:t>Law </a:t>
            </a:r>
            <a:r>
              <a:rPr sz="2338" spc="-4" dirty="0">
                <a:latin typeface="UKIJ Inchike"/>
                <a:cs typeface="UKIJ Inchike"/>
              </a:rPr>
              <a:t>V=I*R </a:t>
            </a:r>
            <a:r>
              <a:rPr sz="2338" spc="-9" dirty="0">
                <a:latin typeface="UKIJ Inchike"/>
                <a:cs typeface="UKIJ Inchike"/>
              </a:rPr>
              <a:t>or</a:t>
            </a:r>
            <a:r>
              <a:rPr sz="2338" spc="4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V/R=I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538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Finger </a:t>
            </a:r>
            <a:r>
              <a:rPr sz="2338" spc="-13" dirty="0">
                <a:latin typeface="UKIJ Inchike"/>
                <a:cs typeface="UKIJ Inchike"/>
              </a:rPr>
              <a:t>Touch </a:t>
            </a:r>
            <a:r>
              <a:rPr sz="2338" spc="-4" dirty="0">
                <a:latin typeface="UKIJ Inchike"/>
                <a:cs typeface="UKIJ Inchike"/>
              </a:rPr>
              <a:t>in </a:t>
            </a:r>
            <a:r>
              <a:rPr sz="2338" spc="-9" dirty="0">
                <a:latin typeface="UKIJ Inchike"/>
                <a:cs typeface="UKIJ Inchike"/>
              </a:rPr>
              <a:t>Dry</a:t>
            </a:r>
            <a:r>
              <a:rPr sz="2338" spc="-4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Conditions: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39403" y="4057834"/>
            <a:ext cx="5044888" cy="377638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79"/>
              </a:spcBef>
            </a:pPr>
            <a:r>
              <a:rPr sz="2338" spc="-9" dirty="0">
                <a:latin typeface="UKIJ Inchike"/>
                <a:cs typeface="UKIJ Inchike"/>
              </a:rPr>
              <a:t>480V/100,000ohms = </a:t>
            </a:r>
            <a:r>
              <a:rPr sz="2338" b="1" spc="-9" dirty="0">
                <a:latin typeface="UKIJ Inchike"/>
                <a:cs typeface="UKIJ Inchike"/>
              </a:rPr>
              <a:t>4.8mA…let</a:t>
            </a:r>
            <a:r>
              <a:rPr sz="2338" b="1" spc="-26" dirty="0">
                <a:latin typeface="UKIJ Inchike"/>
                <a:cs typeface="UKIJ Inchike"/>
              </a:rPr>
              <a:t> </a:t>
            </a:r>
            <a:r>
              <a:rPr sz="2338" b="1" spc="-9" dirty="0">
                <a:latin typeface="UKIJ Inchike"/>
                <a:cs typeface="UKIJ Inchike"/>
              </a:rPr>
              <a:t>go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51892" y="4412777"/>
            <a:ext cx="6020920" cy="2081493"/>
          </a:xfrm>
          <a:prstGeom prst="rect">
            <a:avLst/>
          </a:prstGeom>
        </p:spPr>
        <p:txBody>
          <a:bodyPr vert="horz" wrap="square" lIns="0" tIns="47065" rIns="0" bIns="0" rtlCol="0">
            <a:spAutoFit/>
          </a:bodyPr>
          <a:lstStyle/>
          <a:p>
            <a:pPr marL="344599" marR="4483" indent="-344599">
              <a:lnSpc>
                <a:spcPct val="109600"/>
              </a:lnSpc>
              <a:spcBef>
                <a:spcPts val="371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Finger </a:t>
            </a:r>
            <a:r>
              <a:rPr sz="2338" spc="-13" dirty="0">
                <a:latin typeface="UKIJ Inchike"/>
                <a:cs typeface="UKIJ Inchike"/>
              </a:rPr>
              <a:t>Touch </a:t>
            </a:r>
            <a:r>
              <a:rPr sz="2338" spc="-4" dirty="0">
                <a:latin typeface="UKIJ Inchike"/>
                <a:cs typeface="UKIJ Inchike"/>
              </a:rPr>
              <a:t>in </a:t>
            </a:r>
            <a:r>
              <a:rPr sz="2338" spc="-9" dirty="0">
                <a:latin typeface="UKIJ Inchike"/>
                <a:cs typeface="UKIJ Inchike"/>
              </a:rPr>
              <a:t>Wet Conditions:  480V/10,000ohms = </a:t>
            </a:r>
            <a:r>
              <a:rPr sz="2338" b="1" spc="-13" dirty="0">
                <a:latin typeface="UKIJ Inchike"/>
                <a:cs typeface="UKIJ Inchike"/>
              </a:rPr>
              <a:t>48mA…  </a:t>
            </a:r>
            <a:r>
              <a:rPr sz="2338" spc="-9" dirty="0">
                <a:latin typeface="UKIJ Inchike"/>
                <a:cs typeface="UKIJ Inchike"/>
              </a:rPr>
              <a:t>Sufficient </a:t>
            </a:r>
            <a:r>
              <a:rPr sz="2338" dirty="0">
                <a:latin typeface="UKIJ Inchike"/>
                <a:cs typeface="UKIJ Inchike"/>
              </a:rPr>
              <a:t>to </a:t>
            </a:r>
            <a:r>
              <a:rPr sz="2338" spc="-9" dirty="0">
                <a:latin typeface="UKIJ Inchike"/>
                <a:cs typeface="UKIJ Inchike"/>
              </a:rPr>
              <a:t>cause respiratory</a:t>
            </a:r>
            <a:r>
              <a:rPr sz="2338" spc="-18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paralysis</a:t>
            </a:r>
            <a:endParaRPr sz="2338">
              <a:latin typeface="UKIJ Inchike"/>
              <a:cs typeface="UKIJ Inchike"/>
            </a:endParaRPr>
          </a:p>
          <a:p>
            <a:pPr marL="344599" marR="327790" indent="-344599">
              <a:lnSpc>
                <a:spcPct val="119300"/>
              </a:lnSpc>
              <a:spcBef>
                <a:spcPts val="9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Contact </a:t>
            </a:r>
            <a:r>
              <a:rPr sz="2338" spc="-13" dirty="0">
                <a:latin typeface="UKIJ Inchike"/>
                <a:cs typeface="UKIJ Inchike"/>
              </a:rPr>
              <a:t>with </a:t>
            </a:r>
            <a:r>
              <a:rPr sz="2338" spc="-9" dirty="0">
                <a:latin typeface="UKIJ Inchike"/>
                <a:cs typeface="UKIJ Inchike"/>
              </a:rPr>
              <a:t>Rubber Gloves:  480V/20,000,000ohms =</a:t>
            </a:r>
            <a:r>
              <a:rPr sz="2338" spc="-53" dirty="0">
                <a:latin typeface="UKIJ Inchike"/>
                <a:cs typeface="UKIJ Inchike"/>
              </a:rPr>
              <a:t> </a:t>
            </a:r>
            <a:r>
              <a:rPr sz="2338" b="1" spc="-9" dirty="0">
                <a:latin typeface="UKIJ Inchike"/>
                <a:cs typeface="UKIJ Inchike"/>
              </a:rPr>
              <a:t>.024mA…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01721" y="205293"/>
            <a:ext cx="5725646" cy="437589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5"/>
              </a:spcBef>
            </a:pPr>
            <a:r>
              <a:rPr spc="18" dirty="0">
                <a:solidFill>
                  <a:srgbClr val="000000"/>
                </a:solidFill>
              </a:rPr>
              <a:t>Human Body </a:t>
            </a:r>
            <a:r>
              <a:rPr spc="13" dirty="0">
                <a:solidFill>
                  <a:srgbClr val="000000"/>
                </a:solidFill>
              </a:rPr>
              <a:t>Resistance </a:t>
            </a:r>
            <a:r>
              <a:rPr spc="9" dirty="0">
                <a:solidFill>
                  <a:srgbClr val="000000"/>
                </a:solidFill>
              </a:rPr>
              <a:t>in </a:t>
            </a:r>
            <a:r>
              <a:rPr spc="13" dirty="0">
                <a:solidFill>
                  <a:srgbClr val="000000"/>
                </a:solidFill>
              </a:rPr>
              <a:t>ohms</a:t>
            </a:r>
            <a:r>
              <a:rPr spc="-119" dirty="0">
                <a:solidFill>
                  <a:srgbClr val="000000"/>
                </a:solidFill>
              </a:rPr>
              <a:t> </a:t>
            </a:r>
            <a:r>
              <a:rPr spc="4" dirty="0">
                <a:solidFill>
                  <a:srgbClr val="000000"/>
                </a:solidFill>
              </a:rPr>
              <a:t>(Ω).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351896" y="622150"/>
            <a:ext cx="6461312" cy="2180665"/>
          </a:xfrm>
          <a:prstGeom prst="rect">
            <a:avLst/>
          </a:prstGeom>
        </p:spPr>
        <p:txBody>
          <a:bodyPr vert="horz" wrap="square" lIns="0" tIns="79562" rIns="0" bIns="0" rtlCol="0">
            <a:spAutoFit/>
          </a:bodyPr>
          <a:lstStyle/>
          <a:p>
            <a:pPr marL="393908" indent="-333953">
              <a:lnSpc>
                <a:spcPct val="100000"/>
              </a:lnSpc>
              <a:spcBef>
                <a:spcPts val="627"/>
              </a:spcBef>
              <a:buSzPct val="73584"/>
              <a:buFont typeface="Georgia"/>
              <a:buChar char=""/>
              <a:tabLst>
                <a:tab pos="393908" algn="l"/>
                <a:tab pos="394468" algn="l"/>
              </a:tabLst>
            </a:pPr>
            <a:r>
              <a:rPr sz="2338" spc="-9" dirty="0">
                <a:latin typeface="UKIJ Inchike"/>
                <a:cs typeface="UKIJ Inchike"/>
              </a:rPr>
              <a:t>Finger </a:t>
            </a:r>
            <a:r>
              <a:rPr sz="2338" spc="-4" dirty="0">
                <a:latin typeface="UKIJ Inchike"/>
                <a:cs typeface="UKIJ Inchike"/>
              </a:rPr>
              <a:t>touch dry </a:t>
            </a:r>
            <a:r>
              <a:rPr sz="2338" spc="-9" dirty="0">
                <a:latin typeface="UKIJ Inchike"/>
                <a:cs typeface="UKIJ Inchike"/>
              </a:rPr>
              <a:t>40,000 </a:t>
            </a:r>
            <a:r>
              <a:rPr sz="2338" spc="-13" dirty="0">
                <a:latin typeface="UKIJ Inchike"/>
                <a:cs typeface="UKIJ Inchike"/>
              </a:rPr>
              <a:t>to </a:t>
            </a:r>
            <a:r>
              <a:rPr sz="2338" spc="-9" dirty="0">
                <a:solidFill>
                  <a:srgbClr val="FF0000"/>
                </a:solidFill>
                <a:latin typeface="UKIJ Inchike"/>
                <a:cs typeface="UKIJ Inchike"/>
              </a:rPr>
              <a:t>1,000,000</a:t>
            </a:r>
            <a:r>
              <a:rPr sz="2338" spc="13" dirty="0">
                <a:solidFill>
                  <a:srgbClr val="FF0000"/>
                </a:solidFill>
                <a:latin typeface="UKIJ Inchike"/>
                <a:cs typeface="UKIJ Inchike"/>
              </a:rPr>
              <a:t> </a:t>
            </a:r>
            <a:r>
              <a:rPr sz="2338" spc="-9" dirty="0">
                <a:solidFill>
                  <a:srgbClr val="FF0000"/>
                </a:solidFill>
                <a:latin typeface="UKIJ Inchike"/>
                <a:cs typeface="UKIJ Inchike"/>
              </a:rPr>
              <a:t>Ω</a:t>
            </a:r>
            <a:endParaRPr sz="2338">
              <a:latin typeface="UKIJ Inchike"/>
              <a:cs typeface="UKIJ Inchike"/>
            </a:endParaRPr>
          </a:p>
          <a:p>
            <a:pPr marL="393908" indent="-333953">
              <a:lnSpc>
                <a:spcPct val="100000"/>
              </a:lnSpc>
              <a:spcBef>
                <a:spcPts val="543"/>
              </a:spcBef>
              <a:buSzPct val="73584"/>
              <a:buFont typeface="Georgia"/>
              <a:buChar char=""/>
              <a:tabLst>
                <a:tab pos="393908" algn="l"/>
                <a:tab pos="394468" algn="l"/>
              </a:tabLst>
            </a:pPr>
            <a:r>
              <a:rPr sz="2338" spc="-9" dirty="0">
                <a:latin typeface="UKIJ Inchike"/>
                <a:cs typeface="UKIJ Inchike"/>
              </a:rPr>
              <a:t>Finger </a:t>
            </a:r>
            <a:r>
              <a:rPr sz="2338" spc="-4" dirty="0">
                <a:latin typeface="UKIJ Inchike"/>
                <a:cs typeface="UKIJ Inchike"/>
              </a:rPr>
              <a:t>touch </a:t>
            </a:r>
            <a:r>
              <a:rPr sz="2338" spc="-9" dirty="0">
                <a:latin typeface="UKIJ Inchike"/>
                <a:cs typeface="UKIJ Inchike"/>
              </a:rPr>
              <a:t>wet 4,000 </a:t>
            </a:r>
            <a:r>
              <a:rPr sz="2338" dirty="0">
                <a:latin typeface="UKIJ Inchike"/>
                <a:cs typeface="UKIJ Inchike"/>
              </a:rPr>
              <a:t>to </a:t>
            </a:r>
            <a:r>
              <a:rPr sz="2338" spc="-9" dirty="0">
                <a:latin typeface="UKIJ Inchike"/>
                <a:cs typeface="UKIJ Inchike"/>
              </a:rPr>
              <a:t>15,000</a:t>
            </a:r>
            <a:r>
              <a:rPr sz="2338" spc="-18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Ω</a:t>
            </a:r>
            <a:endParaRPr sz="2338">
              <a:latin typeface="UKIJ Inchike"/>
              <a:cs typeface="UKIJ Inchike"/>
            </a:endParaRPr>
          </a:p>
          <a:p>
            <a:pPr marL="393908" indent="-333953">
              <a:lnSpc>
                <a:spcPct val="100000"/>
              </a:lnSpc>
              <a:spcBef>
                <a:spcPts val="552"/>
              </a:spcBef>
              <a:buSzPct val="73584"/>
              <a:buFont typeface="Georgia"/>
              <a:buChar char=""/>
              <a:tabLst>
                <a:tab pos="393908" algn="l"/>
                <a:tab pos="394468" algn="l"/>
              </a:tabLst>
            </a:pPr>
            <a:r>
              <a:rPr sz="2338" spc="-13" dirty="0">
                <a:latin typeface="UKIJ Inchike"/>
                <a:cs typeface="UKIJ Inchike"/>
              </a:rPr>
              <a:t>Palm </a:t>
            </a:r>
            <a:r>
              <a:rPr sz="2338" spc="-4" dirty="0">
                <a:latin typeface="UKIJ Inchike"/>
                <a:cs typeface="UKIJ Inchike"/>
              </a:rPr>
              <a:t>touch dry </a:t>
            </a:r>
            <a:r>
              <a:rPr sz="2338" spc="-9" dirty="0">
                <a:latin typeface="UKIJ Inchike"/>
                <a:cs typeface="UKIJ Inchike"/>
              </a:rPr>
              <a:t>3,000 </a:t>
            </a:r>
            <a:r>
              <a:rPr sz="2338" dirty="0">
                <a:latin typeface="UKIJ Inchike"/>
                <a:cs typeface="UKIJ Inchike"/>
              </a:rPr>
              <a:t>to </a:t>
            </a:r>
            <a:r>
              <a:rPr sz="2338" spc="-9" dirty="0">
                <a:latin typeface="UKIJ Inchike"/>
                <a:cs typeface="UKIJ Inchike"/>
              </a:rPr>
              <a:t>8,000</a:t>
            </a:r>
            <a:r>
              <a:rPr sz="2338" spc="-13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Ω</a:t>
            </a:r>
            <a:endParaRPr sz="2338">
              <a:latin typeface="UKIJ Inchike"/>
              <a:cs typeface="UKIJ Inchike"/>
            </a:endParaRPr>
          </a:p>
          <a:p>
            <a:pPr marL="393908" indent="-333953">
              <a:lnSpc>
                <a:spcPct val="100000"/>
              </a:lnSpc>
              <a:spcBef>
                <a:spcPts val="552"/>
              </a:spcBef>
              <a:buSzPct val="73584"/>
              <a:buFont typeface="Georgia"/>
              <a:buChar char=""/>
              <a:tabLst>
                <a:tab pos="393908" algn="l"/>
                <a:tab pos="394468" algn="l"/>
                <a:tab pos="2598222" algn="l"/>
              </a:tabLst>
            </a:pPr>
            <a:r>
              <a:rPr sz="2338" spc="-13" dirty="0">
                <a:latin typeface="UKIJ Inchike"/>
                <a:cs typeface="UKIJ Inchike"/>
              </a:rPr>
              <a:t>Palm</a:t>
            </a:r>
            <a:r>
              <a:rPr sz="2338" spc="22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touch</a:t>
            </a:r>
            <a:r>
              <a:rPr sz="2338" spc="-18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wet	</a:t>
            </a:r>
            <a:r>
              <a:rPr sz="2338" spc="-4" dirty="0">
                <a:latin typeface="UKIJ Inchike"/>
                <a:cs typeface="UKIJ Inchike"/>
              </a:rPr>
              <a:t>1,000 </a:t>
            </a:r>
            <a:r>
              <a:rPr sz="2338" dirty="0">
                <a:latin typeface="UKIJ Inchike"/>
                <a:cs typeface="UKIJ Inchike"/>
              </a:rPr>
              <a:t>to </a:t>
            </a:r>
            <a:r>
              <a:rPr sz="2338" spc="-9" dirty="0">
                <a:latin typeface="UKIJ Inchike"/>
                <a:cs typeface="UKIJ Inchike"/>
              </a:rPr>
              <a:t>2,000</a:t>
            </a:r>
            <a:r>
              <a:rPr sz="2338" spc="-26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Ω</a:t>
            </a:r>
            <a:endParaRPr sz="2338">
              <a:latin typeface="UKIJ Inchike"/>
              <a:cs typeface="UKIJ Inchike"/>
            </a:endParaRPr>
          </a:p>
          <a:p>
            <a:pPr marL="11206">
              <a:lnSpc>
                <a:spcPct val="100000"/>
              </a:lnSpc>
              <a:spcBef>
                <a:spcPts val="781"/>
              </a:spcBef>
            </a:pPr>
            <a:r>
              <a:rPr sz="2338" b="1" spc="-13" dirty="0">
                <a:latin typeface="UKIJ Inchike"/>
                <a:cs typeface="UKIJ Inchike"/>
              </a:rPr>
              <a:t>NIOSH </a:t>
            </a:r>
            <a:r>
              <a:rPr sz="2338" spc="-9" dirty="0">
                <a:latin typeface="UKIJ Inchike"/>
                <a:cs typeface="UKIJ Inchike"/>
              </a:rPr>
              <a:t>dry conditions resistance 100,000</a:t>
            </a:r>
            <a:r>
              <a:rPr sz="2338" spc="115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Ohms;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62682" y="3138543"/>
            <a:ext cx="1996888" cy="1268967"/>
          </a:xfrm>
          <a:prstGeom prst="rect">
            <a:avLst/>
          </a:prstGeom>
          <a:solidFill>
            <a:srgbClr val="FFFF99"/>
          </a:solidFill>
          <a:ln w="35051">
            <a:solidFill>
              <a:srgbClr val="000000"/>
            </a:solidFill>
          </a:ln>
        </p:spPr>
        <p:txBody>
          <a:bodyPr vert="horz" wrap="square" lIns="0" tIns="39781" rIns="0" bIns="0" rtlCol="0">
            <a:spAutoFit/>
          </a:bodyPr>
          <a:lstStyle/>
          <a:p>
            <a:pPr marR="62756">
              <a:lnSpc>
                <a:spcPct val="101000"/>
              </a:lnSpc>
              <a:spcBef>
                <a:spcPts val="313"/>
              </a:spcBef>
            </a:pPr>
            <a:r>
              <a:rPr sz="2691" i="1" dirty="0">
                <a:latin typeface="Arial"/>
                <a:cs typeface="Arial"/>
              </a:rPr>
              <a:t>1</a:t>
            </a:r>
            <a:r>
              <a:rPr sz="1941" i="1" dirty="0">
                <a:latin typeface="Arial"/>
                <a:cs typeface="Arial"/>
              </a:rPr>
              <a:t>mA </a:t>
            </a:r>
            <a:r>
              <a:rPr sz="2691" i="1" spc="4" dirty="0">
                <a:latin typeface="Arial"/>
                <a:cs typeface="Arial"/>
              </a:rPr>
              <a:t>Tingle  </a:t>
            </a:r>
            <a:r>
              <a:rPr sz="2691" i="1" dirty="0">
                <a:latin typeface="Arial"/>
                <a:cs typeface="Arial"/>
              </a:rPr>
              <a:t>10</a:t>
            </a:r>
            <a:r>
              <a:rPr sz="1941" i="1" dirty="0">
                <a:latin typeface="Arial"/>
                <a:cs typeface="Arial"/>
              </a:rPr>
              <a:t>mA </a:t>
            </a:r>
            <a:r>
              <a:rPr sz="2691" i="1" spc="13" dirty="0">
                <a:latin typeface="Arial"/>
                <a:cs typeface="Arial"/>
              </a:rPr>
              <a:t>No </a:t>
            </a:r>
            <a:r>
              <a:rPr sz="2691" i="1" spc="9" dirty="0">
                <a:latin typeface="Arial"/>
                <a:cs typeface="Arial"/>
              </a:rPr>
              <a:t>Go  </a:t>
            </a:r>
            <a:r>
              <a:rPr sz="2691" i="1" spc="4" dirty="0">
                <a:latin typeface="Arial"/>
                <a:cs typeface="Arial"/>
              </a:rPr>
              <a:t>100</a:t>
            </a:r>
            <a:r>
              <a:rPr sz="1941" i="1" spc="4" dirty="0">
                <a:latin typeface="Arial"/>
                <a:cs typeface="Arial"/>
              </a:rPr>
              <a:t>mA</a:t>
            </a:r>
            <a:r>
              <a:rPr sz="1941" i="1" spc="-137" dirty="0">
                <a:latin typeface="Arial"/>
                <a:cs typeface="Arial"/>
              </a:rPr>
              <a:t> </a:t>
            </a:r>
            <a:r>
              <a:rPr sz="2691" i="1" spc="13" dirty="0">
                <a:latin typeface="Arial"/>
                <a:cs typeface="Arial"/>
              </a:rPr>
              <a:t>Death</a:t>
            </a:r>
            <a:endParaRPr sz="2691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716832" y="4974067"/>
            <a:ext cx="1602889" cy="1524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8388723" y="360380"/>
            <a:ext cx="1930997" cy="2191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35702033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1660" y="160788"/>
            <a:ext cx="5369299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13" dirty="0">
                <a:solidFill>
                  <a:srgbClr val="000000"/>
                </a:solidFill>
              </a:rPr>
              <a:t>Shock Hazard</a:t>
            </a:r>
            <a:r>
              <a:rPr sz="4236" spc="-35" dirty="0">
                <a:solidFill>
                  <a:srgbClr val="000000"/>
                </a:solidFill>
              </a:rPr>
              <a:t> </a:t>
            </a:r>
            <a:r>
              <a:rPr sz="4236" spc="13" dirty="0">
                <a:solidFill>
                  <a:srgbClr val="000000"/>
                </a:solidFill>
              </a:rPr>
              <a:t>Analysis</a:t>
            </a:r>
            <a:endParaRPr sz="4236"/>
          </a:p>
        </p:txBody>
      </p:sp>
      <p:sp>
        <p:nvSpPr>
          <p:cNvPr id="3" name="object 3"/>
          <p:cNvSpPr txBox="1"/>
          <p:nvPr/>
        </p:nvSpPr>
        <p:spPr>
          <a:xfrm>
            <a:off x="2420919" y="5710966"/>
            <a:ext cx="7839635" cy="864977"/>
          </a:xfrm>
          <a:prstGeom prst="rect">
            <a:avLst/>
          </a:prstGeom>
          <a:solidFill>
            <a:srgbClr val="EDEDED"/>
          </a:solidFill>
        </p:spPr>
        <p:txBody>
          <a:bodyPr vert="horz" wrap="square" lIns="0" tIns="41462" rIns="0" bIns="0" rtlCol="0">
            <a:spAutoFit/>
          </a:bodyPr>
          <a:lstStyle/>
          <a:p>
            <a:pPr marL="402873" marR="188829" indent="-208441">
              <a:lnSpc>
                <a:spcPct val="101000"/>
              </a:lnSpc>
              <a:spcBef>
                <a:spcPts val="326"/>
              </a:spcBef>
            </a:pPr>
            <a:r>
              <a:rPr sz="2691" b="1" spc="13" dirty="0">
                <a:latin typeface="UKIJ Inchike"/>
                <a:cs typeface="UKIJ Inchike"/>
              </a:rPr>
              <a:t>Use </a:t>
            </a:r>
            <a:r>
              <a:rPr sz="2691" b="1" spc="9" dirty="0">
                <a:latin typeface="UKIJ Inchike"/>
                <a:cs typeface="UKIJ Inchike"/>
              </a:rPr>
              <a:t>NFPA </a:t>
            </a:r>
            <a:r>
              <a:rPr sz="2691" b="1" spc="13" dirty="0">
                <a:latin typeface="UKIJ Inchike"/>
                <a:cs typeface="UKIJ Inchike"/>
              </a:rPr>
              <a:t>70E Table </a:t>
            </a:r>
            <a:r>
              <a:rPr sz="2691" b="1" spc="13" dirty="0">
                <a:solidFill>
                  <a:srgbClr val="BF0000"/>
                </a:solidFill>
                <a:latin typeface="UKIJ Inchike"/>
                <a:cs typeface="UKIJ Inchike"/>
              </a:rPr>
              <a:t>130.4(E)(a) and </a:t>
            </a:r>
            <a:r>
              <a:rPr sz="2691" b="1" spc="4" dirty="0">
                <a:solidFill>
                  <a:srgbClr val="BF0000"/>
                </a:solidFill>
                <a:latin typeface="UKIJ Inchike"/>
                <a:cs typeface="UKIJ Inchike"/>
              </a:rPr>
              <a:t>(b) </a:t>
            </a:r>
            <a:r>
              <a:rPr sz="2691" b="1" spc="18" dirty="0">
                <a:latin typeface="UKIJ Inchike"/>
                <a:cs typeface="UKIJ Inchike"/>
              </a:rPr>
              <a:t>to  </a:t>
            </a:r>
            <a:r>
              <a:rPr sz="2691" b="1" spc="13" dirty="0">
                <a:latin typeface="UKIJ Inchike"/>
                <a:cs typeface="UKIJ Inchike"/>
              </a:rPr>
              <a:t>determine </a:t>
            </a:r>
            <a:r>
              <a:rPr sz="2691" b="1" spc="22" dirty="0">
                <a:latin typeface="UKIJ Inchike"/>
                <a:cs typeface="UKIJ Inchike"/>
              </a:rPr>
              <a:t>SHOCK </a:t>
            </a:r>
            <a:r>
              <a:rPr sz="2691" b="1" spc="9" dirty="0">
                <a:latin typeface="UKIJ Inchike"/>
                <a:cs typeface="UKIJ Inchike"/>
              </a:rPr>
              <a:t>protection</a:t>
            </a:r>
            <a:r>
              <a:rPr sz="2691" b="1" spc="-97" dirty="0">
                <a:latin typeface="UKIJ Inchike"/>
                <a:cs typeface="UKIJ Inchike"/>
              </a:rPr>
              <a:t> </a:t>
            </a:r>
            <a:r>
              <a:rPr sz="2691" b="1" spc="13" dirty="0">
                <a:latin typeface="UKIJ Inchike"/>
                <a:cs typeface="UKIJ Inchike"/>
              </a:rPr>
              <a:t>boundaries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932092" y="1141654"/>
            <a:ext cx="1509943" cy="19484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 txBox="1"/>
          <p:nvPr/>
        </p:nvSpPr>
        <p:spPr>
          <a:xfrm>
            <a:off x="2546841" y="825163"/>
            <a:ext cx="7540999" cy="4879345"/>
          </a:xfrm>
          <a:prstGeom prst="rect">
            <a:avLst/>
          </a:prstGeom>
        </p:spPr>
        <p:txBody>
          <a:bodyPr vert="horz" wrap="square" lIns="0" tIns="108137" rIns="0" bIns="0" rtlCol="0">
            <a:spAutoFit/>
          </a:bodyPr>
          <a:lstStyle/>
          <a:p>
            <a:pPr marL="347401" indent="-334513">
              <a:lnSpc>
                <a:spcPct val="100000"/>
              </a:lnSpc>
              <a:spcBef>
                <a:spcPts val="852"/>
              </a:spcBef>
              <a:buSzPct val="75714"/>
              <a:buFont typeface="Georgia"/>
              <a:buChar char=""/>
              <a:tabLst>
                <a:tab pos="347401" algn="l"/>
                <a:tab pos="347961" algn="l"/>
              </a:tabLst>
            </a:pPr>
            <a:r>
              <a:rPr sz="3088" spc="4" dirty="0">
                <a:latin typeface="UKIJ Inchike"/>
                <a:cs typeface="UKIJ Inchike"/>
              </a:rPr>
              <a:t>Shall </a:t>
            </a:r>
            <a:r>
              <a:rPr sz="3088" dirty="0">
                <a:latin typeface="UKIJ Inchike"/>
                <a:cs typeface="UKIJ Inchike"/>
              </a:rPr>
              <a:t>be </a:t>
            </a:r>
            <a:r>
              <a:rPr sz="3088" spc="4" dirty="0">
                <a:latin typeface="UKIJ Inchike"/>
                <a:cs typeface="UKIJ Inchike"/>
              </a:rPr>
              <a:t>performed </a:t>
            </a:r>
            <a:r>
              <a:rPr sz="3088" spc="-4" dirty="0">
                <a:latin typeface="UKIJ Inchike"/>
                <a:cs typeface="UKIJ Inchike"/>
              </a:rPr>
              <a:t>to</a:t>
            </a:r>
            <a:r>
              <a:rPr sz="3088" spc="84" dirty="0">
                <a:latin typeface="UKIJ Inchike"/>
                <a:cs typeface="UKIJ Inchike"/>
              </a:rPr>
              <a:t> </a:t>
            </a:r>
            <a:r>
              <a:rPr sz="3088" spc="4" dirty="0">
                <a:latin typeface="UKIJ Inchike"/>
                <a:cs typeface="UKIJ Inchike"/>
              </a:rPr>
              <a:t>determine</a:t>
            </a:r>
            <a:endParaRPr sz="3088">
              <a:latin typeface="UKIJ Inchike"/>
              <a:cs typeface="UKIJ Inchike"/>
            </a:endParaRPr>
          </a:p>
          <a:p>
            <a:pPr marL="734585" lvl="1" indent="-277921">
              <a:lnSpc>
                <a:spcPct val="100000"/>
              </a:lnSpc>
              <a:spcBef>
                <a:spcPts val="560"/>
              </a:spcBef>
              <a:buSzPct val="73584"/>
              <a:buFont typeface="Georgia"/>
              <a:buChar char=""/>
              <a:tabLst>
                <a:tab pos="735144" algn="l"/>
              </a:tabLst>
            </a:pPr>
            <a:r>
              <a:rPr sz="2338" spc="-9" dirty="0">
                <a:latin typeface="UKIJ Inchike"/>
                <a:cs typeface="UKIJ Inchike"/>
              </a:rPr>
              <a:t>Voltage personnel </a:t>
            </a:r>
            <a:r>
              <a:rPr sz="2338" spc="-13" dirty="0">
                <a:latin typeface="UKIJ Inchike"/>
                <a:cs typeface="UKIJ Inchike"/>
              </a:rPr>
              <a:t>will </a:t>
            </a:r>
            <a:r>
              <a:rPr sz="2338" dirty="0">
                <a:latin typeface="UKIJ Inchike"/>
                <a:cs typeface="UKIJ Inchike"/>
              </a:rPr>
              <a:t>be</a:t>
            </a:r>
            <a:r>
              <a:rPr sz="2338" spc="4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exposed</a:t>
            </a:r>
            <a:endParaRPr sz="2338">
              <a:latin typeface="UKIJ Inchike"/>
              <a:cs typeface="UKIJ Inchike"/>
            </a:endParaRPr>
          </a:p>
          <a:p>
            <a:pPr marL="734585" lvl="1" indent="-277921">
              <a:lnSpc>
                <a:spcPct val="100000"/>
              </a:lnSpc>
              <a:spcBef>
                <a:spcPts val="538"/>
              </a:spcBef>
              <a:buSzPct val="73584"/>
              <a:buFont typeface="Georgia"/>
              <a:buChar char=""/>
              <a:tabLst>
                <a:tab pos="735144" algn="l"/>
              </a:tabLst>
            </a:pPr>
            <a:r>
              <a:rPr sz="2338" spc="-9" dirty="0">
                <a:latin typeface="UKIJ Inchike"/>
                <a:cs typeface="UKIJ Inchike"/>
              </a:rPr>
              <a:t>Boundary requirements</a:t>
            </a:r>
            <a:endParaRPr sz="2338">
              <a:latin typeface="UKIJ Inchike"/>
              <a:cs typeface="UKIJ Inchike"/>
            </a:endParaRPr>
          </a:p>
          <a:p>
            <a:pPr marL="734585" lvl="1" indent="-277921">
              <a:lnSpc>
                <a:spcPct val="100000"/>
              </a:lnSpc>
              <a:spcBef>
                <a:spcPts val="552"/>
              </a:spcBef>
              <a:buSzPct val="73584"/>
              <a:buFont typeface="Georgia"/>
              <a:buChar char=""/>
              <a:tabLst>
                <a:tab pos="735144" algn="l"/>
              </a:tabLst>
            </a:pPr>
            <a:r>
              <a:rPr sz="2338" spc="-13" dirty="0">
                <a:latin typeface="UKIJ Inchike"/>
                <a:cs typeface="UKIJ Inchike"/>
              </a:rPr>
              <a:t>Personal </a:t>
            </a:r>
            <a:r>
              <a:rPr sz="2338" spc="-4" dirty="0">
                <a:latin typeface="UKIJ Inchike"/>
                <a:cs typeface="UKIJ Inchike"/>
              </a:rPr>
              <a:t>protective</a:t>
            </a:r>
            <a:r>
              <a:rPr sz="2338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equipment</a:t>
            </a:r>
            <a:endParaRPr sz="2338">
              <a:latin typeface="UKIJ Inchike"/>
              <a:cs typeface="UKIJ Inchike"/>
            </a:endParaRPr>
          </a:p>
          <a:p>
            <a:pPr marL="11206">
              <a:lnSpc>
                <a:spcPts val="3088"/>
              </a:lnSpc>
              <a:spcBef>
                <a:spcPts val="1046"/>
              </a:spcBef>
            </a:pPr>
            <a:r>
              <a:rPr sz="2691" b="1" spc="18" dirty="0">
                <a:latin typeface="UKIJ Inchike"/>
                <a:cs typeface="UKIJ Inchike"/>
              </a:rPr>
              <a:t>SHOCK APPROACH</a:t>
            </a:r>
            <a:r>
              <a:rPr sz="2691" b="1" spc="-53" dirty="0">
                <a:latin typeface="UKIJ Inchike"/>
                <a:cs typeface="UKIJ Inchike"/>
              </a:rPr>
              <a:t> </a:t>
            </a:r>
            <a:r>
              <a:rPr sz="2691" b="1" spc="13" dirty="0">
                <a:latin typeface="UKIJ Inchike"/>
                <a:cs typeface="UKIJ Inchike"/>
              </a:rPr>
              <a:t>BOUNDARIES</a:t>
            </a:r>
            <a:endParaRPr sz="2691">
              <a:latin typeface="UKIJ Inchike"/>
              <a:cs typeface="UKIJ Inchike"/>
            </a:endParaRPr>
          </a:p>
          <a:p>
            <a:pPr marL="454983" indent="-444337">
              <a:lnSpc>
                <a:spcPts val="2947"/>
              </a:lnSpc>
              <a:buFont typeface="Arial"/>
              <a:buChar char="•"/>
              <a:tabLst>
                <a:tab pos="454422" algn="l"/>
                <a:tab pos="455543" algn="l"/>
              </a:tabLst>
            </a:pPr>
            <a:r>
              <a:rPr sz="2691" b="1" spc="13" dirty="0">
                <a:solidFill>
                  <a:srgbClr val="FF9900"/>
                </a:solidFill>
                <a:latin typeface="UKIJ Inchike"/>
                <a:cs typeface="UKIJ Inchike"/>
              </a:rPr>
              <a:t>Limited Approach</a:t>
            </a:r>
            <a:r>
              <a:rPr sz="2691" b="1" spc="-18" dirty="0">
                <a:solidFill>
                  <a:srgbClr val="FF9900"/>
                </a:solidFill>
                <a:latin typeface="UKIJ Inchike"/>
                <a:cs typeface="UKIJ Inchike"/>
              </a:rPr>
              <a:t> </a:t>
            </a:r>
            <a:r>
              <a:rPr sz="2691" b="1" spc="13" dirty="0">
                <a:solidFill>
                  <a:srgbClr val="FF9900"/>
                </a:solidFill>
                <a:latin typeface="UKIJ Inchike"/>
                <a:cs typeface="UKIJ Inchike"/>
              </a:rPr>
              <a:t>Boundary:</a:t>
            </a:r>
            <a:endParaRPr sz="2691">
              <a:latin typeface="UKIJ Inchike"/>
              <a:cs typeface="UKIJ Inchike"/>
            </a:endParaRPr>
          </a:p>
          <a:p>
            <a:pPr marL="454983" marR="59394">
              <a:lnSpc>
                <a:spcPts val="2506"/>
              </a:lnSpc>
              <a:spcBef>
                <a:spcPts val="194"/>
              </a:spcBef>
            </a:pPr>
            <a:r>
              <a:rPr sz="2338" spc="-18" dirty="0">
                <a:latin typeface="UKIJ Inchike"/>
                <a:cs typeface="UKIJ Inchike"/>
              </a:rPr>
              <a:t>may </a:t>
            </a:r>
            <a:r>
              <a:rPr sz="2338" spc="-9" dirty="0">
                <a:latin typeface="UKIJ Inchike"/>
                <a:cs typeface="UKIJ Inchike"/>
              </a:rPr>
              <a:t>not </a:t>
            </a:r>
            <a:r>
              <a:rPr sz="2338" dirty="0">
                <a:latin typeface="UKIJ Inchike"/>
                <a:cs typeface="UKIJ Inchike"/>
              </a:rPr>
              <a:t>be </a:t>
            </a:r>
            <a:r>
              <a:rPr sz="2338" spc="-9" dirty="0">
                <a:latin typeface="UKIJ Inchike"/>
                <a:cs typeface="UKIJ Inchike"/>
              </a:rPr>
              <a:t>crossed </a:t>
            </a:r>
            <a:r>
              <a:rPr sz="2338" spc="-13" dirty="0">
                <a:latin typeface="UKIJ Inchike"/>
                <a:cs typeface="UKIJ Inchike"/>
              </a:rPr>
              <a:t>by </a:t>
            </a:r>
            <a:r>
              <a:rPr sz="2338" spc="-4" dirty="0">
                <a:latin typeface="UKIJ Inchike"/>
                <a:cs typeface="UKIJ Inchike"/>
              </a:rPr>
              <a:t>an </a:t>
            </a:r>
            <a:r>
              <a:rPr sz="2338" spc="-9" dirty="0">
                <a:latin typeface="UKIJ Inchike"/>
                <a:cs typeface="UKIJ Inchike"/>
              </a:rPr>
              <a:t>“unqualified” person unless  accompanied </a:t>
            </a:r>
            <a:r>
              <a:rPr sz="2338" spc="-13" dirty="0">
                <a:latin typeface="UKIJ Inchike"/>
                <a:cs typeface="UKIJ Inchike"/>
              </a:rPr>
              <a:t>by </a:t>
            </a:r>
            <a:r>
              <a:rPr sz="2338" spc="-9" dirty="0">
                <a:latin typeface="UKIJ Inchike"/>
                <a:cs typeface="UKIJ Inchike"/>
              </a:rPr>
              <a:t>“qualified”</a:t>
            </a:r>
            <a:r>
              <a:rPr sz="2338" spc="26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persons</a:t>
            </a:r>
            <a:endParaRPr sz="2338">
              <a:latin typeface="UKIJ Inchike"/>
              <a:cs typeface="UKIJ Inchike"/>
            </a:endParaRPr>
          </a:p>
          <a:p>
            <a:pPr marL="454983" indent="-444337">
              <a:lnSpc>
                <a:spcPts val="3088"/>
              </a:lnSpc>
              <a:spcBef>
                <a:spcPts val="251"/>
              </a:spcBef>
              <a:buFont typeface="Arial"/>
              <a:buChar char="•"/>
              <a:tabLst>
                <a:tab pos="454422" algn="l"/>
                <a:tab pos="455543" algn="l"/>
              </a:tabLst>
            </a:pPr>
            <a:r>
              <a:rPr sz="2691" b="1" spc="13" dirty="0">
                <a:solidFill>
                  <a:srgbClr val="FF0000"/>
                </a:solidFill>
                <a:latin typeface="UKIJ Inchike"/>
                <a:cs typeface="UKIJ Inchike"/>
              </a:rPr>
              <a:t>Restricted </a:t>
            </a:r>
            <a:r>
              <a:rPr sz="2691" b="1" spc="9" dirty="0">
                <a:solidFill>
                  <a:srgbClr val="FF0000"/>
                </a:solidFill>
                <a:latin typeface="UKIJ Inchike"/>
                <a:cs typeface="UKIJ Inchike"/>
              </a:rPr>
              <a:t>Approach</a:t>
            </a:r>
            <a:r>
              <a:rPr sz="2691" b="1" spc="-18" dirty="0">
                <a:solidFill>
                  <a:srgbClr val="FF0000"/>
                </a:solidFill>
                <a:latin typeface="UKIJ Inchike"/>
                <a:cs typeface="UKIJ Inchike"/>
              </a:rPr>
              <a:t> </a:t>
            </a:r>
            <a:r>
              <a:rPr sz="2691" b="1" spc="9" dirty="0">
                <a:solidFill>
                  <a:srgbClr val="FF0000"/>
                </a:solidFill>
                <a:latin typeface="UKIJ Inchike"/>
                <a:cs typeface="UKIJ Inchike"/>
              </a:rPr>
              <a:t>Boundary:</a:t>
            </a:r>
            <a:endParaRPr sz="2691">
              <a:latin typeface="UKIJ Inchike"/>
              <a:cs typeface="UKIJ Inchike"/>
            </a:endParaRPr>
          </a:p>
          <a:p>
            <a:pPr marL="454983" marR="4483">
              <a:lnSpc>
                <a:spcPct val="89600"/>
              </a:lnSpc>
              <a:spcBef>
                <a:spcPts val="150"/>
              </a:spcBef>
              <a:tabLst>
                <a:tab pos="5330362" algn="l"/>
              </a:tabLst>
            </a:pPr>
            <a:r>
              <a:rPr sz="2338" spc="-13" dirty="0">
                <a:latin typeface="UKIJ Inchike"/>
                <a:cs typeface="UKIJ Inchike"/>
              </a:rPr>
              <a:t>Crossed </a:t>
            </a:r>
            <a:r>
              <a:rPr sz="2338" spc="-9" dirty="0">
                <a:latin typeface="UKIJ Inchike"/>
                <a:cs typeface="UKIJ Inchike"/>
              </a:rPr>
              <a:t>only </a:t>
            </a:r>
            <a:r>
              <a:rPr sz="2338" dirty="0">
                <a:latin typeface="UKIJ Inchike"/>
                <a:cs typeface="UKIJ Inchike"/>
              </a:rPr>
              <a:t>by</a:t>
            </a:r>
            <a:r>
              <a:rPr sz="2338" spc="40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“qualified”</a:t>
            </a:r>
            <a:r>
              <a:rPr sz="2338" spc="18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persons.	Using PPE, tools,  and equipment appropriate </a:t>
            </a:r>
            <a:r>
              <a:rPr sz="2338" spc="-18" dirty="0">
                <a:latin typeface="UKIJ Inchike"/>
                <a:cs typeface="UKIJ Inchike"/>
              </a:rPr>
              <a:t>for </a:t>
            </a:r>
            <a:r>
              <a:rPr sz="2338" spc="-9" dirty="0">
                <a:latin typeface="UKIJ Inchike"/>
                <a:cs typeface="UKIJ Inchike"/>
              </a:rPr>
              <a:t>working near exposed  energized</a:t>
            </a:r>
            <a:r>
              <a:rPr sz="2338" spc="-44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parts</a:t>
            </a:r>
            <a:endParaRPr sz="2338">
              <a:latin typeface="UKIJ Inchike"/>
              <a:cs typeface="UKIJ Inchike"/>
            </a:endParaRPr>
          </a:p>
        </p:txBody>
      </p:sp>
    </p:spTree>
    <p:extLst>
      <p:ext uri="{BB962C8B-B14F-4D97-AF65-F5344CB8AC3E}">
        <p14:creationId xmlns:p14="http://schemas.microsoft.com/office/powerpoint/2010/main" val="11831542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8470" y="4390464"/>
            <a:ext cx="555364" cy="2292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grpSp>
        <p:nvGrpSpPr>
          <p:cNvPr id="3" name="object 3"/>
          <p:cNvGrpSpPr/>
          <p:nvPr/>
        </p:nvGrpSpPr>
        <p:grpSpPr>
          <a:xfrm>
            <a:off x="2765163" y="137160"/>
            <a:ext cx="3189754" cy="3919818"/>
            <a:chOff x="1254252" y="155448"/>
            <a:chExt cx="3615054" cy="4442460"/>
          </a:xfrm>
        </p:grpSpPr>
        <p:sp>
          <p:nvSpPr>
            <p:cNvPr id="4" name="object 4"/>
            <p:cNvSpPr/>
            <p:nvPr/>
          </p:nvSpPr>
          <p:spPr>
            <a:xfrm>
              <a:off x="1254252" y="155448"/>
              <a:ext cx="3615054" cy="4442460"/>
            </a:xfrm>
            <a:custGeom>
              <a:avLst/>
              <a:gdLst/>
              <a:ahLst/>
              <a:cxnLst/>
              <a:rect l="l" t="t" r="r" b="b"/>
              <a:pathLst>
                <a:path w="3615054" h="4442460">
                  <a:moveTo>
                    <a:pt x="75483" y="191728"/>
                  </a:moveTo>
                  <a:lnTo>
                    <a:pt x="0" y="0"/>
                  </a:lnTo>
                  <a:lnTo>
                    <a:pt x="243840" y="4572"/>
                  </a:lnTo>
                  <a:lnTo>
                    <a:pt x="254508" y="4572"/>
                  </a:lnTo>
                  <a:lnTo>
                    <a:pt x="253261" y="27432"/>
                  </a:lnTo>
                  <a:lnTo>
                    <a:pt x="100584" y="27432"/>
                  </a:lnTo>
                  <a:lnTo>
                    <a:pt x="60960" y="85344"/>
                  </a:lnTo>
                  <a:lnTo>
                    <a:pt x="124042" y="86413"/>
                  </a:lnTo>
                  <a:lnTo>
                    <a:pt x="153924" y="161544"/>
                  </a:lnTo>
                  <a:lnTo>
                    <a:pt x="121065" y="175074"/>
                  </a:lnTo>
                  <a:lnTo>
                    <a:pt x="75483" y="191728"/>
                  </a:lnTo>
                  <a:close/>
                </a:path>
                <a:path w="3615054" h="4442460">
                  <a:moveTo>
                    <a:pt x="124042" y="86413"/>
                  </a:moveTo>
                  <a:lnTo>
                    <a:pt x="60960" y="85344"/>
                  </a:lnTo>
                  <a:lnTo>
                    <a:pt x="100584" y="27432"/>
                  </a:lnTo>
                  <a:lnTo>
                    <a:pt x="124042" y="86413"/>
                  </a:lnTo>
                  <a:close/>
                </a:path>
                <a:path w="3615054" h="4442460">
                  <a:moveTo>
                    <a:pt x="249936" y="88392"/>
                  </a:moveTo>
                  <a:lnTo>
                    <a:pt x="240792" y="88392"/>
                  </a:lnTo>
                  <a:lnTo>
                    <a:pt x="124042" y="86413"/>
                  </a:lnTo>
                  <a:lnTo>
                    <a:pt x="100584" y="27432"/>
                  </a:lnTo>
                  <a:lnTo>
                    <a:pt x="253261" y="27432"/>
                  </a:lnTo>
                  <a:lnTo>
                    <a:pt x="249936" y="88392"/>
                  </a:lnTo>
                  <a:close/>
                </a:path>
                <a:path w="3615054" h="4442460">
                  <a:moveTo>
                    <a:pt x="165212" y="193548"/>
                  </a:moveTo>
                  <a:lnTo>
                    <a:pt x="76200" y="193548"/>
                  </a:lnTo>
                  <a:lnTo>
                    <a:pt x="121065" y="175074"/>
                  </a:lnTo>
                  <a:lnTo>
                    <a:pt x="153924" y="163068"/>
                  </a:lnTo>
                  <a:lnTo>
                    <a:pt x="165212" y="193548"/>
                  </a:lnTo>
                  <a:close/>
                </a:path>
                <a:path w="3615054" h="4442460">
                  <a:moveTo>
                    <a:pt x="76200" y="193548"/>
                  </a:moveTo>
                  <a:lnTo>
                    <a:pt x="75483" y="191728"/>
                  </a:lnTo>
                  <a:lnTo>
                    <a:pt x="121065" y="175074"/>
                  </a:lnTo>
                  <a:lnTo>
                    <a:pt x="76200" y="193548"/>
                  </a:lnTo>
                  <a:close/>
                </a:path>
                <a:path w="3615054" h="4442460">
                  <a:moveTo>
                    <a:pt x="89916" y="233172"/>
                  </a:moveTo>
                  <a:lnTo>
                    <a:pt x="74676" y="192024"/>
                  </a:lnTo>
                  <a:lnTo>
                    <a:pt x="75483" y="191728"/>
                  </a:lnTo>
                  <a:lnTo>
                    <a:pt x="76200" y="193548"/>
                  </a:lnTo>
                  <a:lnTo>
                    <a:pt x="165212" y="193548"/>
                  </a:lnTo>
                  <a:lnTo>
                    <a:pt x="169164" y="204216"/>
                  </a:lnTo>
                  <a:lnTo>
                    <a:pt x="89916" y="233172"/>
                  </a:lnTo>
                  <a:close/>
                </a:path>
                <a:path w="3615054" h="4442460">
                  <a:moveTo>
                    <a:pt x="830580" y="138684"/>
                  </a:moveTo>
                  <a:lnTo>
                    <a:pt x="763524" y="129540"/>
                  </a:lnTo>
                  <a:lnTo>
                    <a:pt x="765048" y="129540"/>
                  </a:lnTo>
                  <a:lnTo>
                    <a:pt x="591312" y="109728"/>
                  </a:lnTo>
                  <a:lnTo>
                    <a:pt x="592836" y="109728"/>
                  </a:lnTo>
                  <a:lnTo>
                    <a:pt x="499872" y="103632"/>
                  </a:lnTo>
                  <a:lnTo>
                    <a:pt x="505968" y="19812"/>
                  </a:lnTo>
                  <a:lnTo>
                    <a:pt x="600456" y="27432"/>
                  </a:lnTo>
                  <a:lnTo>
                    <a:pt x="774192" y="45720"/>
                  </a:lnTo>
                  <a:lnTo>
                    <a:pt x="842772" y="56388"/>
                  </a:lnTo>
                  <a:lnTo>
                    <a:pt x="830580" y="138684"/>
                  </a:lnTo>
                  <a:close/>
                </a:path>
                <a:path w="3615054" h="4442460">
                  <a:moveTo>
                    <a:pt x="1402080" y="251460"/>
                  </a:moveTo>
                  <a:lnTo>
                    <a:pt x="1258824" y="216408"/>
                  </a:lnTo>
                  <a:lnTo>
                    <a:pt x="1260348" y="216408"/>
                  </a:lnTo>
                  <a:lnTo>
                    <a:pt x="1097280" y="182880"/>
                  </a:lnTo>
                  <a:lnTo>
                    <a:pt x="1098804" y="182880"/>
                  </a:lnTo>
                  <a:lnTo>
                    <a:pt x="1077468" y="178308"/>
                  </a:lnTo>
                  <a:lnTo>
                    <a:pt x="1091184" y="96012"/>
                  </a:lnTo>
                  <a:lnTo>
                    <a:pt x="1278636" y="134112"/>
                  </a:lnTo>
                  <a:lnTo>
                    <a:pt x="1421892" y="169164"/>
                  </a:lnTo>
                  <a:lnTo>
                    <a:pt x="1402080" y="251460"/>
                  </a:lnTo>
                  <a:close/>
                </a:path>
                <a:path w="3615054" h="4442460">
                  <a:moveTo>
                    <a:pt x="1953768" y="432816"/>
                  </a:moveTo>
                  <a:lnTo>
                    <a:pt x="1866900" y="397764"/>
                  </a:lnTo>
                  <a:lnTo>
                    <a:pt x="1868424" y="397764"/>
                  </a:lnTo>
                  <a:lnTo>
                    <a:pt x="1722120" y="345948"/>
                  </a:lnTo>
                  <a:lnTo>
                    <a:pt x="1723644" y="345948"/>
                  </a:lnTo>
                  <a:lnTo>
                    <a:pt x="1641348" y="320040"/>
                  </a:lnTo>
                  <a:lnTo>
                    <a:pt x="1665732" y="240792"/>
                  </a:lnTo>
                  <a:lnTo>
                    <a:pt x="1749552" y="266700"/>
                  </a:lnTo>
                  <a:lnTo>
                    <a:pt x="1897380" y="320040"/>
                  </a:lnTo>
                  <a:lnTo>
                    <a:pt x="1984248" y="353568"/>
                  </a:lnTo>
                  <a:lnTo>
                    <a:pt x="1953768" y="432816"/>
                  </a:lnTo>
                  <a:close/>
                </a:path>
                <a:path w="3615054" h="4442460">
                  <a:moveTo>
                    <a:pt x="2276856" y="579120"/>
                  </a:moveTo>
                  <a:lnTo>
                    <a:pt x="2180844" y="531876"/>
                  </a:lnTo>
                  <a:lnTo>
                    <a:pt x="2217420" y="455676"/>
                  </a:lnTo>
                  <a:lnTo>
                    <a:pt x="2314956" y="504444"/>
                  </a:lnTo>
                  <a:lnTo>
                    <a:pt x="2442972" y="573024"/>
                  </a:lnTo>
                  <a:lnTo>
                    <a:pt x="2450809" y="577596"/>
                  </a:lnTo>
                  <a:lnTo>
                    <a:pt x="2275332" y="577596"/>
                  </a:lnTo>
                  <a:lnTo>
                    <a:pt x="2276856" y="579120"/>
                  </a:lnTo>
                  <a:close/>
                </a:path>
                <a:path w="3615054" h="4442460">
                  <a:moveTo>
                    <a:pt x="2473452" y="687324"/>
                  </a:moveTo>
                  <a:lnTo>
                    <a:pt x="2401824" y="646176"/>
                  </a:lnTo>
                  <a:lnTo>
                    <a:pt x="2403348" y="646176"/>
                  </a:lnTo>
                  <a:lnTo>
                    <a:pt x="2275332" y="577596"/>
                  </a:lnTo>
                  <a:lnTo>
                    <a:pt x="2450809" y="577596"/>
                  </a:lnTo>
                  <a:lnTo>
                    <a:pt x="2516124" y="615696"/>
                  </a:lnTo>
                  <a:lnTo>
                    <a:pt x="2473452" y="687324"/>
                  </a:lnTo>
                  <a:close/>
                </a:path>
                <a:path w="3615054" h="4442460">
                  <a:moveTo>
                    <a:pt x="2898648" y="993648"/>
                  </a:moveTo>
                  <a:lnTo>
                    <a:pt x="2848356" y="950976"/>
                  </a:lnTo>
                  <a:lnTo>
                    <a:pt x="2849880" y="950976"/>
                  </a:lnTo>
                  <a:lnTo>
                    <a:pt x="2798064" y="909828"/>
                  </a:lnTo>
                  <a:lnTo>
                    <a:pt x="2799588" y="909828"/>
                  </a:lnTo>
                  <a:lnTo>
                    <a:pt x="2746248" y="870204"/>
                  </a:lnTo>
                  <a:lnTo>
                    <a:pt x="2747772" y="870204"/>
                  </a:lnTo>
                  <a:lnTo>
                    <a:pt x="2682240" y="822960"/>
                  </a:lnTo>
                  <a:lnTo>
                    <a:pt x="2729484" y="754380"/>
                  </a:lnTo>
                  <a:lnTo>
                    <a:pt x="2741676" y="762000"/>
                  </a:lnTo>
                  <a:lnTo>
                    <a:pt x="2851404" y="844296"/>
                  </a:lnTo>
                  <a:lnTo>
                    <a:pt x="2903220" y="886968"/>
                  </a:lnTo>
                  <a:lnTo>
                    <a:pt x="2953512" y="929640"/>
                  </a:lnTo>
                  <a:lnTo>
                    <a:pt x="2994660" y="966216"/>
                  </a:lnTo>
                  <a:lnTo>
                    <a:pt x="2971911" y="992124"/>
                  </a:lnTo>
                  <a:lnTo>
                    <a:pt x="2898648" y="992124"/>
                  </a:lnTo>
                  <a:lnTo>
                    <a:pt x="2898648" y="993648"/>
                  </a:lnTo>
                  <a:close/>
                </a:path>
                <a:path w="3615054" h="4442460">
                  <a:moveTo>
                    <a:pt x="2939796" y="1028700"/>
                  </a:moveTo>
                  <a:lnTo>
                    <a:pt x="2898648" y="992124"/>
                  </a:lnTo>
                  <a:lnTo>
                    <a:pt x="2971911" y="992124"/>
                  </a:lnTo>
                  <a:lnTo>
                    <a:pt x="2939796" y="1028700"/>
                  </a:lnTo>
                  <a:close/>
                </a:path>
                <a:path w="3615054" h="4442460">
                  <a:moveTo>
                    <a:pt x="3194304" y="1304544"/>
                  </a:moveTo>
                  <a:lnTo>
                    <a:pt x="3157728" y="1257300"/>
                  </a:lnTo>
                  <a:lnTo>
                    <a:pt x="3118104" y="1211580"/>
                  </a:lnTo>
                  <a:lnTo>
                    <a:pt x="3112008" y="1205484"/>
                  </a:lnTo>
                  <a:lnTo>
                    <a:pt x="3174492" y="1149096"/>
                  </a:lnTo>
                  <a:lnTo>
                    <a:pt x="3221736" y="1203960"/>
                  </a:lnTo>
                  <a:lnTo>
                    <a:pt x="3261360" y="1252728"/>
                  </a:lnTo>
                  <a:lnTo>
                    <a:pt x="3297936" y="1301496"/>
                  </a:lnTo>
                  <a:lnTo>
                    <a:pt x="3299031" y="1303020"/>
                  </a:lnTo>
                  <a:lnTo>
                    <a:pt x="3194304" y="1303020"/>
                  </a:lnTo>
                  <a:lnTo>
                    <a:pt x="3194304" y="1304544"/>
                  </a:lnTo>
                  <a:close/>
                </a:path>
                <a:path w="3615054" h="4442460">
                  <a:moveTo>
                    <a:pt x="3364022" y="1399032"/>
                  </a:moveTo>
                  <a:lnTo>
                    <a:pt x="3264408" y="1399032"/>
                  </a:lnTo>
                  <a:lnTo>
                    <a:pt x="3229356" y="1350264"/>
                  </a:lnTo>
                  <a:lnTo>
                    <a:pt x="3194304" y="1303020"/>
                  </a:lnTo>
                  <a:lnTo>
                    <a:pt x="3299031" y="1303020"/>
                  </a:lnTo>
                  <a:lnTo>
                    <a:pt x="3332988" y="1350264"/>
                  </a:lnTo>
                  <a:lnTo>
                    <a:pt x="3364022" y="1399032"/>
                  </a:lnTo>
                  <a:close/>
                </a:path>
                <a:path w="3615054" h="4442460">
                  <a:moveTo>
                    <a:pt x="3308604" y="1467612"/>
                  </a:moveTo>
                  <a:lnTo>
                    <a:pt x="3294888" y="1446276"/>
                  </a:lnTo>
                  <a:lnTo>
                    <a:pt x="3262884" y="1397508"/>
                  </a:lnTo>
                  <a:lnTo>
                    <a:pt x="3264408" y="1399032"/>
                  </a:lnTo>
                  <a:lnTo>
                    <a:pt x="3364022" y="1399032"/>
                  </a:lnTo>
                  <a:lnTo>
                    <a:pt x="3364992" y="1400556"/>
                  </a:lnTo>
                  <a:lnTo>
                    <a:pt x="3380232" y="1423416"/>
                  </a:lnTo>
                  <a:lnTo>
                    <a:pt x="3308604" y="1467612"/>
                  </a:lnTo>
                  <a:close/>
                </a:path>
                <a:path w="3615054" h="4442460">
                  <a:moveTo>
                    <a:pt x="3424428" y="1694688"/>
                  </a:moveTo>
                  <a:lnTo>
                    <a:pt x="3421380" y="1685544"/>
                  </a:lnTo>
                  <a:lnTo>
                    <a:pt x="3497580" y="1652016"/>
                  </a:lnTo>
                  <a:lnTo>
                    <a:pt x="3502152" y="1662684"/>
                  </a:lnTo>
                  <a:lnTo>
                    <a:pt x="3514344" y="1693164"/>
                  </a:lnTo>
                  <a:lnTo>
                    <a:pt x="3424428" y="1693164"/>
                  </a:lnTo>
                  <a:lnTo>
                    <a:pt x="3424428" y="1694688"/>
                  </a:lnTo>
                  <a:close/>
                </a:path>
                <a:path w="3615054" h="4442460">
                  <a:moveTo>
                    <a:pt x="3533648" y="1746504"/>
                  </a:moveTo>
                  <a:lnTo>
                    <a:pt x="3445764" y="1746504"/>
                  </a:lnTo>
                  <a:lnTo>
                    <a:pt x="3424428" y="1693164"/>
                  </a:lnTo>
                  <a:lnTo>
                    <a:pt x="3514344" y="1693164"/>
                  </a:lnTo>
                  <a:lnTo>
                    <a:pt x="3523488" y="1716024"/>
                  </a:lnTo>
                  <a:lnTo>
                    <a:pt x="3533648" y="1746504"/>
                  </a:lnTo>
                  <a:close/>
                </a:path>
                <a:path w="3615054" h="4442460">
                  <a:moveTo>
                    <a:pt x="3462528" y="1796796"/>
                  </a:moveTo>
                  <a:lnTo>
                    <a:pt x="3444240" y="1744980"/>
                  </a:lnTo>
                  <a:lnTo>
                    <a:pt x="3445764" y="1746504"/>
                  </a:lnTo>
                  <a:lnTo>
                    <a:pt x="3533648" y="1746504"/>
                  </a:lnTo>
                  <a:lnTo>
                    <a:pt x="3549904" y="1795272"/>
                  </a:lnTo>
                  <a:lnTo>
                    <a:pt x="3462528" y="1795272"/>
                  </a:lnTo>
                  <a:lnTo>
                    <a:pt x="3462528" y="1796796"/>
                  </a:lnTo>
                  <a:close/>
                </a:path>
                <a:path w="3615054" h="4442460">
                  <a:moveTo>
                    <a:pt x="3479292" y="1848612"/>
                  </a:moveTo>
                  <a:lnTo>
                    <a:pt x="3462528" y="1795272"/>
                  </a:lnTo>
                  <a:lnTo>
                    <a:pt x="3549904" y="1795272"/>
                  </a:lnTo>
                  <a:lnTo>
                    <a:pt x="3560064" y="1825752"/>
                  </a:lnTo>
                  <a:lnTo>
                    <a:pt x="3565398" y="1847088"/>
                  </a:lnTo>
                  <a:lnTo>
                    <a:pt x="3479292" y="1847088"/>
                  </a:lnTo>
                  <a:lnTo>
                    <a:pt x="3479292" y="1848612"/>
                  </a:lnTo>
                  <a:close/>
                </a:path>
                <a:path w="3615054" h="4442460">
                  <a:moveTo>
                    <a:pt x="3493008" y="1901952"/>
                  </a:moveTo>
                  <a:lnTo>
                    <a:pt x="3479292" y="1847088"/>
                  </a:lnTo>
                  <a:lnTo>
                    <a:pt x="3565398" y="1847088"/>
                  </a:lnTo>
                  <a:lnTo>
                    <a:pt x="3573780" y="1880616"/>
                  </a:lnTo>
                  <a:lnTo>
                    <a:pt x="3578599" y="1900428"/>
                  </a:lnTo>
                  <a:lnTo>
                    <a:pt x="3493008" y="1900428"/>
                  </a:lnTo>
                  <a:lnTo>
                    <a:pt x="3493008" y="1901952"/>
                  </a:lnTo>
                  <a:close/>
                </a:path>
                <a:path w="3615054" h="4442460">
                  <a:moveTo>
                    <a:pt x="3505200" y="1953768"/>
                  </a:moveTo>
                  <a:lnTo>
                    <a:pt x="3493008" y="1900428"/>
                  </a:lnTo>
                  <a:lnTo>
                    <a:pt x="3578599" y="1900428"/>
                  </a:lnTo>
                  <a:lnTo>
                    <a:pt x="3587496" y="1937004"/>
                  </a:lnTo>
                  <a:lnTo>
                    <a:pt x="3590123" y="1952244"/>
                  </a:lnTo>
                  <a:lnTo>
                    <a:pt x="3505200" y="1952244"/>
                  </a:lnTo>
                  <a:lnTo>
                    <a:pt x="3505200" y="1953768"/>
                  </a:lnTo>
                  <a:close/>
                </a:path>
                <a:path w="3615054" h="4442460">
                  <a:moveTo>
                    <a:pt x="3512820" y="1996440"/>
                  </a:moveTo>
                  <a:lnTo>
                    <a:pt x="3505200" y="1952244"/>
                  </a:lnTo>
                  <a:lnTo>
                    <a:pt x="3590123" y="1952244"/>
                  </a:lnTo>
                  <a:lnTo>
                    <a:pt x="3595116" y="1981200"/>
                  </a:lnTo>
                  <a:lnTo>
                    <a:pt x="3512820" y="1996440"/>
                  </a:lnTo>
                  <a:close/>
                </a:path>
                <a:path w="3615054" h="4442460">
                  <a:moveTo>
                    <a:pt x="3614928" y="2278380"/>
                  </a:moveTo>
                  <a:lnTo>
                    <a:pt x="3531108" y="2278380"/>
                  </a:lnTo>
                  <a:lnTo>
                    <a:pt x="3531108" y="2238756"/>
                  </a:lnTo>
                  <a:lnTo>
                    <a:pt x="3614928" y="2240280"/>
                  </a:lnTo>
                  <a:lnTo>
                    <a:pt x="3614928" y="2278380"/>
                  </a:lnTo>
                  <a:close/>
                </a:path>
                <a:path w="3615054" h="4442460">
                  <a:moveTo>
                    <a:pt x="3612209" y="2331720"/>
                  </a:moveTo>
                  <a:lnTo>
                    <a:pt x="3528060" y="2331720"/>
                  </a:lnTo>
                  <a:lnTo>
                    <a:pt x="3531108" y="2276856"/>
                  </a:lnTo>
                  <a:lnTo>
                    <a:pt x="3531108" y="2278380"/>
                  </a:lnTo>
                  <a:lnTo>
                    <a:pt x="3614928" y="2278380"/>
                  </a:lnTo>
                  <a:lnTo>
                    <a:pt x="3614928" y="2281428"/>
                  </a:lnTo>
                  <a:lnTo>
                    <a:pt x="3612209" y="2331720"/>
                  </a:lnTo>
                  <a:close/>
                </a:path>
                <a:path w="3615054" h="4442460">
                  <a:moveTo>
                    <a:pt x="3606746" y="2386584"/>
                  </a:moveTo>
                  <a:lnTo>
                    <a:pt x="3521964" y="2386584"/>
                  </a:lnTo>
                  <a:lnTo>
                    <a:pt x="3528060" y="2330196"/>
                  </a:lnTo>
                  <a:lnTo>
                    <a:pt x="3528060" y="2331720"/>
                  </a:lnTo>
                  <a:lnTo>
                    <a:pt x="3612209" y="2331720"/>
                  </a:lnTo>
                  <a:lnTo>
                    <a:pt x="3611880" y="2337816"/>
                  </a:lnTo>
                  <a:lnTo>
                    <a:pt x="3606746" y="2386584"/>
                  </a:lnTo>
                  <a:close/>
                </a:path>
                <a:path w="3615054" h="4442460">
                  <a:moveTo>
                    <a:pt x="3598617" y="2439924"/>
                  </a:moveTo>
                  <a:lnTo>
                    <a:pt x="3514344" y="2439924"/>
                  </a:lnTo>
                  <a:lnTo>
                    <a:pt x="3521964" y="2385060"/>
                  </a:lnTo>
                  <a:lnTo>
                    <a:pt x="3521964" y="2386584"/>
                  </a:lnTo>
                  <a:lnTo>
                    <a:pt x="3606746" y="2386584"/>
                  </a:lnTo>
                  <a:lnTo>
                    <a:pt x="3605784" y="2395728"/>
                  </a:lnTo>
                  <a:lnTo>
                    <a:pt x="3598617" y="2439924"/>
                  </a:lnTo>
                  <a:close/>
                </a:path>
                <a:path w="3615054" h="4442460">
                  <a:moveTo>
                    <a:pt x="3589967" y="2493264"/>
                  </a:moveTo>
                  <a:lnTo>
                    <a:pt x="3505200" y="2493264"/>
                  </a:lnTo>
                  <a:lnTo>
                    <a:pt x="3514344" y="2438400"/>
                  </a:lnTo>
                  <a:lnTo>
                    <a:pt x="3514344" y="2439924"/>
                  </a:lnTo>
                  <a:lnTo>
                    <a:pt x="3598617" y="2439924"/>
                  </a:lnTo>
                  <a:lnTo>
                    <a:pt x="3589967" y="2493264"/>
                  </a:lnTo>
                  <a:close/>
                </a:path>
                <a:path w="3615054" h="4442460">
                  <a:moveTo>
                    <a:pt x="3578599" y="2545080"/>
                  </a:moveTo>
                  <a:lnTo>
                    <a:pt x="3493008" y="2545080"/>
                  </a:lnTo>
                  <a:lnTo>
                    <a:pt x="3505200" y="2491740"/>
                  </a:lnTo>
                  <a:lnTo>
                    <a:pt x="3505200" y="2493264"/>
                  </a:lnTo>
                  <a:lnTo>
                    <a:pt x="3589967" y="2493264"/>
                  </a:lnTo>
                  <a:lnTo>
                    <a:pt x="3587496" y="2508504"/>
                  </a:lnTo>
                  <a:lnTo>
                    <a:pt x="3578599" y="2545080"/>
                  </a:lnTo>
                  <a:close/>
                </a:path>
                <a:path w="3615054" h="4442460">
                  <a:moveTo>
                    <a:pt x="3569208" y="2581656"/>
                  </a:moveTo>
                  <a:lnTo>
                    <a:pt x="3488436" y="2560320"/>
                  </a:lnTo>
                  <a:lnTo>
                    <a:pt x="3493008" y="2543556"/>
                  </a:lnTo>
                  <a:lnTo>
                    <a:pt x="3493008" y="2545080"/>
                  </a:lnTo>
                  <a:lnTo>
                    <a:pt x="3578599" y="2545080"/>
                  </a:lnTo>
                  <a:lnTo>
                    <a:pt x="3573780" y="2564892"/>
                  </a:lnTo>
                  <a:lnTo>
                    <a:pt x="3569208" y="2581656"/>
                  </a:lnTo>
                  <a:close/>
                </a:path>
                <a:path w="3615054" h="4442460">
                  <a:moveTo>
                    <a:pt x="3401568" y="2802636"/>
                  </a:moveTo>
                  <a:lnTo>
                    <a:pt x="3407664" y="2791968"/>
                  </a:lnTo>
                  <a:lnTo>
                    <a:pt x="3428445" y="2801112"/>
                  </a:lnTo>
                  <a:lnTo>
                    <a:pt x="3403092" y="2801112"/>
                  </a:lnTo>
                  <a:lnTo>
                    <a:pt x="3401568" y="2802636"/>
                  </a:lnTo>
                  <a:close/>
                </a:path>
                <a:path w="3615054" h="4442460">
                  <a:moveTo>
                    <a:pt x="3471149" y="2852928"/>
                  </a:moveTo>
                  <a:lnTo>
                    <a:pt x="3378708" y="2852928"/>
                  </a:lnTo>
                  <a:lnTo>
                    <a:pt x="3403092" y="2801112"/>
                  </a:lnTo>
                  <a:lnTo>
                    <a:pt x="3428445" y="2801112"/>
                  </a:lnTo>
                  <a:lnTo>
                    <a:pt x="3483864" y="2825496"/>
                  </a:lnTo>
                  <a:lnTo>
                    <a:pt x="3479292" y="2836164"/>
                  </a:lnTo>
                  <a:lnTo>
                    <a:pt x="3471149" y="2852928"/>
                  </a:lnTo>
                  <a:close/>
                </a:path>
                <a:path w="3615054" h="4442460">
                  <a:moveTo>
                    <a:pt x="3323844" y="2951988"/>
                  </a:moveTo>
                  <a:lnTo>
                    <a:pt x="3352800" y="2901696"/>
                  </a:lnTo>
                  <a:lnTo>
                    <a:pt x="3378708" y="2851404"/>
                  </a:lnTo>
                  <a:lnTo>
                    <a:pt x="3378708" y="2852928"/>
                  </a:lnTo>
                  <a:lnTo>
                    <a:pt x="3471149" y="2852928"/>
                  </a:lnTo>
                  <a:lnTo>
                    <a:pt x="3453384" y="2889504"/>
                  </a:lnTo>
                  <a:lnTo>
                    <a:pt x="3425952" y="2941320"/>
                  </a:lnTo>
                  <a:lnTo>
                    <a:pt x="3420842" y="2950464"/>
                  </a:lnTo>
                  <a:lnTo>
                    <a:pt x="3325368" y="2950464"/>
                  </a:lnTo>
                  <a:lnTo>
                    <a:pt x="3323844" y="2951988"/>
                  </a:lnTo>
                  <a:close/>
                </a:path>
                <a:path w="3615054" h="4442460">
                  <a:moveTo>
                    <a:pt x="3262884" y="3048000"/>
                  </a:moveTo>
                  <a:lnTo>
                    <a:pt x="3294888" y="2999232"/>
                  </a:lnTo>
                  <a:lnTo>
                    <a:pt x="3325368" y="2950464"/>
                  </a:lnTo>
                  <a:lnTo>
                    <a:pt x="3420842" y="2950464"/>
                  </a:lnTo>
                  <a:lnTo>
                    <a:pt x="3396996" y="2993136"/>
                  </a:lnTo>
                  <a:lnTo>
                    <a:pt x="3364992" y="3044952"/>
                  </a:lnTo>
                  <a:lnTo>
                    <a:pt x="3364022" y="3046476"/>
                  </a:lnTo>
                  <a:lnTo>
                    <a:pt x="3264408" y="3046476"/>
                  </a:lnTo>
                  <a:lnTo>
                    <a:pt x="3262884" y="3048000"/>
                  </a:lnTo>
                  <a:close/>
                </a:path>
                <a:path w="3615054" h="4442460">
                  <a:moveTo>
                    <a:pt x="3313176" y="3122676"/>
                  </a:moveTo>
                  <a:lnTo>
                    <a:pt x="3244596" y="3073908"/>
                  </a:lnTo>
                  <a:lnTo>
                    <a:pt x="3264408" y="3046476"/>
                  </a:lnTo>
                  <a:lnTo>
                    <a:pt x="3364022" y="3046476"/>
                  </a:lnTo>
                  <a:lnTo>
                    <a:pt x="3332988" y="3095244"/>
                  </a:lnTo>
                  <a:lnTo>
                    <a:pt x="3313176" y="3122676"/>
                  </a:lnTo>
                  <a:close/>
                </a:path>
                <a:path w="3615054" h="4442460">
                  <a:moveTo>
                    <a:pt x="3076956" y="3279648"/>
                  </a:moveTo>
                  <a:lnTo>
                    <a:pt x="3089148" y="3265932"/>
                  </a:lnTo>
                  <a:lnTo>
                    <a:pt x="3102658" y="3278124"/>
                  </a:lnTo>
                  <a:lnTo>
                    <a:pt x="3078480" y="3278124"/>
                  </a:lnTo>
                  <a:lnTo>
                    <a:pt x="3076956" y="3279648"/>
                  </a:lnTo>
                  <a:close/>
                </a:path>
                <a:path w="3615054" h="4442460">
                  <a:moveTo>
                    <a:pt x="3150277" y="3323844"/>
                  </a:moveTo>
                  <a:lnTo>
                    <a:pt x="3035808" y="3323844"/>
                  </a:lnTo>
                  <a:lnTo>
                    <a:pt x="3078480" y="3278124"/>
                  </a:lnTo>
                  <a:lnTo>
                    <a:pt x="3102658" y="3278124"/>
                  </a:lnTo>
                  <a:lnTo>
                    <a:pt x="3151632" y="3322320"/>
                  </a:lnTo>
                  <a:lnTo>
                    <a:pt x="3150277" y="3323844"/>
                  </a:lnTo>
                  <a:close/>
                </a:path>
                <a:path w="3615054" h="4442460">
                  <a:moveTo>
                    <a:pt x="3108502" y="3368040"/>
                  </a:moveTo>
                  <a:lnTo>
                    <a:pt x="2991612" y="3368040"/>
                  </a:lnTo>
                  <a:lnTo>
                    <a:pt x="3035808" y="3322320"/>
                  </a:lnTo>
                  <a:lnTo>
                    <a:pt x="3035808" y="3323844"/>
                  </a:lnTo>
                  <a:lnTo>
                    <a:pt x="3150277" y="3323844"/>
                  </a:lnTo>
                  <a:lnTo>
                    <a:pt x="3139440" y="3336036"/>
                  </a:lnTo>
                  <a:lnTo>
                    <a:pt x="3108502" y="3368040"/>
                  </a:lnTo>
                  <a:close/>
                </a:path>
                <a:path w="3615054" h="4442460">
                  <a:moveTo>
                    <a:pt x="3021829" y="3453384"/>
                  </a:moveTo>
                  <a:lnTo>
                    <a:pt x="2898648" y="3453384"/>
                  </a:lnTo>
                  <a:lnTo>
                    <a:pt x="2945892" y="3410712"/>
                  </a:lnTo>
                  <a:lnTo>
                    <a:pt x="2991612" y="3366516"/>
                  </a:lnTo>
                  <a:lnTo>
                    <a:pt x="2991612" y="3368040"/>
                  </a:lnTo>
                  <a:lnTo>
                    <a:pt x="3108502" y="3368040"/>
                  </a:lnTo>
                  <a:lnTo>
                    <a:pt x="3095244" y="3381756"/>
                  </a:lnTo>
                  <a:lnTo>
                    <a:pt x="3049524" y="3427476"/>
                  </a:lnTo>
                  <a:lnTo>
                    <a:pt x="3021829" y="3453384"/>
                  </a:lnTo>
                  <a:close/>
                </a:path>
                <a:path w="3615054" h="4442460">
                  <a:moveTo>
                    <a:pt x="2904744" y="3557016"/>
                  </a:moveTo>
                  <a:lnTo>
                    <a:pt x="2851404" y="3493008"/>
                  </a:lnTo>
                  <a:lnTo>
                    <a:pt x="2898648" y="3451860"/>
                  </a:lnTo>
                  <a:lnTo>
                    <a:pt x="2898648" y="3453384"/>
                  </a:lnTo>
                  <a:lnTo>
                    <a:pt x="3021829" y="3453384"/>
                  </a:lnTo>
                  <a:lnTo>
                    <a:pt x="3002280" y="3471672"/>
                  </a:lnTo>
                  <a:lnTo>
                    <a:pt x="2953512" y="3515868"/>
                  </a:lnTo>
                  <a:lnTo>
                    <a:pt x="2904744" y="3557016"/>
                  </a:lnTo>
                  <a:close/>
                </a:path>
                <a:path w="3615054" h="4442460">
                  <a:moveTo>
                    <a:pt x="2675900" y="3729228"/>
                  </a:moveTo>
                  <a:lnTo>
                    <a:pt x="2522220" y="3729228"/>
                  </a:lnTo>
                  <a:lnTo>
                    <a:pt x="2638044" y="3653028"/>
                  </a:lnTo>
                  <a:lnTo>
                    <a:pt x="2653284" y="3642360"/>
                  </a:lnTo>
                  <a:lnTo>
                    <a:pt x="2702052" y="3710940"/>
                  </a:lnTo>
                  <a:lnTo>
                    <a:pt x="2685288" y="3723132"/>
                  </a:lnTo>
                  <a:lnTo>
                    <a:pt x="2675900" y="3729228"/>
                  </a:lnTo>
                  <a:close/>
                </a:path>
                <a:path w="3615054" h="4442460">
                  <a:moveTo>
                    <a:pt x="2412492" y="3889248"/>
                  </a:moveTo>
                  <a:lnTo>
                    <a:pt x="2372868" y="3816096"/>
                  </a:lnTo>
                  <a:lnTo>
                    <a:pt x="2403348" y="3799332"/>
                  </a:lnTo>
                  <a:lnTo>
                    <a:pt x="2401824" y="3799332"/>
                  </a:lnTo>
                  <a:lnTo>
                    <a:pt x="2523744" y="3727704"/>
                  </a:lnTo>
                  <a:lnTo>
                    <a:pt x="2522220" y="3729228"/>
                  </a:lnTo>
                  <a:lnTo>
                    <a:pt x="2675900" y="3729228"/>
                  </a:lnTo>
                  <a:lnTo>
                    <a:pt x="2567940" y="3799332"/>
                  </a:lnTo>
                  <a:lnTo>
                    <a:pt x="2442972" y="3872484"/>
                  </a:lnTo>
                  <a:lnTo>
                    <a:pt x="2412492" y="3889248"/>
                  </a:lnTo>
                  <a:close/>
                </a:path>
                <a:path w="3615054" h="4442460">
                  <a:moveTo>
                    <a:pt x="2151856" y="3931920"/>
                  </a:moveTo>
                  <a:lnTo>
                    <a:pt x="2144268" y="3931920"/>
                  </a:lnTo>
                  <a:lnTo>
                    <a:pt x="2150364" y="3928872"/>
                  </a:lnTo>
                  <a:lnTo>
                    <a:pt x="2151856" y="3931920"/>
                  </a:lnTo>
                  <a:close/>
                </a:path>
                <a:path w="3615054" h="4442460">
                  <a:moveTo>
                    <a:pt x="1872996" y="4134612"/>
                  </a:moveTo>
                  <a:lnTo>
                    <a:pt x="1844040" y="4055364"/>
                  </a:lnTo>
                  <a:lnTo>
                    <a:pt x="1868424" y="4047744"/>
                  </a:lnTo>
                  <a:lnTo>
                    <a:pt x="1866900" y="4047744"/>
                  </a:lnTo>
                  <a:lnTo>
                    <a:pt x="2010156" y="3991356"/>
                  </a:lnTo>
                  <a:lnTo>
                    <a:pt x="2008632" y="3991356"/>
                  </a:lnTo>
                  <a:lnTo>
                    <a:pt x="2145792" y="3930396"/>
                  </a:lnTo>
                  <a:lnTo>
                    <a:pt x="2144268" y="3931920"/>
                  </a:lnTo>
                  <a:lnTo>
                    <a:pt x="2151856" y="3931920"/>
                  </a:lnTo>
                  <a:lnTo>
                    <a:pt x="2186940" y="4003548"/>
                  </a:lnTo>
                  <a:lnTo>
                    <a:pt x="2180844" y="4006596"/>
                  </a:lnTo>
                  <a:lnTo>
                    <a:pt x="2042160" y="4069080"/>
                  </a:lnTo>
                  <a:lnTo>
                    <a:pt x="1897380" y="4125468"/>
                  </a:lnTo>
                  <a:lnTo>
                    <a:pt x="1872996" y="4134612"/>
                  </a:lnTo>
                  <a:close/>
                </a:path>
                <a:path w="3615054" h="4442460">
                  <a:moveTo>
                    <a:pt x="1625756" y="4191000"/>
                  </a:moveTo>
                  <a:lnTo>
                    <a:pt x="1417320" y="4191000"/>
                  </a:lnTo>
                  <a:lnTo>
                    <a:pt x="1572768" y="4146804"/>
                  </a:lnTo>
                  <a:lnTo>
                    <a:pt x="1571244" y="4146804"/>
                  </a:lnTo>
                  <a:lnTo>
                    <a:pt x="1607820" y="4136136"/>
                  </a:lnTo>
                  <a:lnTo>
                    <a:pt x="1625756" y="4191000"/>
                  </a:lnTo>
                  <a:close/>
                </a:path>
                <a:path w="3615054" h="4442460">
                  <a:moveTo>
                    <a:pt x="1307592" y="4303776"/>
                  </a:moveTo>
                  <a:lnTo>
                    <a:pt x="1287780" y="4223004"/>
                  </a:lnTo>
                  <a:lnTo>
                    <a:pt x="1418844" y="4189476"/>
                  </a:lnTo>
                  <a:lnTo>
                    <a:pt x="1417320" y="4191000"/>
                  </a:lnTo>
                  <a:lnTo>
                    <a:pt x="1625756" y="4191000"/>
                  </a:lnTo>
                  <a:lnTo>
                    <a:pt x="1633728" y="4215384"/>
                  </a:lnTo>
                  <a:lnTo>
                    <a:pt x="1595628" y="4227576"/>
                  </a:lnTo>
                  <a:lnTo>
                    <a:pt x="1438656" y="4271772"/>
                  </a:lnTo>
                  <a:lnTo>
                    <a:pt x="1307592" y="4303776"/>
                  </a:lnTo>
                  <a:close/>
                </a:path>
                <a:path w="3615054" h="4442460">
                  <a:moveTo>
                    <a:pt x="723900" y="4404360"/>
                  </a:moveTo>
                  <a:lnTo>
                    <a:pt x="714756" y="4322064"/>
                  </a:lnTo>
                  <a:lnTo>
                    <a:pt x="765048" y="4315968"/>
                  </a:lnTo>
                  <a:lnTo>
                    <a:pt x="763524" y="4315968"/>
                  </a:lnTo>
                  <a:lnTo>
                    <a:pt x="932688" y="4291584"/>
                  </a:lnTo>
                  <a:lnTo>
                    <a:pt x="1043940" y="4271772"/>
                  </a:lnTo>
                  <a:lnTo>
                    <a:pt x="1057656" y="4355592"/>
                  </a:lnTo>
                  <a:lnTo>
                    <a:pt x="946404" y="4375404"/>
                  </a:lnTo>
                  <a:lnTo>
                    <a:pt x="774192" y="4399788"/>
                  </a:lnTo>
                  <a:lnTo>
                    <a:pt x="723900" y="4404360"/>
                  </a:lnTo>
                  <a:close/>
                </a:path>
                <a:path w="3615054" h="4442460">
                  <a:moveTo>
                    <a:pt x="134112" y="4442460"/>
                  </a:moveTo>
                  <a:lnTo>
                    <a:pt x="134112" y="4358640"/>
                  </a:lnTo>
                  <a:lnTo>
                    <a:pt x="240792" y="4357116"/>
                  </a:lnTo>
                  <a:lnTo>
                    <a:pt x="419100" y="4349496"/>
                  </a:lnTo>
                  <a:lnTo>
                    <a:pt x="417576" y="4349496"/>
                  </a:lnTo>
                  <a:lnTo>
                    <a:pt x="466344" y="4344924"/>
                  </a:lnTo>
                  <a:lnTo>
                    <a:pt x="472440" y="4428744"/>
                  </a:lnTo>
                  <a:lnTo>
                    <a:pt x="423672" y="4433316"/>
                  </a:lnTo>
                  <a:lnTo>
                    <a:pt x="243840" y="4440936"/>
                  </a:lnTo>
                  <a:lnTo>
                    <a:pt x="134112" y="4442460"/>
                  </a:lnTo>
                  <a:close/>
                </a:path>
                <a:path w="3615054" h="4442460">
                  <a:moveTo>
                    <a:pt x="258405" y="3985260"/>
                  </a:moveTo>
                  <a:lnTo>
                    <a:pt x="170688" y="3985260"/>
                  </a:lnTo>
                  <a:lnTo>
                    <a:pt x="196596" y="3906012"/>
                  </a:lnTo>
                  <a:lnTo>
                    <a:pt x="275844" y="3931920"/>
                  </a:lnTo>
                  <a:lnTo>
                    <a:pt x="258405" y="3985260"/>
                  </a:lnTo>
                  <a:close/>
                </a:path>
                <a:path w="3615054" h="4442460">
                  <a:moveTo>
                    <a:pt x="166116" y="4250436"/>
                  </a:moveTo>
                  <a:lnTo>
                    <a:pt x="86868" y="4221480"/>
                  </a:lnTo>
                  <a:lnTo>
                    <a:pt x="124968" y="4119372"/>
                  </a:lnTo>
                  <a:lnTo>
                    <a:pt x="170688" y="3983736"/>
                  </a:lnTo>
                  <a:lnTo>
                    <a:pt x="170688" y="3985260"/>
                  </a:lnTo>
                  <a:lnTo>
                    <a:pt x="258405" y="3985260"/>
                  </a:lnTo>
                  <a:lnTo>
                    <a:pt x="249936" y="4011168"/>
                  </a:lnTo>
                  <a:lnTo>
                    <a:pt x="204216" y="4146804"/>
                  </a:lnTo>
                  <a:lnTo>
                    <a:pt x="166116" y="4250436"/>
                  </a:lnTo>
                  <a:close/>
                </a:path>
                <a:path w="3615054" h="4442460">
                  <a:moveTo>
                    <a:pt x="374954" y="3581400"/>
                  </a:moveTo>
                  <a:lnTo>
                    <a:pt x="288036" y="3581400"/>
                  </a:lnTo>
                  <a:lnTo>
                    <a:pt x="320040" y="3445764"/>
                  </a:lnTo>
                  <a:lnTo>
                    <a:pt x="342900" y="3342132"/>
                  </a:lnTo>
                  <a:lnTo>
                    <a:pt x="425196" y="3360420"/>
                  </a:lnTo>
                  <a:lnTo>
                    <a:pt x="402336" y="3464052"/>
                  </a:lnTo>
                  <a:lnTo>
                    <a:pt x="374954" y="3581400"/>
                  </a:lnTo>
                  <a:close/>
                </a:path>
                <a:path w="3615054" h="4442460">
                  <a:moveTo>
                    <a:pt x="345948" y="3688080"/>
                  </a:moveTo>
                  <a:lnTo>
                    <a:pt x="265176" y="3666744"/>
                  </a:lnTo>
                  <a:lnTo>
                    <a:pt x="288036" y="3579876"/>
                  </a:lnTo>
                  <a:lnTo>
                    <a:pt x="288036" y="3581400"/>
                  </a:lnTo>
                  <a:lnTo>
                    <a:pt x="374954" y="3581400"/>
                  </a:lnTo>
                  <a:lnTo>
                    <a:pt x="370332" y="3601212"/>
                  </a:lnTo>
                  <a:lnTo>
                    <a:pt x="345948" y="3688080"/>
                  </a:lnTo>
                  <a:close/>
                </a:path>
                <a:path w="3615054" h="4442460">
                  <a:moveTo>
                    <a:pt x="481600" y="3040380"/>
                  </a:moveTo>
                  <a:lnTo>
                    <a:pt x="397764" y="3040380"/>
                  </a:lnTo>
                  <a:lnTo>
                    <a:pt x="416052" y="2903220"/>
                  </a:lnTo>
                  <a:lnTo>
                    <a:pt x="431292" y="2767584"/>
                  </a:lnTo>
                  <a:lnTo>
                    <a:pt x="515112" y="2775204"/>
                  </a:lnTo>
                  <a:lnTo>
                    <a:pt x="499872" y="2913888"/>
                  </a:lnTo>
                  <a:lnTo>
                    <a:pt x="481600" y="3040380"/>
                  </a:lnTo>
                  <a:close/>
                </a:path>
                <a:path w="3615054" h="4442460">
                  <a:moveTo>
                    <a:pt x="470916" y="3110484"/>
                  </a:moveTo>
                  <a:lnTo>
                    <a:pt x="387096" y="3096768"/>
                  </a:lnTo>
                  <a:lnTo>
                    <a:pt x="397764" y="3038856"/>
                  </a:lnTo>
                  <a:lnTo>
                    <a:pt x="397764" y="3040380"/>
                  </a:lnTo>
                  <a:lnTo>
                    <a:pt x="481600" y="3040380"/>
                  </a:lnTo>
                  <a:lnTo>
                    <a:pt x="480060" y="3051048"/>
                  </a:lnTo>
                  <a:lnTo>
                    <a:pt x="470916" y="3110484"/>
                  </a:lnTo>
                  <a:close/>
                </a:path>
                <a:path w="3615054" h="4442460">
                  <a:moveTo>
                    <a:pt x="542527" y="2223516"/>
                  </a:moveTo>
                  <a:lnTo>
                    <a:pt x="458724" y="2223516"/>
                  </a:lnTo>
                  <a:lnTo>
                    <a:pt x="458724" y="2186940"/>
                  </a:lnTo>
                  <a:lnTo>
                    <a:pt x="542544" y="2185416"/>
                  </a:lnTo>
                  <a:lnTo>
                    <a:pt x="542527" y="2223516"/>
                  </a:lnTo>
                  <a:close/>
                </a:path>
                <a:path w="3615054" h="4442460">
                  <a:moveTo>
                    <a:pt x="535057" y="2496312"/>
                  </a:moveTo>
                  <a:lnTo>
                    <a:pt x="451104" y="2496312"/>
                  </a:lnTo>
                  <a:lnTo>
                    <a:pt x="457200" y="2359152"/>
                  </a:lnTo>
                  <a:lnTo>
                    <a:pt x="458724" y="2221992"/>
                  </a:lnTo>
                  <a:lnTo>
                    <a:pt x="458724" y="2223516"/>
                  </a:lnTo>
                  <a:lnTo>
                    <a:pt x="542527" y="2223516"/>
                  </a:lnTo>
                  <a:lnTo>
                    <a:pt x="541020" y="2360676"/>
                  </a:lnTo>
                  <a:lnTo>
                    <a:pt x="535057" y="2496312"/>
                  </a:lnTo>
                  <a:close/>
                </a:path>
                <a:path w="3615054" h="4442460">
                  <a:moveTo>
                    <a:pt x="533400" y="2523744"/>
                  </a:moveTo>
                  <a:lnTo>
                    <a:pt x="449580" y="2517648"/>
                  </a:lnTo>
                  <a:lnTo>
                    <a:pt x="451104" y="2494788"/>
                  </a:lnTo>
                  <a:lnTo>
                    <a:pt x="451104" y="2496312"/>
                  </a:lnTo>
                  <a:lnTo>
                    <a:pt x="535057" y="2496312"/>
                  </a:lnTo>
                  <a:lnTo>
                    <a:pt x="534924" y="2499360"/>
                  </a:lnTo>
                  <a:lnTo>
                    <a:pt x="533400" y="2523744"/>
                  </a:lnTo>
                  <a:close/>
                </a:path>
                <a:path w="3615054" h="4442460">
                  <a:moveTo>
                    <a:pt x="443484" y="1815084"/>
                  </a:moveTo>
                  <a:lnTo>
                    <a:pt x="431292" y="1677924"/>
                  </a:lnTo>
                  <a:lnTo>
                    <a:pt x="423672" y="1604772"/>
                  </a:lnTo>
                  <a:lnTo>
                    <a:pt x="505968" y="1595628"/>
                  </a:lnTo>
                  <a:lnTo>
                    <a:pt x="515112" y="1670304"/>
                  </a:lnTo>
                  <a:lnTo>
                    <a:pt x="527304" y="1807464"/>
                  </a:lnTo>
                  <a:lnTo>
                    <a:pt x="527675" y="1813560"/>
                  </a:lnTo>
                  <a:lnTo>
                    <a:pt x="443484" y="1813560"/>
                  </a:lnTo>
                  <a:lnTo>
                    <a:pt x="443484" y="1815084"/>
                  </a:lnTo>
                  <a:close/>
                </a:path>
                <a:path w="3615054" h="4442460">
                  <a:moveTo>
                    <a:pt x="451104" y="1937004"/>
                  </a:moveTo>
                  <a:lnTo>
                    <a:pt x="443484" y="1813560"/>
                  </a:lnTo>
                  <a:lnTo>
                    <a:pt x="527675" y="1813560"/>
                  </a:lnTo>
                  <a:lnTo>
                    <a:pt x="534924" y="1932432"/>
                  </a:lnTo>
                  <a:lnTo>
                    <a:pt x="451104" y="1937004"/>
                  </a:lnTo>
                  <a:close/>
                </a:path>
                <a:path w="3615054" h="4442460">
                  <a:moveTo>
                    <a:pt x="348996" y="1135380"/>
                  </a:moveTo>
                  <a:lnTo>
                    <a:pt x="327660" y="1030224"/>
                  </a:lnTo>
                  <a:lnTo>
                    <a:pt x="409956" y="1013460"/>
                  </a:lnTo>
                  <a:lnTo>
                    <a:pt x="431292" y="1118616"/>
                  </a:lnTo>
                  <a:lnTo>
                    <a:pt x="434170" y="1133856"/>
                  </a:lnTo>
                  <a:lnTo>
                    <a:pt x="348996" y="1133856"/>
                  </a:lnTo>
                  <a:lnTo>
                    <a:pt x="348996" y="1135380"/>
                  </a:lnTo>
                  <a:close/>
                </a:path>
                <a:path w="3615054" h="4442460">
                  <a:moveTo>
                    <a:pt x="374904" y="1271016"/>
                  </a:moveTo>
                  <a:lnTo>
                    <a:pt x="348996" y="1133856"/>
                  </a:lnTo>
                  <a:lnTo>
                    <a:pt x="434170" y="1133856"/>
                  </a:lnTo>
                  <a:lnTo>
                    <a:pt x="457200" y="1255776"/>
                  </a:lnTo>
                  <a:lnTo>
                    <a:pt x="459564" y="1269492"/>
                  </a:lnTo>
                  <a:lnTo>
                    <a:pt x="374904" y="1269492"/>
                  </a:lnTo>
                  <a:lnTo>
                    <a:pt x="374904" y="1271016"/>
                  </a:lnTo>
                  <a:close/>
                </a:path>
                <a:path w="3615054" h="4442460">
                  <a:moveTo>
                    <a:pt x="388620" y="1357884"/>
                  </a:moveTo>
                  <a:lnTo>
                    <a:pt x="374904" y="1269492"/>
                  </a:lnTo>
                  <a:lnTo>
                    <a:pt x="459564" y="1269492"/>
                  </a:lnTo>
                  <a:lnTo>
                    <a:pt x="472440" y="1344168"/>
                  </a:lnTo>
                  <a:lnTo>
                    <a:pt x="388620" y="1357884"/>
                  </a:lnTo>
                  <a:close/>
                </a:path>
                <a:path w="3615054" h="4442460">
                  <a:moveTo>
                    <a:pt x="213360" y="595884"/>
                  </a:moveTo>
                  <a:lnTo>
                    <a:pt x="173736" y="469392"/>
                  </a:lnTo>
                  <a:lnTo>
                    <a:pt x="252984" y="443484"/>
                  </a:lnTo>
                  <a:lnTo>
                    <a:pt x="294132" y="569976"/>
                  </a:lnTo>
                  <a:lnTo>
                    <a:pt x="301176" y="594360"/>
                  </a:lnTo>
                  <a:lnTo>
                    <a:pt x="213360" y="594360"/>
                  </a:lnTo>
                  <a:lnTo>
                    <a:pt x="213360" y="595884"/>
                  </a:lnTo>
                  <a:close/>
                </a:path>
                <a:path w="3615054" h="4442460">
                  <a:moveTo>
                    <a:pt x="252984" y="729996"/>
                  </a:moveTo>
                  <a:lnTo>
                    <a:pt x="213360" y="594360"/>
                  </a:lnTo>
                  <a:lnTo>
                    <a:pt x="301176" y="594360"/>
                  </a:lnTo>
                  <a:lnTo>
                    <a:pt x="333756" y="707136"/>
                  </a:lnTo>
                  <a:lnTo>
                    <a:pt x="339226" y="728472"/>
                  </a:lnTo>
                  <a:lnTo>
                    <a:pt x="252984" y="728472"/>
                  </a:lnTo>
                  <a:lnTo>
                    <a:pt x="252984" y="729996"/>
                  </a:lnTo>
                  <a:close/>
                </a:path>
                <a:path w="3615054" h="4442460">
                  <a:moveTo>
                    <a:pt x="268224" y="787908"/>
                  </a:moveTo>
                  <a:lnTo>
                    <a:pt x="252984" y="728472"/>
                  </a:lnTo>
                  <a:lnTo>
                    <a:pt x="339226" y="728472"/>
                  </a:lnTo>
                  <a:lnTo>
                    <a:pt x="348996" y="766572"/>
                  </a:lnTo>
                  <a:lnTo>
                    <a:pt x="268224" y="78790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1315212" y="198119"/>
              <a:ext cx="2545080" cy="4359275"/>
            </a:xfrm>
            <a:custGeom>
              <a:avLst/>
              <a:gdLst/>
              <a:ahLst/>
              <a:cxnLst/>
              <a:rect l="l" t="t" r="r" b="b"/>
              <a:pathLst>
                <a:path w="2545079" h="4359275">
                  <a:moveTo>
                    <a:pt x="2526792" y="3121152"/>
                  </a:moveTo>
                  <a:lnTo>
                    <a:pt x="2512936" y="3093720"/>
                  </a:lnTo>
                  <a:lnTo>
                    <a:pt x="2447531" y="2964180"/>
                  </a:lnTo>
                  <a:lnTo>
                    <a:pt x="2369807" y="3121152"/>
                  </a:lnTo>
                  <a:lnTo>
                    <a:pt x="2421623" y="3121152"/>
                  </a:lnTo>
                  <a:lnTo>
                    <a:pt x="2421623" y="3457956"/>
                  </a:lnTo>
                  <a:lnTo>
                    <a:pt x="2473452" y="3457956"/>
                  </a:lnTo>
                  <a:lnTo>
                    <a:pt x="2473452" y="3121152"/>
                  </a:lnTo>
                  <a:lnTo>
                    <a:pt x="2526792" y="3121152"/>
                  </a:lnTo>
                  <a:close/>
                </a:path>
                <a:path w="2545079" h="4359275">
                  <a:moveTo>
                    <a:pt x="2545080" y="2179320"/>
                  </a:moveTo>
                  <a:lnTo>
                    <a:pt x="2544559" y="2134895"/>
                  </a:lnTo>
                  <a:lnTo>
                    <a:pt x="2543010" y="2090686"/>
                  </a:lnTo>
                  <a:lnTo>
                    <a:pt x="2540431" y="2046693"/>
                  </a:lnTo>
                  <a:lnTo>
                    <a:pt x="2536850" y="2002929"/>
                  </a:lnTo>
                  <a:lnTo>
                    <a:pt x="2532265" y="1959406"/>
                  </a:lnTo>
                  <a:lnTo>
                    <a:pt x="2526690" y="1916137"/>
                  </a:lnTo>
                  <a:lnTo>
                    <a:pt x="2520124" y="1873123"/>
                  </a:lnTo>
                  <a:lnTo>
                    <a:pt x="2512593" y="1830374"/>
                  </a:lnTo>
                  <a:lnTo>
                    <a:pt x="2504097" y="1787893"/>
                  </a:lnTo>
                  <a:lnTo>
                    <a:pt x="2494661" y="1745703"/>
                  </a:lnTo>
                  <a:lnTo>
                    <a:pt x="2484272" y="1703806"/>
                  </a:lnTo>
                  <a:lnTo>
                    <a:pt x="2472944" y="1662201"/>
                  </a:lnTo>
                  <a:lnTo>
                    <a:pt x="2460701" y="1620913"/>
                  </a:lnTo>
                  <a:lnTo>
                    <a:pt x="2447544" y="1579930"/>
                  </a:lnTo>
                  <a:lnTo>
                    <a:pt x="2433472" y="1539278"/>
                  </a:lnTo>
                  <a:lnTo>
                    <a:pt x="2418524" y="1498968"/>
                  </a:lnTo>
                  <a:lnTo>
                    <a:pt x="2402687" y="1458988"/>
                  </a:lnTo>
                  <a:lnTo>
                    <a:pt x="2385961" y="1419364"/>
                  </a:lnTo>
                  <a:lnTo>
                    <a:pt x="2368385" y="1380096"/>
                  </a:lnTo>
                  <a:lnTo>
                    <a:pt x="2349957" y="1341196"/>
                  </a:lnTo>
                  <a:lnTo>
                    <a:pt x="2330678" y="1302677"/>
                  </a:lnTo>
                  <a:lnTo>
                    <a:pt x="2310561" y="1264539"/>
                  </a:lnTo>
                  <a:lnTo>
                    <a:pt x="2289632" y="1226781"/>
                  </a:lnTo>
                  <a:lnTo>
                    <a:pt x="2267877" y="1189443"/>
                  </a:lnTo>
                  <a:lnTo>
                    <a:pt x="2245322" y="1152512"/>
                  </a:lnTo>
                  <a:lnTo>
                    <a:pt x="2221966" y="1115987"/>
                  </a:lnTo>
                  <a:lnTo>
                    <a:pt x="2197824" y="1079906"/>
                  </a:lnTo>
                  <a:lnTo>
                    <a:pt x="2172919" y="1044244"/>
                  </a:lnTo>
                  <a:lnTo>
                    <a:pt x="2147227" y="1009040"/>
                  </a:lnTo>
                  <a:lnTo>
                    <a:pt x="2120798" y="974280"/>
                  </a:lnTo>
                  <a:lnTo>
                    <a:pt x="2093607" y="939977"/>
                  </a:lnTo>
                  <a:lnTo>
                    <a:pt x="2065693" y="906157"/>
                  </a:lnTo>
                  <a:lnTo>
                    <a:pt x="2037041" y="872794"/>
                  </a:lnTo>
                  <a:lnTo>
                    <a:pt x="2007679" y="839939"/>
                  </a:lnTo>
                  <a:lnTo>
                    <a:pt x="1977618" y="807567"/>
                  </a:lnTo>
                  <a:lnTo>
                    <a:pt x="1946846" y="775703"/>
                  </a:lnTo>
                  <a:lnTo>
                    <a:pt x="1915388" y="744347"/>
                  </a:lnTo>
                  <a:lnTo>
                    <a:pt x="1883257" y="713511"/>
                  </a:lnTo>
                  <a:lnTo>
                    <a:pt x="1850453" y="683196"/>
                  </a:lnTo>
                  <a:lnTo>
                    <a:pt x="1817001" y="653427"/>
                  </a:lnTo>
                  <a:lnTo>
                    <a:pt x="1782889" y="624205"/>
                  </a:lnTo>
                  <a:lnTo>
                    <a:pt x="1748155" y="595541"/>
                  </a:lnTo>
                  <a:lnTo>
                    <a:pt x="1712772" y="567436"/>
                  </a:lnTo>
                  <a:lnTo>
                    <a:pt x="1676781" y="539902"/>
                  </a:lnTo>
                  <a:lnTo>
                    <a:pt x="1640179" y="512940"/>
                  </a:lnTo>
                  <a:lnTo>
                    <a:pt x="1602981" y="486575"/>
                  </a:lnTo>
                  <a:lnTo>
                    <a:pt x="1565198" y="460794"/>
                  </a:lnTo>
                  <a:lnTo>
                    <a:pt x="1526832" y="435635"/>
                  </a:lnTo>
                  <a:lnTo>
                    <a:pt x="1487893" y="411073"/>
                  </a:lnTo>
                  <a:lnTo>
                    <a:pt x="1448396" y="387146"/>
                  </a:lnTo>
                  <a:lnTo>
                    <a:pt x="1408353" y="363842"/>
                  </a:lnTo>
                  <a:lnTo>
                    <a:pt x="1367764" y="341185"/>
                  </a:lnTo>
                  <a:lnTo>
                    <a:pt x="1326642" y="319163"/>
                  </a:lnTo>
                  <a:lnTo>
                    <a:pt x="1285011" y="297802"/>
                  </a:lnTo>
                  <a:lnTo>
                    <a:pt x="1242860" y="277114"/>
                  </a:lnTo>
                  <a:lnTo>
                    <a:pt x="1200213" y="257086"/>
                  </a:lnTo>
                  <a:lnTo>
                    <a:pt x="1157071" y="237744"/>
                  </a:lnTo>
                  <a:lnTo>
                    <a:pt x="1113447" y="219100"/>
                  </a:lnTo>
                  <a:lnTo>
                    <a:pt x="1069352" y="201142"/>
                  </a:lnTo>
                  <a:lnTo>
                    <a:pt x="1024801" y="183896"/>
                  </a:lnTo>
                  <a:lnTo>
                    <a:pt x="979805" y="167373"/>
                  </a:lnTo>
                  <a:lnTo>
                    <a:pt x="934351" y="151561"/>
                  </a:lnTo>
                  <a:lnTo>
                    <a:pt x="888479" y="136486"/>
                  </a:lnTo>
                  <a:lnTo>
                    <a:pt x="842175" y="122148"/>
                  </a:lnTo>
                  <a:lnTo>
                    <a:pt x="795464" y="108559"/>
                  </a:lnTo>
                  <a:lnTo>
                    <a:pt x="748347" y="95732"/>
                  </a:lnTo>
                  <a:lnTo>
                    <a:pt x="700836" y="83680"/>
                  </a:lnTo>
                  <a:lnTo>
                    <a:pt x="652945" y="72390"/>
                  </a:lnTo>
                  <a:lnTo>
                    <a:pt x="604685" y="61887"/>
                  </a:lnTo>
                  <a:lnTo>
                    <a:pt x="556056" y="52171"/>
                  </a:lnTo>
                  <a:lnTo>
                    <a:pt x="507072" y="43256"/>
                  </a:lnTo>
                  <a:lnTo>
                    <a:pt x="457746" y="35153"/>
                  </a:lnTo>
                  <a:lnTo>
                    <a:pt x="408089" y="27863"/>
                  </a:lnTo>
                  <a:lnTo>
                    <a:pt x="358114" y="21412"/>
                  </a:lnTo>
                  <a:lnTo>
                    <a:pt x="307809" y="15786"/>
                  </a:lnTo>
                  <a:lnTo>
                    <a:pt x="257213" y="10998"/>
                  </a:lnTo>
                  <a:lnTo>
                    <a:pt x="206324" y="7061"/>
                  </a:lnTo>
                  <a:lnTo>
                    <a:pt x="155143" y="3987"/>
                  </a:lnTo>
                  <a:lnTo>
                    <a:pt x="103682" y="1778"/>
                  </a:lnTo>
                  <a:lnTo>
                    <a:pt x="51968" y="457"/>
                  </a:lnTo>
                  <a:lnTo>
                    <a:pt x="0" y="0"/>
                  </a:lnTo>
                  <a:lnTo>
                    <a:pt x="14325" y="48818"/>
                  </a:lnTo>
                  <a:lnTo>
                    <a:pt x="28321" y="97675"/>
                  </a:lnTo>
                  <a:lnTo>
                    <a:pt x="41998" y="146596"/>
                  </a:lnTo>
                  <a:lnTo>
                    <a:pt x="55333" y="195554"/>
                  </a:lnTo>
                  <a:lnTo>
                    <a:pt x="68351" y="244551"/>
                  </a:lnTo>
                  <a:lnTo>
                    <a:pt x="81038" y="293611"/>
                  </a:lnTo>
                  <a:lnTo>
                    <a:pt x="93395" y="342709"/>
                  </a:lnTo>
                  <a:lnTo>
                    <a:pt x="105410" y="391845"/>
                  </a:lnTo>
                  <a:lnTo>
                    <a:pt x="117106" y="441032"/>
                  </a:lnTo>
                  <a:lnTo>
                    <a:pt x="128473" y="490258"/>
                  </a:lnTo>
                  <a:lnTo>
                    <a:pt x="139509" y="539521"/>
                  </a:lnTo>
                  <a:lnTo>
                    <a:pt x="150215" y="588822"/>
                  </a:lnTo>
                  <a:lnTo>
                    <a:pt x="160591" y="638162"/>
                  </a:lnTo>
                  <a:lnTo>
                    <a:pt x="170637" y="687539"/>
                  </a:lnTo>
                  <a:lnTo>
                    <a:pt x="180365" y="736955"/>
                  </a:lnTo>
                  <a:lnTo>
                    <a:pt x="189750" y="786409"/>
                  </a:lnTo>
                  <a:lnTo>
                    <a:pt x="198805" y="835888"/>
                  </a:lnTo>
                  <a:lnTo>
                    <a:pt x="207543" y="885393"/>
                  </a:lnTo>
                  <a:lnTo>
                    <a:pt x="215938" y="934935"/>
                  </a:lnTo>
                  <a:lnTo>
                    <a:pt x="224015" y="984516"/>
                  </a:lnTo>
                  <a:lnTo>
                    <a:pt x="231749" y="1034110"/>
                  </a:lnTo>
                  <a:lnTo>
                    <a:pt x="239166" y="1083741"/>
                  </a:lnTo>
                  <a:lnTo>
                    <a:pt x="246253" y="1133386"/>
                  </a:lnTo>
                  <a:lnTo>
                    <a:pt x="252996" y="1183068"/>
                  </a:lnTo>
                  <a:lnTo>
                    <a:pt x="259422" y="1232763"/>
                  </a:lnTo>
                  <a:lnTo>
                    <a:pt x="265518" y="1282484"/>
                  </a:lnTo>
                  <a:lnTo>
                    <a:pt x="271284" y="1332230"/>
                  </a:lnTo>
                  <a:lnTo>
                    <a:pt x="276720" y="1381988"/>
                  </a:lnTo>
                  <a:lnTo>
                    <a:pt x="281825" y="1431772"/>
                  </a:lnTo>
                  <a:lnTo>
                    <a:pt x="286600" y="1481569"/>
                  </a:lnTo>
                  <a:lnTo>
                    <a:pt x="291058" y="1531391"/>
                  </a:lnTo>
                  <a:lnTo>
                    <a:pt x="295173" y="1581213"/>
                  </a:lnTo>
                  <a:lnTo>
                    <a:pt x="298958" y="1631061"/>
                  </a:lnTo>
                  <a:lnTo>
                    <a:pt x="302412" y="1680908"/>
                  </a:lnTo>
                  <a:lnTo>
                    <a:pt x="305549" y="1730781"/>
                  </a:lnTo>
                  <a:lnTo>
                    <a:pt x="308343" y="1780654"/>
                  </a:lnTo>
                  <a:lnTo>
                    <a:pt x="310819" y="1830539"/>
                  </a:lnTo>
                  <a:lnTo>
                    <a:pt x="312966" y="1880438"/>
                  </a:lnTo>
                  <a:lnTo>
                    <a:pt x="314769" y="1930336"/>
                  </a:lnTo>
                  <a:lnTo>
                    <a:pt x="316255" y="1980247"/>
                  </a:lnTo>
                  <a:lnTo>
                    <a:pt x="317411" y="2030158"/>
                  </a:lnTo>
                  <a:lnTo>
                    <a:pt x="318236" y="2080069"/>
                  </a:lnTo>
                  <a:lnTo>
                    <a:pt x="318731" y="2129980"/>
                  </a:lnTo>
                  <a:lnTo>
                    <a:pt x="318897" y="2179904"/>
                  </a:lnTo>
                  <a:lnTo>
                    <a:pt x="318731" y="2229815"/>
                  </a:lnTo>
                  <a:lnTo>
                    <a:pt x="318236" y="2279726"/>
                  </a:lnTo>
                  <a:lnTo>
                    <a:pt x="317411" y="2329637"/>
                  </a:lnTo>
                  <a:lnTo>
                    <a:pt x="316255" y="2379535"/>
                  </a:lnTo>
                  <a:lnTo>
                    <a:pt x="314769" y="2429446"/>
                  </a:lnTo>
                  <a:lnTo>
                    <a:pt x="312966" y="2479332"/>
                  </a:lnTo>
                  <a:lnTo>
                    <a:pt x="310819" y="2529217"/>
                  </a:lnTo>
                  <a:lnTo>
                    <a:pt x="308343" y="2579103"/>
                  </a:lnTo>
                  <a:lnTo>
                    <a:pt x="305549" y="2628963"/>
                  </a:lnTo>
                  <a:lnTo>
                    <a:pt x="302412" y="2678823"/>
                  </a:lnTo>
                  <a:lnTo>
                    <a:pt x="298958" y="2728671"/>
                  </a:lnTo>
                  <a:lnTo>
                    <a:pt x="295173" y="2778493"/>
                  </a:lnTo>
                  <a:lnTo>
                    <a:pt x="291058" y="2828315"/>
                  </a:lnTo>
                  <a:lnTo>
                    <a:pt x="286600" y="2878112"/>
                  </a:lnTo>
                  <a:lnTo>
                    <a:pt x="281825" y="2927883"/>
                  </a:lnTo>
                  <a:lnTo>
                    <a:pt x="276720" y="2977654"/>
                  </a:lnTo>
                  <a:lnTo>
                    <a:pt x="271284" y="3027400"/>
                  </a:lnTo>
                  <a:lnTo>
                    <a:pt x="265518" y="3077121"/>
                  </a:lnTo>
                  <a:lnTo>
                    <a:pt x="259422" y="3126816"/>
                  </a:lnTo>
                  <a:lnTo>
                    <a:pt x="252996" y="3176498"/>
                  </a:lnTo>
                  <a:lnTo>
                    <a:pt x="246253" y="3226143"/>
                  </a:lnTo>
                  <a:lnTo>
                    <a:pt x="239166" y="3275774"/>
                  </a:lnTo>
                  <a:lnTo>
                    <a:pt x="231749" y="3325368"/>
                  </a:lnTo>
                  <a:lnTo>
                    <a:pt x="224015" y="3374948"/>
                  </a:lnTo>
                  <a:lnTo>
                    <a:pt x="215938" y="3424491"/>
                  </a:lnTo>
                  <a:lnTo>
                    <a:pt x="207543" y="3473996"/>
                  </a:lnTo>
                  <a:lnTo>
                    <a:pt x="198805" y="3523475"/>
                  </a:lnTo>
                  <a:lnTo>
                    <a:pt x="189750" y="3572929"/>
                  </a:lnTo>
                  <a:lnTo>
                    <a:pt x="180365" y="3622344"/>
                  </a:lnTo>
                  <a:lnTo>
                    <a:pt x="170637" y="3671722"/>
                  </a:lnTo>
                  <a:lnTo>
                    <a:pt x="160591" y="3721062"/>
                  </a:lnTo>
                  <a:lnTo>
                    <a:pt x="150215" y="3770363"/>
                  </a:lnTo>
                  <a:lnTo>
                    <a:pt x="139509" y="3819626"/>
                  </a:lnTo>
                  <a:lnTo>
                    <a:pt x="128473" y="3868851"/>
                  </a:lnTo>
                  <a:lnTo>
                    <a:pt x="117106" y="3918039"/>
                  </a:lnTo>
                  <a:lnTo>
                    <a:pt x="105410" y="3967175"/>
                  </a:lnTo>
                  <a:lnTo>
                    <a:pt x="93395" y="4016273"/>
                  </a:lnTo>
                  <a:lnTo>
                    <a:pt x="81038" y="4065333"/>
                  </a:lnTo>
                  <a:lnTo>
                    <a:pt x="68351" y="4114342"/>
                  </a:lnTo>
                  <a:lnTo>
                    <a:pt x="55333" y="4163301"/>
                  </a:lnTo>
                  <a:lnTo>
                    <a:pt x="41998" y="4212209"/>
                  </a:lnTo>
                  <a:lnTo>
                    <a:pt x="28321" y="4261078"/>
                  </a:lnTo>
                  <a:lnTo>
                    <a:pt x="14325" y="4309884"/>
                  </a:lnTo>
                  <a:lnTo>
                    <a:pt x="0" y="4358652"/>
                  </a:lnTo>
                  <a:lnTo>
                    <a:pt x="51968" y="4358195"/>
                  </a:lnTo>
                  <a:lnTo>
                    <a:pt x="103682" y="4356874"/>
                  </a:lnTo>
                  <a:lnTo>
                    <a:pt x="155143" y="4354665"/>
                  </a:lnTo>
                  <a:lnTo>
                    <a:pt x="206324" y="4351604"/>
                  </a:lnTo>
                  <a:lnTo>
                    <a:pt x="257213" y="4347667"/>
                  </a:lnTo>
                  <a:lnTo>
                    <a:pt x="307809" y="4342892"/>
                  </a:lnTo>
                  <a:lnTo>
                    <a:pt x="358114" y="4337278"/>
                  </a:lnTo>
                  <a:lnTo>
                    <a:pt x="408089" y="4330827"/>
                  </a:lnTo>
                  <a:lnTo>
                    <a:pt x="457746" y="4323550"/>
                  </a:lnTo>
                  <a:lnTo>
                    <a:pt x="507072" y="4315447"/>
                  </a:lnTo>
                  <a:lnTo>
                    <a:pt x="556056" y="4306557"/>
                  </a:lnTo>
                  <a:lnTo>
                    <a:pt x="604685" y="4296854"/>
                  </a:lnTo>
                  <a:lnTo>
                    <a:pt x="652945" y="4286364"/>
                  </a:lnTo>
                  <a:lnTo>
                    <a:pt x="700836" y="4275086"/>
                  </a:lnTo>
                  <a:lnTo>
                    <a:pt x="748347" y="4263047"/>
                  </a:lnTo>
                  <a:lnTo>
                    <a:pt x="795464" y="4250233"/>
                  </a:lnTo>
                  <a:lnTo>
                    <a:pt x="842175" y="4236656"/>
                  </a:lnTo>
                  <a:lnTo>
                    <a:pt x="888479" y="4222343"/>
                  </a:lnTo>
                  <a:lnTo>
                    <a:pt x="934351" y="4207281"/>
                  </a:lnTo>
                  <a:lnTo>
                    <a:pt x="979805" y="4191495"/>
                  </a:lnTo>
                  <a:lnTo>
                    <a:pt x="1024801" y="4174985"/>
                  </a:lnTo>
                  <a:lnTo>
                    <a:pt x="1069352" y="4157751"/>
                  </a:lnTo>
                  <a:lnTo>
                    <a:pt x="1113447" y="4139819"/>
                  </a:lnTo>
                  <a:lnTo>
                    <a:pt x="1157071" y="4121188"/>
                  </a:lnTo>
                  <a:lnTo>
                    <a:pt x="1200213" y="4101858"/>
                  </a:lnTo>
                  <a:lnTo>
                    <a:pt x="1242860" y="4081856"/>
                  </a:lnTo>
                  <a:lnTo>
                    <a:pt x="1285011" y="4061180"/>
                  </a:lnTo>
                  <a:lnTo>
                    <a:pt x="1326642" y="4039844"/>
                  </a:lnTo>
                  <a:lnTo>
                    <a:pt x="1367764" y="4017848"/>
                  </a:lnTo>
                  <a:lnTo>
                    <a:pt x="1408353" y="3995204"/>
                  </a:lnTo>
                  <a:lnTo>
                    <a:pt x="1448396" y="3971925"/>
                  </a:lnTo>
                  <a:lnTo>
                    <a:pt x="1487893" y="3948011"/>
                  </a:lnTo>
                  <a:lnTo>
                    <a:pt x="1526832" y="3923474"/>
                  </a:lnTo>
                  <a:lnTo>
                    <a:pt x="1565198" y="3898315"/>
                  </a:lnTo>
                  <a:lnTo>
                    <a:pt x="1602981" y="3872560"/>
                  </a:lnTo>
                  <a:lnTo>
                    <a:pt x="1640179" y="3846220"/>
                  </a:lnTo>
                  <a:lnTo>
                    <a:pt x="1676781" y="3819271"/>
                  </a:lnTo>
                  <a:lnTo>
                    <a:pt x="1712772" y="3791750"/>
                  </a:lnTo>
                  <a:lnTo>
                    <a:pt x="1748155" y="3763657"/>
                  </a:lnTo>
                  <a:lnTo>
                    <a:pt x="1782889" y="3735006"/>
                  </a:lnTo>
                  <a:lnTo>
                    <a:pt x="1817001" y="3705796"/>
                  </a:lnTo>
                  <a:lnTo>
                    <a:pt x="1850453" y="3676040"/>
                  </a:lnTo>
                  <a:lnTo>
                    <a:pt x="1883257" y="3645751"/>
                  </a:lnTo>
                  <a:lnTo>
                    <a:pt x="1915388" y="3614928"/>
                  </a:lnTo>
                  <a:lnTo>
                    <a:pt x="1946846" y="3583584"/>
                  </a:lnTo>
                  <a:lnTo>
                    <a:pt x="1977618" y="3551720"/>
                  </a:lnTo>
                  <a:lnTo>
                    <a:pt x="2007679" y="3519360"/>
                  </a:lnTo>
                  <a:lnTo>
                    <a:pt x="2037041" y="3486505"/>
                  </a:lnTo>
                  <a:lnTo>
                    <a:pt x="2065693" y="3453168"/>
                  </a:lnTo>
                  <a:lnTo>
                    <a:pt x="2093607" y="3419335"/>
                  </a:lnTo>
                  <a:lnTo>
                    <a:pt x="2120798" y="3385045"/>
                  </a:lnTo>
                  <a:lnTo>
                    <a:pt x="2147227" y="3350285"/>
                  </a:lnTo>
                  <a:lnTo>
                    <a:pt x="2172919" y="3315081"/>
                  </a:lnTo>
                  <a:lnTo>
                    <a:pt x="2197824" y="3279432"/>
                  </a:lnTo>
                  <a:lnTo>
                    <a:pt x="2221966" y="3243338"/>
                  </a:lnTo>
                  <a:lnTo>
                    <a:pt x="2245322" y="3206813"/>
                  </a:lnTo>
                  <a:lnTo>
                    <a:pt x="2267877" y="3169882"/>
                  </a:lnTo>
                  <a:lnTo>
                    <a:pt x="2289632" y="3132531"/>
                  </a:lnTo>
                  <a:lnTo>
                    <a:pt x="2310561" y="3094774"/>
                  </a:lnTo>
                  <a:lnTo>
                    <a:pt x="2330678" y="3056636"/>
                  </a:lnTo>
                  <a:lnTo>
                    <a:pt x="2349957" y="3018091"/>
                  </a:lnTo>
                  <a:lnTo>
                    <a:pt x="2368385" y="2979191"/>
                  </a:lnTo>
                  <a:lnTo>
                    <a:pt x="2385961" y="2939910"/>
                  </a:lnTo>
                  <a:lnTo>
                    <a:pt x="2402687" y="2900261"/>
                  </a:lnTo>
                  <a:lnTo>
                    <a:pt x="2418524" y="2860268"/>
                  </a:lnTo>
                  <a:lnTo>
                    <a:pt x="2433472" y="2819933"/>
                  </a:lnTo>
                  <a:lnTo>
                    <a:pt x="2447544" y="2779255"/>
                  </a:lnTo>
                  <a:lnTo>
                    <a:pt x="2460701" y="2738259"/>
                  </a:lnTo>
                  <a:lnTo>
                    <a:pt x="2472944" y="2696934"/>
                  </a:lnTo>
                  <a:lnTo>
                    <a:pt x="2484272" y="2655316"/>
                  </a:lnTo>
                  <a:lnTo>
                    <a:pt x="2494661" y="2613380"/>
                  </a:lnTo>
                  <a:lnTo>
                    <a:pt x="2504097" y="2571153"/>
                  </a:lnTo>
                  <a:lnTo>
                    <a:pt x="2512593" y="2528646"/>
                  </a:lnTo>
                  <a:lnTo>
                    <a:pt x="2520124" y="2485860"/>
                  </a:lnTo>
                  <a:lnTo>
                    <a:pt x="2526690" y="2442807"/>
                  </a:lnTo>
                  <a:lnTo>
                    <a:pt x="2532265" y="2399487"/>
                  </a:lnTo>
                  <a:lnTo>
                    <a:pt x="2536850" y="2355926"/>
                  </a:lnTo>
                  <a:lnTo>
                    <a:pt x="2540431" y="2312124"/>
                  </a:lnTo>
                  <a:lnTo>
                    <a:pt x="2543010" y="2268080"/>
                  </a:lnTo>
                  <a:lnTo>
                    <a:pt x="2544559" y="2223808"/>
                  </a:lnTo>
                  <a:lnTo>
                    <a:pt x="2545080" y="217932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2410967" y="2982468"/>
              <a:ext cx="157480" cy="494030"/>
            </a:xfrm>
            <a:custGeom>
              <a:avLst/>
              <a:gdLst/>
              <a:ahLst/>
              <a:cxnLst/>
              <a:rect l="l" t="t" r="r" b="b"/>
              <a:pathLst>
                <a:path w="157480" h="494029">
                  <a:moveTo>
                    <a:pt x="51816" y="156972"/>
                  </a:moveTo>
                  <a:lnTo>
                    <a:pt x="0" y="156972"/>
                  </a:lnTo>
                  <a:lnTo>
                    <a:pt x="77724" y="0"/>
                  </a:lnTo>
                  <a:lnTo>
                    <a:pt x="143892" y="131064"/>
                  </a:lnTo>
                  <a:lnTo>
                    <a:pt x="51816" y="131064"/>
                  </a:lnTo>
                  <a:lnTo>
                    <a:pt x="51816" y="156972"/>
                  </a:lnTo>
                  <a:close/>
                </a:path>
                <a:path w="157480" h="494029">
                  <a:moveTo>
                    <a:pt x="103632" y="493776"/>
                  </a:moveTo>
                  <a:lnTo>
                    <a:pt x="51816" y="493776"/>
                  </a:lnTo>
                  <a:lnTo>
                    <a:pt x="51816" y="131064"/>
                  </a:lnTo>
                  <a:lnTo>
                    <a:pt x="103632" y="131064"/>
                  </a:lnTo>
                  <a:lnTo>
                    <a:pt x="103632" y="493776"/>
                  </a:lnTo>
                  <a:close/>
                </a:path>
                <a:path w="157480" h="494029">
                  <a:moveTo>
                    <a:pt x="156972" y="156972"/>
                  </a:moveTo>
                  <a:lnTo>
                    <a:pt x="103632" y="156972"/>
                  </a:lnTo>
                  <a:lnTo>
                    <a:pt x="103632" y="131064"/>
                  </a:lnTo>
                  <a:lnTo>
                    <a:pt x="143892" y="131064"/>
                  </a:lnTo>
                  <a:lnTo>
                    <a:pt x="156972" y="156972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495549" y="4145728"/>
          <a:ext cx="7890062" cy="25375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4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7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3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66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0000"/>
                      </a:solidFill>
                      <a:prstDash val="solid"/>
                    </a:lnL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300" b="1" spc="-10" dirty="0">
                          <a:latin typeface="UKIJ Inchike"/>
                          <a:cs typeface="UKIJ Inchike"/>
                        </a:rPr>
                        <a:t>Restricted</a:t>
                      </a:r>
                      <a:endParaRPr sz="2300">
                        <a:latin typeface="UKIJ Inchike"/>
                        <a:cs typeface="UKIJ Inchike"/>
                      </a:endParaRPr>
                    </a:p>
                  </a:txBody>
                  <a:tcPr marL="0" marR="0" marT="71157" marB="0"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300" b="1" spc="-10" dirty="0">
                          <a:latin typeface="UKIJ Inchike"/>
                          <a:cs typeface="UKIJ Inchike"/>
                        </a:rPr>
                        <a:t>Limited</a:t>
                      </a:r>
                      <a:endParaRPr sz="2300">
                        <a:latin typeface="UKIJ Inchike"/>
                        <a:cs typeface="UKIJ Inchike"/>
                      </a:endParaRPr>
                    </a:p>
                  </a:txBody>
                  <a:tcPr marL="0" marR="0" marT="71157" marB="0"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57404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300" b="1" spc="-10" dirty="0">
                          <a:solidFill>
                            <a:srgbClr val="FFFFFF"/>
                          </a:solidFill>
                          <a:latin typeface="UKIJ Inchike"/>
                          <a:cs typeface="UKIJ Inchike"/>
                        </a:rPr>
                        <a:t>Arc</a:t>
                      </a:r>
                      <a:r>
                        <a:rPr sz="2300" b="1" spc="-45" dirty="0">
                          <a:solidFill>
                            <a:srgbClr val="FFFFFF"/>
                          </a:solidFill>
                          <a:latin typeface="UKIJ Inchike"/>
                          <a:cs typeface="UKIJ Inchike"/>
                        </a:rPr>
                        <a:t> </a:t>
                      </a:r>
                      <a:r>
                        <a:rPr sz="2300" b="1" spc="-10" dirty="0">
                          <a:solidFill>
                            <a:srgbClr val="FFFFFF"/>
                          </a:solidFill>
                          <a:latin typeface="UKIJ Inchike"/>
                          <a:cs typeface="UKIJ Inchike"/>
                        </a:rPr>
                        <a:t>Flash</a:t>
                      </a:r>
                      <a:endParaRPr sz="2300">
                        <a:latin typeface="UKIJ Inchike"/>
                        <a:cs typeface="UKIJ Inchike"/>
                      </a:endParaRPr>
                    </a:p>
                  </a:txBody>
                  <a:tcPr marL="0" marR="0" marT="71157" marB="0"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8283">
                <a:tc>
                  <a:txBody>
                    <a:bodyPr/>
                    <a:lstStyle/>
                    <a:p>
                      <a:pPr marL="100330" marR="625475">
                        <a:lnSpc>
                          <a:spcPts val="3170"/>
                        </a:lnSpc>
                        <a:spcBef>
                          <a:spcPts val="484"/>
                        </a:spcBef>
                      </a:pPr>
                      <a:r>
                        <a:rPr sz="2300" b="1" spc="-5" dirty="0">
                          <a:latin typeface="UKIJ Inchike"/>
                          <a:cs typeface="UKIJ Inchike"/>
                        </a:rPr>
                        <a:t>Qu</a:t>
                      </a:r>
                      <a:r>
                        <a:rPr sz="2300" b="1" dirty="0">
                          <a:latin typeface="UKIJ Inchike"/>
                          <a:cs typeface="UKIJ Inchike"/>
                        </a:rPr>
                        <a:t>a</a:t>
                      </a:r>
                      <a:r>
                        <a:rPr sz="2300" b="1" spc="-5" dirty="0">
                          <a:latin typeface="UKIJ Inchike"/>
                          <a:cs typeface="UKIJ Inchike"/>
                        </a:rPr>
                        <a:t>li</a:t>
                      </a:r>
                      <a:r>
                        <a:rPr sz="2300" b="1" spc="-10" dirty="0">
                          <a:latin typeface="UKIJ Inchike"/>
                          <a:cs typeface="UKIJ Inchike"/>
                        </a:rPr>
                        <a:t>f</a:t>
                      </a:r>
                      <a:r>
                        <a:rPr sz="2300" b="1" spc="-5" dirty="0">
                          <a:latin typeface="UKIJ Inchike"/>
                          <a:cs typeface="UKIJ Inchike"/>
                        </a:rPr>
                        <a:t>i</a:t>
                      </a:r>
                      <a:r>
                        <a:rPr sz="2300" b="1" spc="15" dirty="0">
                          <a:latin typeface="UKIJ Inchike"/>
                          <a:cs typeface="UKIJ Inchike"/>
                        </a:rPr>
                        <a:t>e</a:t>
                      </a:r>
                      <a:r>
                        <a:rPr sz="2300" b="1" dirty="0">
                          <a:latin typeface="UKIJ Inchike"/>
                          <a:cs typeface="UKIJ Inchike"/>
                        </a:rPr>
                        <a:t>d  </a:t>
                      </a:r>
                      <a:r>
                        <a:rPr sz="2300" b="1" spc="-10" dirty="0">
                          <a:latin typeface="UKIJ Inchike"/>
                          <a:cs typeface="UKIJ Inchike"/>
                        </a:rPr>
                        <a:t>Persons</a:t>
                      </a:r>
                      <a:endParaRPr sz="2300">
                        <a:latin typeface="UKIJ Inchike"/>
                        <a:cs typeface="UKIJ Inchike"/>
                      </a:endParaRPr>
                    </a:p>
                  </a:txBody>
                  <a:tcPr marL="0" marR="0" marT="54348" marB="0">
                    <a:lnL w="76200">
                      <a:solidFill>
                        <a:srgbClr val="000000"/>
                      </a:solidFill>
                      <a:prstDash val="solid"/>
                    </a:lnL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3189" marR="118745" indent="109220" algn="just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900" dirty="0">
                          <a:latin typeface="UKIJ Inchike"/>
                          <a:cs typeface="UKIJ Inchike"/>
                        </a:rPr>
                        <a:t>No </a:t>
                      </a:r>
                      <a:r>
                        <a:rPr sz="1900" spc="-10" dirty="0">
                          <a:latin typeface="UKIJ Inchike"/>
                          <a:cs typeface="UKIJ Inchike"/>
                        </a:rPr>
                        <a:t>conductive  objects, rubber  gloves, VR</a:t>
                      </a:r>
                      <a:r>
                        <a:rPr sz="1900" spc="-55" dirty="0">
                          <a:latin typeface="UKIJ Inchike"/>
                          <a:cs typeface="UKIJ Inchike"/>
                        </a:rPr>
                        <a:t> </a:t>
                      </a:r>
                      <a:r>
                        <a:rPr sz="1900" spc="-10" dirty="0">
                          <a:latin typeface="UKIJ Inchike"/>
                          <a:cs typeface="UKIJ Inchike"/>
                        </a:rPr>
                        <a:t>tools</a:t>
                      </a:r>
                      <a:endParaRPr sz="1900">
                        <a:latin typeface="UKIJ Inchike"/>
                        <a:cs typeface="UKIJ Inchike"/>
                      </a:endParaRPr>
                    </a:p>
                  </a:txBody>
                  <a:tcPr marL="0" marR="0" marT="42582" marB="0"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900" spc="-15" dirty="0">
                          <a:latin typeface="UKIJ Inchike"/>
                          <a:cs typeface="UKIJ Inchike"/>
                        </a:rPr>
                        <a:t>OK</a:t>
                      </a:r>
                      <a:endParaRPr sz="1900">
                        <a:latin typeface="UKIJ Inchike"/>
                        <a:cs typeface="UKIJ Inchike"/>
                      </a:endParaRPr>
                    </a:p>
                  </a:txBody>
                  <a:tcPr marL="0" marR="0" marT="42582" marB="0"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282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900" spc="-15" dirty="0">
                          <a:solidFill>
                            <a:srgbClr val="FFFFFF"/>
                          </a:solidFill>
                          <a:latin typeface="UKIJ Inchike"/>
                          <a:cs typeface="UKIJ Inchike"/>
                        </a:rPr>
                        <a:t>Arc-Rated </a:t>
                      </a:r>
                      <a:r>
                        <a:rPr sz="1900" spc="-10" dirty="0">
                          <a:solidFill>
                            <a:srgbClr val="FFFFFF"/>
                          </a:solidFill>
                          <a:latin typeface="UKIJ Inchike"/>
                          <a:cs typeface="UKIJ Inchike"/>
                        </a:rPr>
                        <a:t>PPE  required </a:t>
                      </a:r>
                      <a:r>
                        <a:rPr sz="1900" spc="-5" dirty="0">
                          <a:solidFill>
                            <a:srgbClr val="FFFFFF"/>
                          </a:solidFill>
                          <a:latin typeface="UKIJ Inchike"/>
                          <a:cs typeface="UKIJ Inchike"/>
                        </a:rPr>
                        <a:t>when line  is </a:t>
                      </a:r>
                      <a:r>
                        <a:rPr sz="1900" spc="-10" dirty="0">
                          <a:solidFill>
                            <a:srgbClr val="FFFFFF"/>
                          </a:solidFill>
                          <a:latin typeface="UKIJ Inchike"/>
                          <a:cs typeface="UKIJ Inchike"/>
                        </a:rPr>
                        <a:t>crossed.</a:t>
                      </a:r>
                      <a:endParaRPr sz="1900">
                        <a:latin typeface="UKIJ Inchike"/>
                        <a:cs typeface="UKIJ Inchike"/>
                      </a:endParaRPr>
                    </a:p>
                  </a:txBody>
                  <a:tcPr marL="0" marR="0" marT="42582" marB="0"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6256">
                <a:tc>
                  <a:txBody>
                    <a:bodyPr/>
                    <a:lstStyle/>
                    <a:p>
                      <a:pPr marL="100330" marR="210185">
                        <a:lnSpc>
                          <a:spcPts val="3170"/>
                        </a:lnSpc>
                        <a:spcBef>
                          <a:spcPts val="484"/>
                        </a:spcBef>
                      </a:pPr>
                      <a:r>
                        <a:rPr sz="2300" b="1" dirty="0">
                          <a:latin typeface="UKIJ Inchike"/>
                          <a:cs typeface="UKIJ Inchike"/>
                        </a:rPr>
                        <a:t>U</a:t>
                      </a:r>
                      <a:r>
                        <a:rPr sz="2300" b="1" spc="-5" dirty="0">
                          <a:latin typeface="UKIJ Inchike"/>
                          <a:cs typeface="UKIJ Inchike"/>
                        </a:rPr>
                        <a:t>n</a:t>
                      </a:r>
                      <a:r>
                        <a:rPr sz="2300" b="1" dirty="0">
                          <a:latin typeface="UKIJ Inchike"/>
                          <a:cs typeface="UKIJ Inchike"/>
                        </a:rPr>
                        <a:t>q</a:t>
                      </a:r>
                      <a:r>
                        <a:rPr sz="2300" b="1" spc="-5" dirty="0">
                          <a:latin typeface="UKIJ Inchike"/>
                          <a:cs typeface="UKIJ Inchike"/>
                        </a:rPr>
                        <a:t>u</a:t>
                      </a:r>
                      <a:r>
                        <a:rPr sz="2300" b="1" dirty="0">
                          <a:latin typeface="UKIJ Inchike"/>
                          <a:cs typeface="UKIJ Inchike"/>
                        </a:rPr>
                        <a:t>a</a:t>
                      </a:r>
                      <a:r>
                        <a:rPr sz="2300" b="1" spc="-5" dirty="0">
                          <a:latin typeface="UKIJ Inchike"/>
                          <a:cs typeface="UKIJ Inchike"/>
                        </a:rPr>
                        <a:t>li</a:t>
                      </a:r>
                      <a:r>
                        <a:rPr sz="2300" b="1" spc="-10" dirty="0">
                          <a:latin typeface="UKIJ Inchike"/>
                          <a:cs typeface="UKIJ Inchike"/>
                        </a:rPr>
                        <a:t>f</a:t>
                      </a:r>
                      <a:r>
                        <a:rPr sz="2300" b="1" spc="-5" dirty="0">
                          <a:latin typeface="UKIJ Inchike"/>
                          <a:cs typeface="UKIJ Inchike"/>
                        </a:rPr>
                        <a:t>i</a:t>
                      </a:r>
                      <a:r>
                        <a:rPr sz="2300" b="1" spc="15" dirty="0">
                          <a:latin typeface="UKIJ Inchike"/>
                          <a:cs typeface="UKIJ Inchike"/>
                        </a:rPr>
                        <a:t>e</a:t>
                      </a:r>
                      <a:r>
                        <a:rPr sz="2300" b="1" dirty="0">
                          <a:latin typeface="UKIJ Inchike"/>
                          <a:cs typeface="UKIJ Inchike"/>
                        </a:rPr>
                        <a:t>d  </a:t>
                      </a:r>
                      <a:r>
                        <a:rPr sz="2300" b="1" spc="-10" dirty="0">
                          <a:latin typeface="UKIJ Inchike"/>
                          <a:cs typeface="UKIJ Inchike"/>
                        </a:rPr>
                        <a:t>Persons</a:t>
                      </a:r>
                      <a:endParaRPr sz="2300">
                        <a:latin typeface="UKIJ Inchike"/>
                        <a:cs typeface="UKIJ Inchike"/>
                      </a:endParaRPr>
                    </a:p>
                  </a:txBody>
                  <a:tcPr marL="0" marR="0" marT="54348" marB="0">
                    <a:lnL w="76200">
                      <a:solidFill>
                        <a:srgbClr val="000000"/>
                      </a:solidFill>
                      <a:prstDash val="solid"/>
                    </a:lnL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37490" marR="218440" indent="-1397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900" spc="-5" dirty="0">
                          <a:latin typeface="UKIJ Inchike"/>
                          <a:cs typeface="UKIJ Inchike"/>
                        </a:rPr>
                        <a:t>Not under</a:t>
                      </a:r>
                      <a:r>
                        <a:rPr sz="1900" spc="-70" dirty="0">
                          <a:latin typeface="UKIJ Inchike"/>
                          <a:cs typeface="UKIJ Inchike"/>
                        </a:rPr>
                        <a:t> </a:t>
                      </a:r>
                      <a:r>
                        <a:rPr sz="1900" spc="-15" dirty="0">
                          <a:latin typeface="UKIJ Inchike"/>
                          <a:cs typeface="UKIJ Inchike"/>
                        </a:rPr>
                        <a:t>any  </a:t>
                      </a:r>
                      <a:r>
                        <a:rPr sz="1900" spc="-10" dirty="0">
                          <a:latin typeface="UKIJ Inchike"/>
                          <a:cs typeface="UKIJ Inchike"/>
                        </a:rPr>
                        <a:t>circumstances</a:t>
                      </a:r>
                      <a:endParaRPr sz="1900">
                        <a:latin typeface="UKIJ Inchike"/>
                        <a:cs typeface="UKIJ Inchike"/>
                      </a:endParaRPr>
                    </a:p>
                  </a:txBody>
                  <a:tcPr marL="0" marR="0" marT="42582" marB="0"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367030" marR="295910" indent="-64135" algn="just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900" spc="-10" dirty="0">
                          <a:latin typeface="UKIJ Inchike"/>
                          <a:cs typeface="UKIJ Inchike"/>
                        </a:rPr>
                        <a:t>Only</a:t>
                      </a:r>
                      <a:r>
                        <a:rPr sz="1900" spc="-50" dirty="0">
                          <a:latin typeface="UKIJ Inchike"/>
                          <a:cs typeface="UKIJ Inchike"/>
                        </a:rPr>
                        <a:t> </a:t>
                      </a:r>
                      <a:r>
                        <a:rPr sz="1900" spc="-5" dirty="0">
                          <a:latin typeface="UKIJ Inchike"/>
                          <a:cs typeface="UKIJ Inchike"/>
                        </a:rPr>
                        <a:t>with  </a:t>
                      </a:r>
                      <a:r>
                        <a:rPr sz="1900" spc="-10" dirty="0">
                          <a:latin typeface="UKIJ Inchike"/>
                          <a:cs typeface="UKIJ Inchike"/>
                        </a:rPr>
                        <a:t>qualified  escort</a:t>
                      </a:r>
                      <a:endParaRPr sz="1900">
                        <a:latin typeface="UKIJ Inchike"/>
                        <a:cs typeface="UKIJ Inchike"/>
                      </a:endParaRPr>
                    </a:p>
                  </a:txBody>
                  <a:tcPr marL="0" marR="0" marT="42582" marB="0"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148590" algn="just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900" spc="-5" dirty="0">
                          <a:solidFill>
                            <a:srgbClr val="FFFFFF"/>
                          </a:solidFill>
                          <a:latin typeface="UKIJ Inchike"/>
                          <a:cs typeface="UKIJ Inchike"/>
                        </a:rPr>
                        <a:t>Not allowed if </a:t>
                      </a:r>
                      <a:r>
                        <a:rPr sz="1900" spc="-10" dirty="0">
                          <a:solidFill>
                            <a:srgbClr val="FFFFFF"/>
                          </a:solidFill>
                          <a:latin typeface="UKIJ Inchike"/>
                          <a:cs typeface="UKIJ Inchike"/>
                        </a:rPr>
                        <a:t>there  </a:t>
                      </a:r>
                      <a:r>
                        <a:rPr sz="1900" spc="-5" dirty="0">
                          <a:solidFill>
                            <a:srgbClr val="FFFFFF"/>
                          </a:solidFill>
                          <a:latin typeface="UKIJ Inchike"/>
                          <a:cs typeface="UKIJ Inchike"/>
                        </a:rPr>
                        <a:t>is a </a:t>
                      </a:r>
                      <a:r>
                        <a:rPr sz="1900" spc="-10" dirty="0">
                          <a:solidFill>
                            <a:srgbClr val="FFFFFF"/>
                          </a:solidFill>
                          <a:latin typeface="UKIJ Inchike"/>
                          <a:cs typeface="UKIJ Inchike"/>
                        </a:rPr>
                        <a:t>likelihood </a:t>
                      </a:r>
                      <a:r>
                        <a:rPr sz="1900" spc="5" dirty="0">
                          <a:solidFill>
                            <a:srgbClr val="FFFFFF"/>
                          </a:solidFill>
                          <a:latin typeface="UKIJ Inchike"/>
                          <a:cs typeface="UKIJ Inchike"/>
                        </a:rPr>
                        <a:t>of </a:t>
                      </a:r>
                      <a:r>
                        <a:rPr sz="1900" dirty="0">
                          <a:solidFill>
                            <a:srgbClr val="FFFFFF"/>
                          </a:solidFill>
                          <a:latin typeface="UKIJ Inchike"/>
                          <a:cs typeface="UKIJ Inchike"/>
                        </a:rPr>
                        <a:t>an  </a:t>
                      </a:r>
                      <a:r>
                        <a:rPr sz="1900" spc="-10" dirty="0">
                          <a:solidFill>
                            <a:srgbClr val="FFFFFF"/>
                          </a:solidFill>
                          <a:latin typeface="UKIJ Inchike"/>
                          <a:cs typeface="UKIJ Inchike"/>
                        </a:rPr>
                        <a:t>event.</a:t>
                      </a:r>
                      <a:endParaRPr sz="1900">
                        <a:latin typeface="UKIJ Inchike"/>
                        <a:cs typeface="UKIJ Inchike"/>
                      </a:endParaRPr>
                    </a:p>
                  </a:txBody>
                  <a:tcPr marL="0" marR="0" marT="42582" marB="0"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217013" y="138132"/>
            <a:ext cx="2724150" cy="437589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5"/>
              </a:spcBef>
            </a:pPr>
            <a:r>
              <a:rPr spc="13" dirty="0">
                <a:solidFill>
                  <a:srgbClr val="000000"/>
                </a:solidFill>
              </a:rPr>
              <a:t>Shock</a:t>
            </a:r>
            <a:r>
              <a:rPr spc="-35" dirty="0">
                <a:solidFill>
                  <a:srgbClr val="000000"/>
                </a:solidFill>
              </a:rPr>
              <a:t> </a:t>
            </a:r>
            <a:r>
              <a:rPr spc="9" dirty="0">
                <a:solidFill>
                  <a:srgbClr val="000000"/>
                </a:solidFill>
              </a:rPr>
              <a:t>Boundaries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171011" y="539533"/>
            <a:ext cx="3327026" cy="1509274"/>
          </a:xfrm>
          <a:prstGeom prst="rect">
            <a:avLst/>
          </a:prstGeom>
        </p:spPr>
        <p:txBody>
          <a:bodyPr vert="horz" wrap="square" lIns="0" tIns="34178" rIns="0" bIns="0" rtlCol="0">
            <a:spAutoFit/>
          </a:bodyPr>
          <a:lstStyle/>
          <a:p>
            <a:pPr marL="22413" marR="15689" indent="17370">
              <a:lnSpc>
                <a:spcPts val="2330"/>
              </a:lnSpc>
              <a:spcBef>
                <a:spcPts val="269"/>
              </a:spcBef>
            </a:pPr>
            <a:r>
              <a:rPr sz="2030" i="1" spc="-843" dirty="0">
                <a:latin typeface="Verdana"/>
                <a:cs typeface="Verdana"/>
              </a:rPr>
              <a:t>Distancefrom</a:t>
            </a:r>
            <a:r>
              <a:rPr sz="2030" b="1" i="1" spc="-843" dirty="0">
                <a:latin typeface="Verdana"/>
                <a:cs typeface="Verdana"/>
              </a:rPr>
              <a:t>Exposed </a:t>
            </a:r>
            <a:r>
              <a:rPr sz="2030" b="1" i="1" spc="-688" dirty="0">
                <a:latin typeface="Verdana"/>
                <a:cs typeface="Verdana"/>
              </a:rPr>
              <a:t> </a:t>
            </a:r>
            <a:r>
              <a:rPr sz="2030" b="1" i="1" spc="-825" dirty="0">
                <a:latin typeface="Verdana"/>
                <a:cs typeface="Verdana"/>
              </a:rPr>
              <a:t>Energized</a:t>
            </a:r>
            <a:r>
              <a:rPr sz="2030" i="1" spc="-825" dirty="0">
                <a:latin typeface="Verdana"/>
                <a:cs typeface="Verdana"/>
              </a:rPr>
              <a:t>Parts.Distanceis </a:t>
            </a:r>
            <a:r>
              <a:rPr sz="2030" i="1" spc="-706" dirty="0">
                <a:latin typeface="Verdana"/>
                <a:cs typeface="Verdana"/>
              </a:rPr>
              <a:t> </a:t>
            </a:r>
            <a:r>
              <a:rPr sz="2030" i="1" spc="-811" dirty="0">
                <a:latin typeface="Verdana"/>
                <a:cs typeface="Verdana"/>
              </a:rPr>
              <a:t>basedonvoltage.</a:t>
            </a:r>
            <a:endParaRPr sz="2030">
              <a:latin typeface="Verdana"/>
              <a:cs typeface="Verdana"/>
            </a:endParaRPr>
          </a:p>
          <a:p>
            <a:pPr marL="104220">
              <a:lnSpc>
                <a:spcPts val="3190"/>
              </a:lnSpc>
              <a:spcBef>
                <a:spcPts val="1324"/>
              </a:spcBef>
            </a:pPr>
            <a:r>
              <a:rPr sz="2691" spc="9" dirty="0">
                <a:latin typeface="UKIJ Inchike"/>
                <a:cs typeface="UKIJ Inchike"/>
              </a:rPr>
              <a:t>Arc </a:t>
            </a:r>
            <a:r>
              <a:rPr sz="2691" spc="13" dirty="0">
                <a:latin typeface="UKIJ Inchike"/>
                <a:cs typeface="UKIJ Inchike"/>
              </a:rPr>
              <a:t>Flash</a:t>
            </a:r>
            <a:r>
              <a:rPr sz="2691" spc="-53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Boundary</a:t>
            </a:r>
            <a:endParaRPr sz="2691">
              <a:latin typeface="UKIJ Inchike"/>
              <a:cs typeface="UKIJ Inchike"/>
            </a:endParaRPr>
          </a:p>
          <a:p>
            <a:pPr marL="69480" marR="47067" indent="17370">
              <a:lnSpc>
                <a:spcPts val="2330"/>
              </a:lnSpc>
              <a:spcBef>
                <a:spcPts val="128"/>
              </a:spcBef>
            </a:pPr>
            <a:r>
              <a:rPr sz="2030" i="1" spc="-781" dirty="0">
                <a:latin typeface="Verdana"/>
                <a:cs typeface="Verdana"/>
              </a:rPr>
              <a:t>Distancewhereinjuryis </a:t>
            </a:r>
            <a:r>
              <a:rPr sz="2030" i="1" spc="-706" dirty="0">
                <a:latin typeface="Verdana"/>
                <a:cs typeface="Verdana"/>
              </a:rPr>
              <a:t> </a:t>
            </a:r>
            <a:r>
              <a:rPr sz="2030" i="1" spc="-759" dirty="0">
                <a:latin typeface="Verdana"/>
                <a:cs typeface="Verdana"/>
              </a:rPr>
              <a:t>‘just’a2</a:t>
            </a:r>
            <a:r>
              <a:rPr sz="2052" i="1" spc="-1137" baseline="23297" dirty="0">
                <a:latin typeface="Verdana"/>
                <a:cs typeface="Verdana"/>
              </a:rPr>
              <a:t>nd</a:t>
            </a:r>
            <a:r>
              <a:rPr sz="2030" i="1" spc="-759" dirty="0">
                <a:latin typeface="Verdana"/>
                <a:cs typeface="Verdana"/>
              </a:rPr>
              <a:t>degreeburn. </a:t>
            </a:r>
            <a:r>
              <a:rPr sz="2030" i="1" spc="-706" dirty="0">
                <a:latin typeface="Verdana"/>
                <a:cs typeface="Verdana"/>
              </a:rPr>
              <a:t> </a:t>
            </a:r>
            <a:r>
              <a:rPr sz="2030" i="1" spc="-829" dirty="0">
                <a:latin typeface="Verdana"/>
                <a:cs typeface="Verdana"/>
              </a:rPr>
              <a:t>Basedonelectricalsystem </a:t>
            </a:r>
            <a:r>
              <a:rPr sz="2030" i="1" spc="-706" dirty="0">
                <a:latin typeface="Verdana"/>
                <a:cs typeface="Verdana"/>
              </a:rPr>
              <a:t> </a:t>
            </a:r>
            <a:r>
              <a:rPr sz="2030" i="1" spc="-877" dirty="0">
                <a:latin typeface="Verdana"/>
                <a:cs typeface="Verdana"/>
              </a:rPr>
              <a:t>parameters;Gap,Distances, </a:t>
            </a:r>
            <a:r>
              <a:rPr sz="2030" i="1" spc="-706" dirty="0">
                <a:latin typeface="Verdana"/>
                <a:cs typeface="Verdana"/>
              </a:rPr>
              <a:t> </a:t>
            </a:r>
            <a:r>
              <a:rPr sz="2030" i="1" spc="-799" dirty="0">
                <a:latin typeface="Verdana"/>
                <a:cs typeface="Verdana"/>
              </a:rPr>
              <a:t>FaultCurrent,Time,etc.</a:t>
            </a:r>
            <a:endParaRPr sz="203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55886" y="3251034"/>
            <a:ext cx="813546" cy="61408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4483">
              <a:lnSpc>
                <a:spcPct val="100000"/>
              </a:lnSpc>
              <a:spcBef>
                <a:spcPts val="84"/>
              </a:spcBef>
            </a:pPr>
            <a:r>
              <a:rPr sz="1941" dirty="0">
                <a:latin typeface="UKIJ Inchike"/>
                <a:cs typeface="UKIJ Inchike"/>
              </a:rPr>
              <a:t>42</a:t>
            </a:r>
            <a:r>
              <a:rPr sz="1941" spc="-93" dirty="0">
                <a:latin typeface="UKIJ Inchike"/>
                <a:cs typeface="UKIJ Inchike"/>
              </a:rPr>
              <a:t> </a:t>
            </a:r>
            <a:r>
              <a:rPr sz="1941" spc="-4" dirty="0">
                <a:latin typeface="UKIJ Inchike"/>
                <a:cs typeface="UKIJ Inchike"/>
              </a:rPr>
              <a:t>inch  </a:t>
            </a:r>
            <a:r>
              <a:rPr sz="1941" dirty="0">
                <a:latin typeface="UKIJ Inchike"/>
                <a:cs typeface="UKIJ Inchike"/>
              </a:rPr>
              <a:t>L</a:t>
            </a:r>
            <a:r>
              <a:rPr sz="1941" spc="-4" dirty="0">
                <a:latin typeface="UKIJ Inchike"/>
                <a:cs typeface="UKIJ Inchike"/>
              </a:rPr>
              <a:t>imi</a:t>
            </a:r>
            <a:r>
              <a:rPr sz="1941" spc="-13" dirty="0">
                <a:latin typeface="UKIJ Inchike"/>
                <a:cs typeface="UKIJ Inchike"/>
              </a:rPr>
              <a:t>t</a:t>
            </a:r>
            <a:r>
              <a:rPr sz="1941" dirty="0">
                <a:latin typeface="UKIJ Inchike"/>
                <a:cs typeface="UKIJ Inchike"/>
              </a:rPr>
              <a:t>e</a:t>
            </a:r>
            <a:r>
              <a:rPr sz="1941" spc="-4" dirty="0">
                <a:latin typeface="UKIJ Inchike"/>
                <a:cs typeface="UKIJ Inchike"/>
              </a:rPr>
              <a:t>d</a:t>
            </a:r>
            <a:endParaRPr sz="1941">
              <a:latin typeface="UKIJ Inchike"/>
              <a:cs typeface="UKIJ Inchik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86435" y="3073564"/>
            <a:ext cx="1098737" cy="61408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4483">
              <a:lnSpc>
                <a:spcPct val="100000"/>
              </a:lnSpc>
              <a:spcBef>
                <a:spcPts val="84"/>
              </a:spcBef>
            </a:pPr>
            <a:r>
              <a:rPr sz="1941" dirty="0">
                <a:latin typeface="UKIJ Inchike"/>
                <a:cs typeface="UKIJ Inchike"/>
              </a:rPr>
              <a:t>12 </a:t>
            </a:r>
            <a:r>
              <a:rPr sz="1941" spc="-4" dirty="0">
                <a:latin typeface="UKIJ Inchike"/>
                <a:cs typeface="UKIJ Inchike"/>
              </a:rPr>
              <a:t>inch  </a:t>
            </a:r>
            <a:r>
              <a:rPr sz="1941" spc="-26" dirty="0">
                <a:latin typeface="UKIJ Inchike"/>
                <a:cs typeface="UKIJ Inchike"/>
              </a:rPr>
              <a:t>R</a:t>
            </a:r>
            <a:r>
              <a:rPr sz="1941" spc="-18" dirty="0">
                <a:latin typeface="UKIJ Inchike"/>
                <a:cs typeface="UKIJ Inchike"/>
              </a:rPr>
              <a:t>e</a:t>
            </a:r>
            <a:r>
              <a:rPr sz="1941" dirty="0">
                <a:latin typeface="UKIJ Inchike"/>
                <a:cs typeface="UKIJ Inchike"/>
              </a:rPr>
              <a:t>s</a:t>
            </a:r>
            <a:r>
              <a:rPr sz="1941" spc="-13" dirty="0">
                <a:latin typeface="UKIJ Inchike"/>
                <a:cs typeface="UKIJ Inchike"/>
              </a:rPr>
              <a:t>t</a:t>
            </a:r>
            <a:r>
              <a:rPr sz="1941" spc="-9" dirty="0">
                <a:latin typeface="UKIJ Inchike"/>
                <a:cs typeface="UKIJ Inchike"/>
              </a:rPr>
              <a:t>r</a:t>
            </a:r>
            <a:r>
              <a:rPr sz="1941" spc="-4" dirty="0">
                <a:latin typeface="UKIJ Inchike"/>
                <a:cs typeface="UKIJ Inchike"/>
              </a:rPr>
              <a:t>i</a:t>
            </a:r>
            <a:r>
              <a:rPr sz="1941" spc="-9" dirty="0">
                <a:latin typeface="UKIJ Inchike"/>
                <a:cs typeface="UKIJ Inchike"/>
              </a:rPr>
              <a:t>c</a:t>
            </a:r>
            <a:r>
              <a:rPr sz="1941" spc="-13" dirty="0">
                <a:latin typeface="UKIJ Inchike"/>
                <a:cs typeface="UKIJ Inchike"/>
              </a:rPr>
              <a:t>t</a:t>
            </a:r>
            <a:r>
              <a:rPr sz="1941" dirty="0">
                <a:latin typeface="UKIJ Inchike"/>
                <a:cs typeface="UKIJ Inchike"/>
              </a:rPr>
              <a:t>e</a:t>
            </a:r>
            <a:r>
              <a:rPr sz="1941" spc="-4" dirty="0">
                <a:latin typeface="UKIJ Inchike"/>
                <a:cs typeface="UKIJ Inchike"/>
              </a:rPr>
              <a:t>d</a:t>
            </a:r>
            <a:endParaRPr sz="1941">
              <a:latin typeface="UKIJ Inchike"/>
              <a:cs typeface="UKIJ Inchik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20892" y="1627977"/>
            <a:ext cx="724460" cy="851647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49869">
              <a:lnSpc>
                <a:spcPct val="100000"/>
              </a:lnSpc>
              <a:spcBef>
                <a:spcPts val="115"/>
              </a:spcBef>
            </a:pPr>
            <a:r>
              <a:rPr sz="2691" b="1" spc="26" dirty="0">
                <a:latin typeface="UKIJ Inchike"/>
                <a:cs typeface="UKIJ Inchike"/>
              </a:rPr>
              <a:t>48</a:t>
            </a:r>
            <a:r>
              <a:rPr sz="2691" b="1" spc="18" dirty="0">
                <a:latin typeface="UKIJ Inchike"/>
                <a:cs typeface="UKIJ Inchike"/>
              </a:rPr>
              <a:t>0</a:t>
            </a:r>
            <a:endParaRPr sz="2691">
              <a:latin typeface="UKIJ Inchike"/>
              <a:cs typeface="UKIJ Inchike"/>
            </a:endParaRPr>
          </a:p>
          <a:p>
            <a:pPr marL="11206">
              <a:lnSpc>
                <a:spcPct val="100000"/>
              </a:lnSpc>
              <a:spcBef>
                <a:spcPts val="35"/>
              </a:spcBef>
            </a:pPr>
            <a:r>
              <a:rPr sz="2691" b="1" spc="4" dirty="0">
                <a:latin typeface="UKIJ Inchike"/>
                <a:cs typeface="UKIJ Inchike"/>
              </a:rPr>
              <a:t>V</a:t>
            </a:r>
            <a:r>
              <a:rPr sz="2691" b="1" spc="31" dirty="0">
                <a:latin typeface="UKIJ Inchike"/>
                <a:cs typeface="UKIJ Inchike"/>
              </a:rPr>
              <a:t>A</a:t>
            </a:r>
            <a:r>
              <a:rPr sz="2691" b="1" spc="18" dirty="0">
                <a:latin typeface="UKIJ Inchike"/>
                <a:cs typeface="UKIJ Inchike"/>
              </a:rPr>
              <a:t>C</a:t>
            </a:r>
            <a:endParaRPr sz="2691">
              <a:latin typeface="UKIJ Inchike"/>
              <a:cs typeface="UKIJ Inchike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058926" y="1161097"/>
            <a:ext cx="2895040" cy="2186268"/>
            <a:chOff x="1587182" y="1315910"/>
            <a:chExt cx="3281045" cy="2477770"/>
          </a:xfrm>
        </p:grpSpPr>
        <p:sp>
          <p:nvSpPr>
            <p:cNvPr id="14" name="object 14"/>
            <p:cNvSpPr/>
            <p:nvPr/>
          </p:nvSpPr>
          <p:spPr>
            <a:xfrm>
              <a:off x="4709159" y="2918459"/>
              <a:ext cx="158750" cy="875030"/>
            </a:xfrm>
            <a:custGeom>
              <a:avLst/>
              <a:gdLst/>
              <a:ahLst/>
              <a:cxnLst/>
              <a:rect l="l" t="t" r="r" b="b"/>
              <a:pathLst>
                <a:path w="158750" h="875029">
                  <a:moveTo>
                    <a:pt x="53340" y="158496"/>
                  </a:moveTo>
                  <a:lnTo>
                    <a:pt x="0" y="158496"/>
                  </a:lnTo>
                  <a:lnTo>
                    <a:pt x="79248" y="0"/>
                  </a:lnTo>
                  <a:lnTo>
                    <a:pt x="144780" y="131064"/>
                  </a:lnTo>
                  <a:lnTo>
                    <a:pt x="53340" y="131064"/>
                  </a:lnTo>
                  <a:lnTo>
                    <a:pt x="53340" y="158496"/>
                  </a:lnTo>
                  <a:close/>
                </a:path>
                <a:path w="158750" h="875029">
                  <a:moveTo>
                    <a:pt x="105156" y="874776"/>
                  </a:moveTo>
                  <a:lnTo>
                    <a:pt x="53340" y="874776"/>
                  </a:lnTo>
                  <a:lnTo>
                    <a:pt x="53340" y="131064"/>
                  </a:lnTo>
                  <a:lnTo>
                    <a:pt x="105156" y="131064"/>
                  </a:lnTo>
                  <a:lnTo>
                    <a:pt x="105156" y="874776"/>
                  </a:lnTo>
                  <a:close/>
                </a:path>
                <a:path w="158750" h="875029">
                  <a:moveTo>
                    <a:pt x="158496" y="158496"/>
                  </a:moveTo>
                  <a:lnTo>
                    <a:pt x="105156" y="158496"/>
                  </a:lnTo>
                  <a:lnTo>
                    <a:pt x="105156" y="131064"/>
                  </a:lnTo>
                  <a:lnTo>
                    <a:pt x="144780" y="131064"/>
                  </a:lnTo>
                  <a:lnTo>
                    <a:pt x="158496" y="15849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1592579" y="1321307"/>
              <a:ext cx="902335" cy="2092960"/>
            </a:xfrm>
            <a:custGeom>
              <a:avLst/>
              <a:gdLst/>
              <a:ahLst/>
              <a:cxnLst/>
              <a:rect l="l" t="t" r="r" b="b"/>
              <a:pathLst>
                <a:path w="902335" h="2092960">
                  <a:moveTo>
                    <a:pt x="0" y="2092452"/>
                  </a:moveTo>
                  <a:lnTo>
                    <a:pt x="10520" y="2043303"/>
                  </a:lnTo>
                  <a:lnTo>
                    <a:pt x="20527" y="1994052"/>
                  </a:lnTo>
                  <a:lnTo>
                    <a:pt x="30021" y="1944702"/>
                  </a:lnTo>
                  <a:lnTo>
                    <a:pt x="39001" y="1895259"/>
                  </a:lnTo>
                  <a:lnTo>
                    <a:pt x="47469" y="1845728"/>
                  </a:lnTo>
                  <a:lnTo>
                    <a:pt x="55423" y="1796116"/>
                  </a:lnTo>
                  <a:lnTo>
                    <a:pt x="62864" y="1746426"/>
                  </a:lnTo>
                  <a:lnTo>
                    <a:pt x="69792" y="1696664"/>
                  </a:lnTo>
                  <a:lnTo>
                    <a:pt x="76207" y="1646836"/>
                  </a:lnTo>
                  <a:lnTo>
                    <a:pt x="82109" y="1596947"/>
                  </a:lnTo>
                  <a:lnTo>
                    <a:pt x="87497" y="1547003"/>
                  </a:lnTo>
                  <a:lnTo>
                    <a:pt x="92373" y="1497007"/>
                  </a:lnTo>
                  <a:lnTo>
                    <a:pt x="96735" y="1446967"/>
                  </a:lnTo>
                  <a:lnTo>
                    <a:pt x="100583" y="1396887"/>
                  </a:lnTo>
                  <a:lnTo>
                    <a:pt x="103919" y="1346772"/>
                  </a:lnTo>
                  <a:lnTo>
                    <a:pt x="106742" y="1296628"/>
                  </a:lnTo>
                  <a:lnTo>
                    <a:pt x="109051" y="1246460"/>
                  </a:lnTo>
                  <a:lnTo>
                    <a:pt x="110847" y="1196273"/>
                  </a:lnTo>
                  <a:lnTo>
                    <a:pt x="112130" y="1146073"/>
                  </a:lnTo>
                  <a:lnTo>
                    <a:pt x="112900" y="1095865"/>
                  </a:lnTo>
                  <a:lnTo>
                    <a:pt x="113156" y="1045654"/>
                  </a:lnTo>
                  <a:lnTo>
                    <a:pt x="112900" y="995446"/>
                  </a:lnTo>
                  <a:lnTo>
                    <a:pt x="112130" y="945246"/>
                  </a:lnTo>
                  <a:lnTo>
                    <a:pt x="110847" y="895058"/>
                  </a:lnTo>
                  <a:lnTo>
                    <a:pt x="109051" y="844890"/>
                  </a:lnTo>
                  <a:lnTo>
                    <a:pt x="106742" y="794745"/>
                  </a:lnTo>
                  <a:lnTo>
                    <a:pt x="103919" y="744630"/>
                  </a:lnTo>
                  <a:lnTo>
                    <a:pt x="100583" y="694548"/>
                  </a:lnTo>
                  <a:lnTo>
                    <a:pt x="96735" y="644507"/>
                  </a:lnTo>
                  <a:lnTo>
                    <a:pt x="92373" y="594511"/>
                  </a:lnTo>
                  <a:lnTo>
                    <a:pt x="87497" y="544565"/>
                  </a:lnTo>
                  <a:lnTo>
                    <a:pt x="82109" y="494674"/>
                  </a:lnTo>
                  <a:lnTo>
                    <a:pt x="76207" y="444845"/>
                  </a:lnTo>
                  <a:lnTo>
                    <a:pt x="69792" y="395082"/>
                  </a:lnTo>
                  <a:lnTo>
                    <a:pt x="62864" y="345390"/>
                  </a:lnTo>
                  <a:lnTo>
                    <a:pt x="55423" y="295775"/>
                  </a:lnTo>
                  <a:lnTo>
                    <a:pt x="47469" y="246243"/>
                  </a:lnTo>
                  <a:lnTo>
                    <a:pt x="39001" y="196798"/>
                  </a:lnTo>
                  <a:lnTo>
                    <a:pt x="30021" y="147446"/>
                  </a:lnTo>
                  <a:lnTo>
                    <a:pt x="20527" y="98192"/>
                  </a:lnTo>
                  <a:lnTo>
                    <a:pt x="10520" y="49041"/>
                  </a:lnTo>
                  <a:lnTo>
                    <a:pt x="0" y="0"/>
                  </a:lnTo>
                  <a:lnTo>
                    <a:pt x="45035" y="1278"/>
                  </a:lnTo>
                  <a:lnTo>
                    <a:pt x="89498" y="5075"/>
                  </a:lnTo>
                  <a:lnTo>
                    <a:pt x="133337" y="11330"/>
                  </a:lnTo>
                  <a:lnTo>
                    <a:pt x="176501" y="19984"/>
                  </a:lnTo>
                  <a:lnTo>
                    <a:pt x="218938" y="30976"/>
                  </a:lnTo>
                  <a:lnTo>
                    <a:pt x="260595" y="44247"/>
                  </a:lnTo>
                  <a:lnTo>
                    <a:pt x="301423" y="59737"/>
                  </a:lnTo>
                  <a:lnTo>
                    <a:pt x="341368" y="77386"/>
                  </a:lnTo>
                  <a:lnTo>
                    <a:pt x="380379" y="97135"/>
                  </a:lnTo>
                  <a:lnTo>
                    <a:pt x="418405" y="118923"/>
                  </a:lnTo>
                  <a:lnTo>
                    <a:pt x="455393" y="142691"/>
                  </a:lnTo>
                  <a:lnTo>
                    <a:pt x="491293" y="168379"/>
                  </a:lnTo>
                  <a:lnTo>
                    <a:pt x="526053" y="195928"/>
                  </a:lnTo>
                  <a:lnTo>
                    <a:pt x="559620" y="225276"/>
                  </a:lnTo>
                  <a:lnTo>
                    <a:pt x="591944" y="256366"/>
                  </a:lnTo>
                  <a:lnTo>
                    <a:pt x="622972" y="289136"/>
                  </a:lnTo>
                  <a:lnTo>
                    <a:pt x="652653" y="323528"/>
                  </a:lnTo>
                  <a:lnTo>
                    <a:pt x="680936" y="359480"/>
                  </a:lnTo>
                  <a:lnTo>
                    <a:pt x="707768" y="396934"/>
                  </a:lnTo>
                  <a:lnTo>
                    <a:pt x="733098" y="435830"/>
                  </a:lnTo>
                  <a:lnTo>
                    <a:pt x="756874" y="476108"/>
                  </a:lnTo>
                  <a:lnTo>
                    <a:pt x="779046" y="517708"/>
                  </a:lnTo>
                  <a:lnTo>
                    <a:pt x="799560" y="560570"/>
                  </a:lnTo>
                  <a:lnTo>
                    <a:pt x="818366" y="604635"/>
                  </a:lnTo>
                  <a:lnTo>
                    <a:pt x="835411" y="649842"/>
                  </a:lnTo>
                  <a:lnTo>
                    <a:pt x="850645" y="696132"/>
                  </a:lnTo>
                  <a:lnTo>
                    <a:pt x="864015" y="743446"/>
                  </a:lnTo>
                  <a:lnTo>
                    <a:pt x="875470" y="791723"/>
                  </a:lnTo>
                  <a:lnTo>
                    <a:pt x="884957" y="840903"/>
                  </a:lnTo>
                  <a:lnTo>
                    <a:pt x="892427" y="890927"/>
                  </a:lnTo>
                  <a:lnTo>
                    <a:pt x="897826" y="941735"/>
                  </a:lnTo>
                  <a:lnTo>
                    <a:pt x="901104" y="993267"/>
                  </a:lnTo>
                  <a:lnTo>
                    <a:pt x="902207" y="1045464"/>
                  </a:lnTo>
                  <a:lnTo>
                    <a:pt x="901104" y="1097794"/>
                  </a:lnTo>
                  <a:lnTo>
                    <a:pt x="897826" y="1149453"/>
                  </a:lnTo>
                  <a:lnTo>
                    <a:pt x="892427" y="1200379"/>
                  </a:lnTo>
                  <a:lnTo>
                    <a:pt x="884957" y="1250514"/>
                  </a:lnTo>
                  <a:lnTo>
                    <a:pt x="875470" y="1299797"/>
                  </a:lnTo>
                  <a:lnTo>
                    <a:pt x="864015" y="1348170"/>
                  </a:lnTo>
                  <a:lnTo>
                    <a:pt x="850645" y="1395573"/>
                  </a:lnTo>
                  <a:lnTo>
                    <a:pt x="835411" y="1441946"/>
                  </a:lnTo>
                  <a:lnTo>
                    <a:pt x="818366" y="1487230"/>
                  </a:lnTo>
                  <a:lnTo>
                    <a:pt x="799560" y="1531365"/>
                  </a:lnTo>
                  <a:lnTo>
                    <a:pt x="779046" y="1574292"/>
                  </a:lnTo>
                  <a:lnTo>
                    <a:pt x="756874" y="1615950"/>
                  </a:lnTo>
                  <a:lnTo>
                    <a:pt x="733098" y="1656281"/>
                  </a:lnTo>
                  <a:lnTo>
                    <a:pt x="707768" y="1695226"/>
                  </a:lnTo>
                  <a:lnTo>
                    <a:pt x="680936" y="1732723"/>
                  </a:lnTo>
                  <a:lnTo>
                    <a:pt x="652653" y="1768715"/>
                  </a:lnTo>
                  <a:lnTo>
                    <a:pt x="622972" y="1803141"/>
                  </a:lnTo>
                  <a:lnTo>
                    <a:pt x="591944" y="1835942"/>
                  </a:lnTo>
                  <a:lnTo>
                    <a:pt x="559620" y="1867058"/>
                  </a:lnTo>
                  <a:lnTo>
                    <a:pt x="526053" y="1896430"/>
                  </a:lnTo>
                  <a:lnTo>
                    <a:pt x="491293" y="1923999"/>
                  </a:lnTo>
                  <a:lnTo>
                    <a:pt x="455393" y="1949704"/>
                  </a:lnTo>
                  <a:lnTo>
                    <a:pt x="418405" y="1973486"/>
                  </a:lnTo>
                  <a:lnTo>
                    <a:pt x="380379" y="1995285"/>
                  </a:lnTo>
                  <a:lnTo>
                    <a:pt x="341368" y="2015043"/>
                  </a:lnTo>
                  <a:lnTo>
                    <a:pt x="301423" y="2032699"/>
                  </a:lnTo>
                  <a:lnTo>
                    <a:pt x="260595" y="2048195"/>
                  </a:lnTo>
                  <a:lnTo>
                    <a:pt x="218938" y="2061470"/>
                  </a:lnTo>
                  <a:lnTo>
                    <a:pt x="176501" y="2072464"/>
                  </a:lnTo>
                  <a:lnTo>
                    <a:pt x="133337" y="2081119"/>
                  </a:lnTo>
                  <a:lnTo>
                    <a:pt x="89498" y="2087375"/>
                  </a:lnTo>
                  <a:lnTo>
                    <a:pt x="45035" y="2091173"/>
                  </a:lnTo>
                  <a:lnTo>
                    <a:pt x="0" y="2092452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" name="object 16"/>
            <p:cNvSpPr/>
            <p:nvPr/>
          </p:nvSpPr>
          <p:spPr>
            <a:xfrm>
              <a:off x="1592579" y="1321307"/>
              <a:ext cx="902335" cy="2092960"/>
            </a:xfrm>
            <a:custGeom>
              <a:avLst/>
              <a:gdLst/>
              <a:ahLst/>
              <a:cxnLst/>
              <a:rect l="l" t="t" r="r" b="b"/>
              <a:pathLst>
                <a:path w="902335" h="2092960">
                  <a:moveTo>
                    <a:pt x="0" y="0"/>
                  </a:moveTo>
                  <a:lnTo>
                    <a:pt x="45035" y="1278"/>
                  </a:lnTo>
                  <a:lnTo>
                    <a:pt x="89498" y="5075"/>
                  </a:lnTo>
                  <a:lnTo>
                    <a:pt x="133337" y="11330"/>
                  </a:lnTo>
                  <a:lnTo>
                    <a:pt x="176501" y="19984"/>
                  </a:lnTo>
                  <a:lnTo>
                    <a:pt x="218938" y="30976"/>
                  </a:lnTo>
                  <a:lnTo>
                    <a:pt x="260595" y="44247"/>
                  </a:lnTo>
                  <a:lnTo>
                    <a:pt x="301423" y="59737"/>
                  </a:lnTo>
                  <a:lnTo>
                    <a:pt x="341368" y="77386"/>
                  </a:lnTo>
                  <a:lnTo>
                    <a:pt x="380379" y="97135"/>
                  </a:lnTo>
                  <a:lnTo>
                    <a:pt x="418405" y="118923"/>
                  </a:lnTo>
                  <a:lnTo>
                    <a:pt x="455393" y="142691"/>
                  </a:lnTo>
                  <a:lnTo>
                    <a:pt x="491293" y="168379"/>
                  </a:lnTo>
                  <a:lnTo>
                    <a:pt x="526053" y="195928"/>
                  </a:lnTo>
                  <a:lnTo>
                    <a:pt x="559620" y="225276"/>
                  </a:lnTo>
                  <a:lnTo>
                    <a:pt x="591944" y="256366"/>
                  </a:lnTo>
                  <a:lnTo>
                    <a:pt x="622972" y="289136"/>
                  </a:lnTo>
                  <a:lnTo>
                    <a:pt x="652653" y="323528"/>
                  </a:lnTo>
                  <a:lnTo>
                    <a:pt x="680936" y="359480"/>
                  </a:lnTo>
                  <a:lnTo>
                    <a:pt x="707768" y="396934"/>
                  </a:lnTo>
                  <a:lnTo>
                    <a:pt x="733098" y="435830"/>
                  </a:lnTo>
                  <a:lnTo>
                    <a:pt x="756874" y="476108"/>
                  </a:lnTo>
                  <a:lnTo>
                    <a:pt x="779046" y="517708"/>
                  </a:lnTo>
                  <a:lnTo>
                    <a:pt x="799560" y="560570"/>
                  </a:lnTo>
                  <a:lnTo>
                    <a:pt x="818366" y="604635"/>
                  </a:lnTo>
                  <a:lnTo>
                    <a:pt x="835411" y="649842"/>
                  </a:lnTo>
                  <a:lnTo>
                    <a:pt x="850645" y="696132"/>
                  </a:lnTo>
                  <a:lnTo>
                    <a:pt x="864015" y="743446"/>
                  </a:lnTo>
                  <a:lnTo>
                    <a:pt x="875470" y="791723"/>
                  </a:lnTo>
                  <a:lnTo>
                    <a:pt x="884957" y="840903"/>
                  </a:lnTo>
                  <a:lnTo>
                    <a:pt x="892427" y="890927"/>
                  </a:lnTo>
                  <a:lnTo>
                    <a:pt x="897826" y="941735"/>
                  </a:lnTo>
                  <a:lnTo>
                    <a:pt x="901104" y="993267"/>
                  </a:lnTo>
                  <a:lnTo>
                    <a:pt x="902207" y="1045464"/>
                  </a:lnTo>
                  <a:lnTo>
                    <a:pt x="901104" y="1097794"/>
                  </a:lnTo>
                  <a:lnTo>
                    <a:pt x="897826" y="1149453"/>
                  </a:lnTo>
                  <a:lnTo>
                    <a:pt x="892427" y="1200379"/>
                  </a:lnTo>
                  <a:lnTo>
                    <a:pt x="884957" y="1250514"/>
                  </a:lnTo>
                  <a:lnTo>
                    <a:pt x="875470" y="1299797"/>
                  </a:lnTo>
                  <a:lnTo>
                    <a:pt x="864015" y="1348170"/>
                  </a:lnTo>
                  <a:lnTo>
                    <a:pt x="850645" y="1395573"/>
                  </a:lnTo>
                  <a:lnTo>
                    <a:pt x="835411" y="1441946"/>
                  </a:lnTo>
                  <a:lnTo>
                    <a:pt x="818366" y="1487230"/>
                  </a:lnTo>
                  <a:lnTo>
                    <a:pt x="799560" y="1531365"/>
                  </a:lnTo>
                  <a:lnTo>
                    <a:pt x="779046" y="1574292"/>
                  </a:lnTo>
                  <a:lnTo>
                    <a:pt x="756874" y="1615950"/>
                  </a:lnTo>
                  <a:lnTo>
                    <a:pt x="733098" y="1656281"/>
                  </a:lnTo>
                  <a:lnTo>
                    <a:pt x="707768" y="1695226"/>
                  </a:lnTo>
                  <a:lnTo>
                    <a:pt x="680936" y="1732723"/>
                  </a:lnTo>
                  <a:lnTo>
                    <a:pt x="652653" y="1768715"/>
                  </a:lnTo>
                  <a:lnTo>
                    <a:pt x="622972" y="1803141"/>
                  </a:lnTo>
                  <a:lnTo>
                    <a:pt x="591944" y="1835942"/>
                  </a:lnTo>
                  <a:lnTo>
                    <a:pt x="559620" y="1867058"/>
                  </a:lnTo>
                  <a:lnTo>
                    <a:pt x="526053" y="1896430"/>
                  </a:lnTo>
                  <a:lnTo>
                    <a:pt x="491293" y="1923999"/>
                  </a:lnTo>
                  <a:lnTo>
                    <a:pt x="455393" y="1949704"/>
                  </a:lnTo>
                  <a:lnTo>
                    <a:pt x="418405" y="1973486"/>
                  </a:lnTo>
                  <a:lnTo>
                    <a:pt x="380379" y="1995285"/>
                  </a:lnTo>
                  <a:lnTo>
                    <a:pt x="341368" y="2015043"/>
                  </a:lnTo>
                  <a:lnTo>
                    <a:pt x="301423" y="2032699"/>
                  </a:lnTo>
                  <a:lnTo>
                    <a:pt x="260595" y="2048195"/>
                  </a:lnTo>
                  <a:lnTo>
                    <a:pt x="218938" y="2061470"/>
                  </a:lnTo>
                  <a:lnTo>
                    <a:pt x="176501" y="2072464"/>
                  </a:lnTo>
                  <a:lnTo>
                    <a:pt x="133337" y="2081119"/>
                  </a:lnTo>
                  <a:lnTo>
                    <a:pt x="89498" y="2087375"/>
                  </a:lnTo>
                  <a:lnTo>
                    <a:pt x="45035" y="2091173"/>
                  </a:lnTo>
                  <a:lnTo>
                    <a:pt x="0" y="2092452"/>
                  </a:lnTo>
                  <a:lnTo>
                    <a:pt x="10520" y="2043303"/>
                  </a:lnTo>
                  <a:lnTo>
                    <a:pt x="20527" y="1994052"/>
                  </a:lnTo>
                  <a:lnTo>
                    <a:pt x="30021" y="1944702"/>
                  </a:lnTo>
                  <a:lnTo>
                    <a:pt x="39001" y="1895259"/>
                  </a:lnTo>
                  <a:lnTo>
                    <a:pt x="47469" y="1845728"/>
                  </a:lnTo>
                  <a:lnTo>
                    <a:pt x="55423" y="1796116"/>
                  </a:lnTo>
                  <a:lnTo>
                    <a:pt x="62864" y="1746426"/>
                  </a:lnTo>
                  <a:lnTo>
                    <a:pt x="69792" y="1696664"/>
                  </a:lnTo>
                  <a:lnTo>
                    <a:pt x="76207" y="1646836"/>
                  </a:lnTo>
                  <a:lnTo>
                    <a:pt x="82109" y="1596947"/>
                  </a:lnTo>
                  <a:lnTo>
                    <a:pt x="87497" y="1547003"/>
                  </a:lnTo>
                  <a:lnTo>
                    <a:pt x="92373" y="1497007"/>
                  </a:lnTo>
                  <a:lnTo>
                    <a:pt x="96735" y="1446967"/>
                  </a:lnTo>
                  <a:lnTo>
                    <a:pt x="100583" y="1396887"/>
                  </a:lnTo>
                  <a:lnTo>
                    <a:pt x="103919" y="1346772"/>
                  </a:lnTo>
                  <a:lnTo>
                    <a:pt x="106742" y="1296628"/>
                  </a:lnTo>
                  <a:lnTo>
                    <a:pt x="109051" y="1246460"/>
                  </a:lnTo>
                  <a:lnTo>
                    <a:pt x="110847" y="1196273"/>
                  </a:lnTo>
                  <a:lnTo>
                    <a:pt x="112130" y="1146073"/>
                  </a:lnTo>
                  <a:lnTo>
                    <a:pt x="112900" y="1095865"/>
                  </a:lnTo>
                  <a:lnTo>
                    <a:pt x="113156" y="1045654"/>
                  </a:lnTo>
                  <a:lnTo>
                    <a:pt x="112900" y="995446"/>
                  </a:lnTo>
                  <a:lnTo>
                    <a:pt x="112130" y="945246"/>
                  </a:lnTo>
                  <a:lnTo>
                    <a:pt x="110847" y="895058"/>
                  </a:lnTo>
                  <a:lnTo>
                    <a:pt x="109051" y="844890"/>
                  </a:lnTo>
                  <a:lnTo>
                    <a:pt x="106742" y="794745"/>
                  </a:lnTo>
                  <a:lnTo>
                    <a:pt x="103919" y="744630"/>
                  </a:lnTo>
                  <a:lnTo>
                    <a:pt x="100583" y="694548"/>
                  </a:lnTo>
                  <a:lnTo>
                    <a:pt x="96735" y="644507"/>
                  </a:lnTo>
                  <a:lnTo>
                    <a:pt x="92373" y="594511"/>
                  </a:lnTo>
                  <a:lnTo>
                    <a:pt x="87497" y="544565"/>
                  </a:lnTo>
                  <a:lnTo>
                    <a:pt x="82109" y="494674"/>
                  </a:lnTo>
                  <a:lnTo>
                    <a:pt x="76207" y="444845"/>
                  </a:lnTo>
                  <a:lnTo>
                    <a:pt x="69792" y="395082"/>
                  </a:lnTo>
                  <a:lnTo>
                    <a:pt x="62864" y="345390"/>
                  </a:lnTo>
                  <a:lnTo>
                    <a:pt x="55423" y="295775"/>
                  </a:lnTo>
                  <a:lnTo>
                    <a:pt x="47469" y="246243"/>
                  </a:lnTo>
                  <a:lnTo>
                    <a:pt x="39001" y="196798"/>
                  </a:lnTo>
                  <a:lnTo>
                    <a:pt x="30021" y="147446"/>
                  </a:lnTo>
                  <a:lnTo>
                    <a:pt x="20527" y="98192"/>
                  </a:lnTo>
                  <a:lnTo>
                    <a:pt x="10520" y="49041"/>
                  </a:lnTo>
                  <a:lnTo>
                    <a:pt x="0" y="0"/>
                  </a:lnTo>
                </a:path>
              </a:pathLst>
            </a:custGeom>
            <a:ln w="10668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" name="object 17"/>
            <p:cNvSpPr/>
            <p:nvPr/>
          </p:nvSpPr>
          <p:spPr>
            <a:xfrm>
              <a:off x="2263139" y="1874519"/>
              <a:ext cx="477520" cy="167640"/>
            </a:xfrm>
            <a:custGeom>
              <a:avLst/>
              <a:gdLst/>
              <a:ahLst/>
              <a:cxnLst/>
              <a:rect l="l" t="t" r="r" b="b"/>
              <a:pathLst>
                <a:path w="477519" h="167639">
                  <a:moveTo>
                    <a:pt x="0" y="167639"/>
                  </a:moveTo>
                  <a:lnTo>
                    <a:pt x="477012" y="167639"/>
                  </a:lnTo>
                  <a:lnTo>
                    <a:pt x="477012" y="0"/>
                  </a:lnTo>
                  <a:lnTo>
                    <a:pt x="0" y="0"/>
                  </a:lnTo>
                  <a:lnTo>
                    <a:pt x="0" y="167639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" name="object 18"/>
            <p:cNvSpPr/>
            <p:nvPr/>
          </p:nvSpPr>
          <p:spPr>
            <a:xfrm>
              <a:off x="2069591" y="1874519"/>
              <a:ext cx="670560" cy="167640"/>
            </a:xfrm>
            <a:custGeom>
              <a:avLst/>
              <a:gdLst/>
              <a:ahLst/>
              <a:cxnLst/>
              <a:rect l="l" t="t" r="r" b="b"/>
              <a:pathLst>
                <a:path w="670560" h="167639">
                  <a:moveTo>
                    <a:pt x="0" y="0"/>
                  </a:moveTo>
                  <a:lnTo>
                    <a:pt x="670559" y="0"/>
                  </a:lnTo>
                  <a:lnTo>
                    <a:pt x="670559" y="167639"/>
                  </a:lnTo>
                  <a:lnTo>
                    <a:pt x="0" y="167639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" name="object 19"/>
            <p:cNvSpPr/>
            <p:nvPr/>
          </p:nvSpPr>
          <p:spPr>
            <a:xfrm>
              <a:off x="2263139" y="2628900"/>
              <a:ext cx="477520" cy="167640"/>
            </a:xfrm>
            <a:custGeom>
              <a:avLst/>
              <a:gdLst/>
              <a:ahLst/>
              <a:cxnLst/>
              <a:rect l="l" t="t" r="r" b="b"/>
              <a:pathLst>
                <a:path w="477519" h="167639">
                  <a:moveTo>
                    <a:pt x="0" y="167640"/>
                  </a:moveTo>
                  <a:lnTo>
                    <a:pt x="477012" y="167640"/>
                  </a:lnTo>
                  <a:lnTo>
                    <a:pt x="477012" y="0"/>
                  </a:lnTo>
                  <a:lnTo>
                    <a:pt x="0" y="0"/>
                  </a:lnTo>
                  <a:lnTo>
                    <a:pt x="0" y="16764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" name="object 20"/>
            <p:cNvSpPr/>
            <p:nvPr/>
          </p:nvSpPr>
          <p:spPr>
            <a:xfrm>
              <a:off x="2069591" y="2628900"/>
              <a:ext cx="670560" cy="167640"/>
            </a:xfrm>
            <a:custGeom>
              <a:avLst/>
              <a:gdLst/>
              <a:ahLst/>
              <a:cxnLst/>
              <a:rect l="l" t="t" r="r" b="b"/>
              <a:pathLst>
                <a:path w="670560" h="167639">
                  <a:moveTo>
                    <a:pt x="0" y="0"/>
                  </a:moveTo>
                  <a:lnTo>
                    <a:pt x="670559" y="0"/>
                  </a:lnTo>
                  <a:lnTo>
                    <a:pt x="670559" y="167640"/>
                  </a:lnTo>
                  <a:lnTo>
                    <a:pt x="0" y="16764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" name="object 21"/>
            <p:cNvSpPr/>
            <p:nvPr/>
          </p:nvSpPr>
          <p:spPr>
            <a:xfrm>
              <a:off x="1676399" y="1706879"/>
              <a:ext cx="502920" cy="1257300"/>
            </a:xfrm>
            <a:custGeom>
              <a:avLst/>
              <a:gdLst/>
              <a:ahLst/>
              <a:cxnLst/>
              <a:rect l="l" t="t" r="r" b="b"/>
              <a:pathLst>
                <a:path w="502919" h="1257300">
                  <a:moveTo>
                    <a:pt x="502920" y="1257300"/>
                  </a:moveTo>
                  <a:lnTo>
                    <a:pt x="0" y="1257300"/>
                  </a:lnTo>
                  <a:lnTo>
                    <a:pt x="0" y="0"/>
                  </a:lnTo>
                  <a:lnTo>
                    <a:pt x="502920" y="0"/>
                  </a:lnTo>
                  <a:lnTo>
                    <a:pt x="502920" y="125730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" name="object 22"/>
            <p:cNvSpPr/>
            <p:nvPr/>
          </p:nvSpPr>
          <p:spPr>
            <a:xfrm>
              <a:off x="1676399" y="1706879"/>
              <a:ext cx="502920" cy="1257300"/>
            </a:xfrm>
            <a:custGeom>
              <a:avLst/>
              <a:gdLst/>
              <a:ahLst/>
              <a:cxnLst/>
              <a:rect l="l" t="t" r="r" b="b"/>
              <a:pathLst>
                <a:path w="502919" h="1257300">
                  <a:moveTo>
                    <a:pt x="0" y="0"/>
                  </a:moveTo>
                  <a:lnTo>
                    <a:pt x="502920" y="0"/>
                  </a:lnTo>
                  <a:lnTo>
                    <a:pt x="502920" y="1257300"/>
                  </a:lnTo>
                  <a:lnTo>
                    <a:pt x="0" y="1257300"/>
                  </a:lnTo>
                  <a:lnTo>
                    <a:pt x="0" y="0"/>
                  </a:lnTo>
                  <a:close/>
                </a:path>
              </a:pathLst>
            </a:custGeom>
            <a:ln w="411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721761" y="3381523"/>
            <a:ext cx="1053353" cy="61408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4483">
              <a:lnSpc>
                <a:spcPct val="100000"/>
              </a:lnSpc>
              <a:spcBef>
                <a:spcPts val="84"/>
              </a:spcBef>
            </a:pPr>
            <a:r>
              <a:rPr sz="1941" spc="-4" dirty="0">
                <a:latin typeface="UKIJ Inchike"/>
                <a:cs typeface="UKIJ Inchike"/>
              </a:rPr>
              <a:t>Arc Flash  </a:t>
            </a:r>
            <a:r>
              <a:rPr sz="1941" spc="13" dirty="0">
                <a:latin typeface="UKIJ Inchike"/>
                <a:cs typeface="UKIJ Inchike"/>
              </a:rPr>
              <a:t>B</a:t>
            </a:r>
            <a:r>
              <a:rPr sz="1941" spc="-13" dirty="0">
                <a:latin typeface="UKIJ Inchike"/>
                <a:cs typeface="UKIJ Inchike"/>
              </a:rPr>
              <a:t>o</a:t>
            </a:r>
            <a:r>
              <a:rPr sz="1941" spc="-22" dirty="0">
                <a:latin typeface="UKIJ Inchike"/>
                <a:cs typeface="UKIJ Inchike"/>
              </a:rPr>
              <a:t>u</a:t>
            </a:r>
            <a:r>
              <a:rPr sz="1941" dirty="0">
                <a:latin typeface="UKIJ Inchike"/>
                <a:cs typeface="UKIJ Inchike"/>
              </a:rPr>
              <a:t>n</a:t>
            </a:r>
            <a:r>
              <a:rPr sz="1941" spc="-13" dirty="0">
                <a:latin typeface="UKIJ Inchike"/>
                <a:cs typeface="UKIJ Inchike"/>
              </a:rPr>
              <a:t>d</a:t>
            </a:r>
            <a:r>
              <a:rPr sz="1941" spc="4" dirty="0">
                <a:latin typeface="UKIJ Inchike"/>
                <a:cs typeface="UKIJ Inchike"/>
              </a:rPr>
              <a:t>a</a:t>
            </a:r>
            <a:r>
              <a:rPr sz="1941" spc="-9" dirty="0">
                <a:latin typeface="UKIJ Inchike"/>
                <a:cs typeface="UKIJ Inchike"/>
              </a:rPr>
              <a:t>r</a:t>
            </a:r>
            <a:r>
              <a:rPr sz="1941" spc="-4" dirty="0">
                <a:latin typeface="UKIJ Inchike"/>
                <a:cs typeface="UKIJ Inchike"/>
              </a:rPr>
              <a:t>y</a:t>
            </a:r>
            <a:endParaRPr sz="1941">
              <a:latin typeface="UKIJ Inchike"/>
              <a:cs typeface="UKIJ Inchik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220116" y="1654880"/>
            <a:ext cx="282129" cy="811866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1206">
              <a:lnSpc>
                <a:spcPts val="2232"/>
              </a:lnSpc>
            </a:pPr>
            <a:r>
              <a:rPr sz="1941" spc="-150" dirty="0">
                <a:latin typeface="Arial"/>
                <a:cs typeface="Arial"/>
              </a:rPr>
              <a:t>P</a:t>
            </a:r>
            <a:r>
              <a:rPr sz="1941" spc="4" dirty="0">
                <a:latin typeface="Arial"/>
                <a:cs typeface="Arial"/>
              </a:rPr>
              <a:t>A</a:t>
            </a:r>
            <a:r>
              <a:rPr sz="1941" spc="-4" dirty="0">
                <a:latin typeface="Arial"/>
                <a:cs typeface="Arial"/>
              </a:rPr>
              <a:t>N</a:t>
            </a:r>
            <a:r>
              <a:rPr sz="1941" spc="4" dirty="0">
                <a:latin typeface="Arial"/>
                <a:cs typeface="Arial"/>
              </a:rPr>
              <a:t>E</a:t>
            </a:r>
            <a:r>
              <a:rPr sz="1941" dirty="0">
                <a:latin typeface="Arial"/>
                <a:cs typeface="Arial"/>
              </a:rPr>
              <a:t>L</a:t>
            </a:r>
            <a:endParaRPr sz="1941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216351" y="1649281"/>
            <a:ext cx="379319" cy="823072"/>
            <a:chOff x="5165597" y="1869185"/>
            <a:chExt cx="429895" cy="932815"/>
          </a:xfrm>
        </p:grpSpPr>
        <p:sp>
          <p:nvSpPr>
            <p:cNvPr id="26" name="object 26"/>
            <p:cNvSpPr/>
            <p:nvPr/>
          </p:nvSpPr>
          <p:spPr>
            <a:xfrm>
              <a:off x="5170931" y="1874519"/>
              <a:ext cx="419100" cy="922019"/>
            </a:xfrm>
            <a:custGeom>
              <a:avLst/>
              <a:gdLst/>
              <a:ahLst/>
              <a:cxnLst/>
              <a:rect l="l" t="t" r="r" b="b"/>
              <a:pathLst>
                <a:path w="419100" h="922019">
                  <a:moveTo>
                    <a:pt x="210311" y="922020"/>
                  </a:moveTo>
                  <a:lnTo>
                    <a:pt x="154516" y="905601"/>
                  </a:lnTo>
                  <a:lnTo>
                    <a:pt x="104309" y="859253"/>
                  </a:lnTo>
                  <a:lnTo>
                    <a:pt x="81936" y="826218"/>
                  </a:lnTo>
                  <a:lnTo>
                    <a:pt x="61721" y="787336"/>
                  </a:lnTo>
                  <a:lnTo>
                    <a:pt x="43920" y="743151"/>
                  </a:lnTo>
                  <a:lnTo>
                    <a:pt x="28786" y="694210"/>
                  </a:lnTo>
                  <a:lnTo>
                    <a:pt x="16573" y="641056"/>
                  </a:lnTo>
                  <a:lnTo>
                    <a:pt x="7535" y="584235"/>
                  </a:lnTo>
                  <a:lnTo>
                    <a:pt x="1926" y="524292"/>
                  </a:lnTo>
                  <a:lnTo>
                    <a:pt x="0" y="461772"/>
                  </a:lnTo>
                  <a:lnTo>
                    <a:pt x="1926" y="399221"/>
                  </a:lnTo>
                  <a:lnTo>
                    <a:pt x="7535" y="339195"/>
                  </a:lnTo>
                  <a:lnTo>
                    <a:pt x="16573" y="282249"/>
                  </a:lnTo>
                  <a:lnTo>
                    <a:pt x="28786" y="228938"/>
                  </a:lnTo>
                  <a:lnTo>
                    <a:pt x="43920" y="179818"/>
                  </a:lnTo>
                  <a:lnTo>
                    <a:pt x="61721" y="135445"/>
                  </a:lnTo>
                  <a:lnTo>
                    <a:pt x="81936" y="96374"/>
                  </a:lnTo>
                  <a:lnTo>
                    <a:pt x="104309" y="63161"/>
                  </a:lnTo>
                  <a:lnTo>
                    <a:pt x="154516" y="16531"/>
                  </a:lnTo>
                  <a:lnTo>
                    <a:pt x="210311" y="0"/>
                  </a:lnTo>
                  <a:lnTo>
                    <a:pt x="238751" y="4225"/>
                  </a:lnTo>
                  <a:lnTo>
                    <a:pt x="291798" y="36361"/>
                  </a:lnTo>
                  <a:lnTo>
                    <a:pt x="338114" y="96374"/>
                  </a:lnTo>
                  <a:lnTo>
                    <a:pt x="358140" y="135445"/>
                  </a:lnTo>
                  <a:lnTo>
                    <a:pt x="375752" y="179818"/>
                  </a:lnTo>
                  <a:lnTo>
                    <a:pt x="390708" y="228938"/>
                  </a:lnTo>
                  <a:lnTo>
                    <a:pt x="402764" y="282249"/>
                  </a:lnTo>
                  <a:lnTo>
                    <a:pt x="411677" y="339195"/>
                  </a:lnTo>
                  <a:lnTo>
                    <a:pt x="417203" y="399221"/>
                  </a:lnTo>
                  <a:lnTo>
                    <a:pt x="419100" y="461772"/>
                  </a:lnTo>
                  <a:lnTo>
                    <a:pt x="417203" y="524292"/>
                  </a:lnTo>
                  <a:lnTo>
                    <a:pt x="411677" y="584235"/>
                  </a:lnTo>
                  <a:lnTo>
                    <a:pt x="402764" y="641056"/>
                  </a:lnTo>
                  <a:lnTo>
                    <a:pt x="390708" y="694210"/>
                  </a:lnTo>
                  <a:lnTo>
                    <a:pt x="375752" y="743151"/>
                  </a:lnTo>
                  <a:lnTo>
                    <a:pt x="358140" y="787336"/>
                  </a:lnTo>
                  <a:lnTo>
                    <a:pt x="338114" y="826218"/>
                  </a:lnTo>
                  <a:lnTo>
                    <a:pt x="315919" y="859253"/>
                  </a:lnTo>
                  <a:lnTo>
                    <a:pt x="265994" y="905601"/>
                  </a:lnTo>
                  <a:lnTo>
                    <a:pt x="210311" y="92202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" name="object 27"/>
            <p:cNvSpPr/>
            <p:nvPr/>
          </p:nvSpPr>
          <p:spPr>
            <a:xfrm>
              <a:off x="5170931" y="1874519"/>
              <a:ext cx="419100" cy="922019"/>
            </a:xfrm>
            <a:custGeom>
              <a:avLst/>
              <a:gdLst/>
              <a:ahLst/>
              <a:cxnLst/>
              <a:rect l="l" t="t" r="r" b="b"/>
              <a:pathLst>
                <a:path w="419100" h="922019">
                  <a:moveTo>
                    <a:pt x="0" y="461772"/>
                  </a:moveTo>
                  <a:lnTo>
                    <a:pt x="1926" y="399221"/>
                  </a:lnTo>
                  <a:lnTo>
                    <a:pt x="7535" y="339195"/>
                  </a:lnTo>
                  <a:lnTo>
                    <a:pt x="16573" y="282249"/>
                  </a:lnTo>
                  <a:lnTo>
                    <a:pt x="28786" y="228938"/>
                  </a:lnTo>
                  <a:lnTo>
                    <a:pt x="43920" y="179818"/>
                  </a:lnTo>
                  <a:lnTo>
                    <a:pt x="61721" y="135445"/>
                  </a:lnTo>
                  <a:lnTo>
                    <a:pt x="81936" y="96374"/>
                  </a:lnTo>
                  <a:lnTo>
                    <a:pt x="104309" y="63161"/>
                  </a:lnTo>
                  <a:lnTo>
                    <a:pt x="154516" y="16531"/>
                  </a:lnTo>
                  <a:lnTo>
                    <a:pt x="210311" y="0"/>
                  </a:lnTo>
                  <a:lnTo>
                    <a:pt x="238751" y="4225"/>
                  </a:lnTo>
                  <a:lnTo>
                    <a:pt x="291798" y="36361"/>
                  </a:lnTo>
                  <a:lnTo>
                    <a:pt x="338114" y="96374"/>
                  </a:lnTo>
                  <a:lnTo>
                    <a:pt x="358140" y="135445"/>
                  </a:lnTo>
                  <a:lnTo>
                    <a:pt x="375752" y="179818"/>
                  </a:lnTo>
                  <a:lnTo>
                    <a:pt x="390708" y="228938"/>
                  </a:lnTo>
                  <a:lnTo>
                    <a:pt x="402764" y="282249"/>
                  </a:lnTo>
                  <a:lnTo>
                    <a:pt x="411677" y="339195"/>
                  </a:lnTo>
                  <a:lnTo>
                    <a:pt x="417203" y="399221"/>
                  </a:lnTo>
                  <a:lnTo>
                    <a:pt x="419100" y="461772"/>
                  </a:lnTo>
                  <a:lnTo>
                    <a:pt x="417203" y="524292"/>
                  </a:lnTo>
                  <a:lnTo>
                    <a:pt x="411677" y="584235"/>
                  </a:lnTo>
                  <a:lnTo>
                    <a:pt x="402764" y="641056"/>
                  </a:lnTo>
                  <a:lnTo>
                    <a:pt x="390708" y="694210"/>
                  </a:lnTo>
                  <a:lnTo>
                    <a:pt x="375752" y="743151"/>
                  </a:lnTo>
                  <a:lnTo>
                    <a:pt x="358140" y="787336"/>
                  </a:lnTo>
                  <a:lnTo>
                    <a:pt x="338114" y="826218"/>
                  </a:lnTo>
                  <a:lnTo>
                    <a:pt x="315919" y="859253"/>
                  </a:lnTo>
                  <a:lnTo>
                    <a:pt x="265994" y="905601"/>
                  </a:lnTo>
                  <a:lnTo>
                    <a:pt x="210311" y="922020"/>
                  </a:lnTo>
                  <a:lnTo>
                    <a:pt x="181842" y="917824"/>
                  </a:lnTo>
                  <a:lnTo>
                    <a:pt x="128587" y="885896"/>
                  </a:lnTo>
                  <a:lnTo>
                    <a:pt x="81936" y="826218"/>
                  </a:lnTo>
                  <a:lnTo>
                    <a:pt x="61721" y="787336"/>
                  </a:lnTo>
                  <a:lnTo>
                    <a:pt x="43920" y="743151"/>
                  </a:lnTo>
                  <a:lnTo>
                    <a:pt x="28786" y="694210"/>
                  </a:lnTo>
                  <a:lnTo>
                    <a:pt x="16573" y="641056"/>
                  </a:lnTo>
                  <a:lnTo>
                    <a:pt x="7535" y="584235"/>
                  </a:lnTo>
                  <a:lnTo>
                    <a:pt x="1926" y="524292"/>
                  </a:lnTo>
                  <a:lnTo>
                    <a:pt x="0" y="461772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" name="object 28"/>
            <p:cNvSpPr/>
            <p:nvPr/>
          </p:nvSpPr>
          <p:spPr>
            <a:xfrm>
              <a:off x="5170931" y="2125979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10311" y="419100"/>
                  </a:moveTo>
                  <a:lnTo>
                    <a:pt x="162192" y="413612"/>
                  </a:lnTo>
                  <a:lnTo>
                    <a:pt x="117965" y="397968"/>
                  </a:lnTo>
                  <a:lnTo>
                    <a:pt x="78910" y="373393"/>
                  </a:lnTo>
                  <a:lnTo>
                    <a:pt x="46306" y="341113"/>
                  </a:lnTo>
                  <a:lnTo>
                    <a:pt x="21433" y="302356"/>
                  </a:lnTo>
                  <a:lnTo>
                    <a:pt x="5571" y="258346"/>
                  </a:lnTo>
                  <a:lnTo>
                    <a:pt x="0" y="210312"/>
                  </a:lnTo>
                  <a:lnTo>
                    <a:pt x="5571" y="162192"/>
                  </a:lnTo>
                  <a:lnTo>
                    <a:pt x="21433" y="117965"/>
                  </a:lnTo>
                  <a:lnTo>
                    <a:pt x="46306" y="78910"/>
                  </a:lnTo>
                  <a:lnTo>
                    <a:pt x="78910" y="46306"/>
                  </a:lnTo>
                  <a:lnTo>
                    <a:pt x="117965" y="21433"/>
                  </a:lnTo>
                  <a:lnTo>
                    <a:pt x="162192" y="5571"/>
                  </a:lnTo>
                  <a:lnTo>
                    <a:pt x="210311" y="0"/>
                  </a:lnTo>
                  <a:lnTo>
                    <a:pt x="258346" y="5571"/>
                  </a:lnTo>
                  <a:lnTo>
                    <a:pt x="302356" y="21433"/>
                  </a:lnTo>
                  <a:lnTo>
                    <a:pt x="341113" y="46306"/>
                  </a:lnTo>
                  <a:lnTo>
                    <a:pt x="373393" y="78910"/>
                  </a:lnTo>
                  <a:lnTo>
                    <a:pt x="397968" y="117965"/>
                  </a:lnTo>
                  <a:lnTo>
                    <a:pt x="413612" y="162192"/>
                  </a:lnTo>
                  <a:lnTo>
                    <a:pt x="419100" y="210312"/>
                  </a:lnTo>
                  <a:lnTo>
                    <a:pt x="413612" y="258346"/>
                  </a:lnTo>
                  <a:lnTo>
                    <a:pt x="397968" y="302356"/>
                  </a:lnTo>
                  <a:lnTo>
                    <a:pt x="373393" y="341113"/>
                  </a:lnTo>
                  <a:lnTo>
                    <a:pt x="341113" y="373393"/>
                  </a:lnTo>
                  <a:lnTo>
                    <a:pt x="302356" y="397968"/>
                  </a:lnTo>
                  <a:lnTo>
                    <a:pt x="258346" y="413612"/>
                  </a:lnTo>
                  <a:lnTo>
                    <a:pt x="210311" y="41910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" name="object 29"/>
            <p:cNvSpPr/>
            <p:nvPr/>
          </p:nvSpPr>
          <p:spPr>
            <a:xfrm>
              <a:off x="5170931" y="2125979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0" y="210312"/>
                  </a:moveTo>
                  <a:lnTo>
                    <a:pt x="5571" y="162192"/>
                  </a:lnTo>
                  <a:lnTo>
                    <a:pt x="21433" y="117965"/>
                  </a:lnTo>
                  <a:lnTo>
                    <a:pt x="46306" y="78910"/>
                  </a:lnTo>
                  <a:lnTo>
                    <a:pt x="78910" y="46306"/>
                  </a:lnTo>
                  <a:lnTo>
                    <a:pt x="117965" y="21433"/>
                  </a:lnTo>
                  <a:lnTo>
                    <a:pt x="162192" y="5571"/>
                  </a:lnTo>
                  <a:lnTo>
                    <a:pt x="210311" y="0"/>
                  </a:lnTo>
                  <a:lnTo>
                    <a:pt x="258346" y="5571"/>
                  </a:lnTo>
                  <a:lnTo>
                    <a:pt x="302356" y="21433"/>
                  </a:lnTo>
                  <a:lnTo>
                    <a:pt x="341113" y="46306"/>
                  </a:lnTo>
                  <a:lnTo>
                    <a:pt x="373393" y="78910"/>
                  </a:lnTo>
                  <a:lnTo>
                    <a:pt x="397968" y="117965"/>
                  </a:lnTo>
                  <a:lnTo>
                    <a:pt x="413612" y="162192"/>
                  </a:lnTo>
                  <a:lnTo>
                    <a:pt x="419100" y="210312"/>
                  </a:lnTo>
                  <a:lnTo>
                    <a:pt x="413612" y="258346"/>
                  </a:lnTo>
                  <a:lnTo>
                    <a:pt x="397968" y="302356"/>
                  </a:lnTo>
                  <a:lnTo>
                    <a:pt x="373393" y="341113"/>
                  </a:lnTo>
                  <a:lnTo>
                    <a:pt x="341113" y="373393"/>
                  </a:lnTo>
                  <a:lnTo>
                    <a:pt x="302356" y="397968"/>
                  </a:lnTo>
                  <a:lnTo>
                    <a:pt x="258346" y="413612"/>
                  </a:lnTo>
                  <a:lnTo>
                    <a:pt x="210311" y="419100"/>
                  </a:lnTo>
                  <a:lnTo>
                    <a:pt x="162192" y="413612"/>
                  </a:lnTo>
                  <a:lnTo>
                    <a:pt x="117965" y="397968"/>
                  </a:lnTo>
                  <a:lnTo>
                    <a:pt x="78910" y="373393"/>
                  </a:lnTo>
                  <a:lnTo>
                    <a:pt x="46306" y="341113"/>
                  </a:lnTo>
                  <a:lnTo>
                    <a:pt x="21433" y="302356"/>
                  </a:lnTo>
                  <a:lnTo>
                    <a:pt x="5571" y="258346"/>
                  </a:lnTo>
                  <a:lnTo>
                    <a:pt x="0" y="210312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3548455" y="1505398"/>
            <a:ext cx="564216" cy="1077446"/>
            <a:chOff x="2141982" y="1706117"/>
            <a:chExt cx="639445" cy="1221105"/>
          </a:xfrm>
        </p:grpSpPr>
        <p:sp>
          <p:nvSpPr>
            <p:cNvPr id="31" name="object 31"/>
            <p:cNvSpPr/>
            <p:nvPr/>
          </p:nvSpPr>
          <p:spPr>
            <a:xfrm>
              <a:off x="2162556" y="1726691"/>
              <a:ext cx="100965" cy="1179830"/>
            </a:xfrm>
            <a:custGeom>
              <a:avLst/>
              <a:gdLst/>
              <a:ahLst/>
              <a:cxnLst/>
              <a:rect l="l" t="t" r="r" b="b"/>
              <a:pathLst>
                <a:path w="100964" h="1179830">
                  <a:moveTo>
                    <a:pt x="100583" y="1179575"/>
                  </a:moveTo>
                  <a:lnTo>
                    <a:pt x="0" y="1179575"/>
                  </a:lnTo>
                  <a:lnTo>
                    <a:pt x="0" y="0"/>
                  </a:lnTo>
                  <a:lnTo>
                    <a:pt x="100583" y="0"/>
                  </a:lnTo>
                  <a:lnTo>
                    <a:pt x="100583" y="1179575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" name="object 32"/>
            <p:cNvSpPr/>
            <p:nvPr/>
          </p:nvSpPr>
          <p:spPr>
            <a:xfrm>
              <a:off x="2162556" y="1726691"/>
              <a:ext cx="100965" cy="1179830"/>
            </a:xfrm>
            <a:custGeom>
              <a:avLst/>
              <a:gdLst/>
              <a:ahLst/>
              <a:cxnLst/>
              <a:rect l="l" t="t" r="r" b="b"/>
              <a:pathLst>
                <a:path w="100964" h="1179830">
                  <a:moveTo>
                    <a:pt x="0" y="0"/>
                  </a:moveTo>
                  <a:lnTo>
                    <a:pt x="100583" y="0"/>
                  </a:lnTo>
                  <a:lnTo>
                    <a:pt x="100583" y="1179575"/>
                  </a:lnTo>
                  <a:lnTo>
                    <a:pt x="0" y="1179575"/>
                  </a:lnTo>
                  <a:lnTo>
                    <a:pt x="0" y="0"/>
                  </a:lnTo>
                  <a:close/>
                </a:path>
              </a:pathLst>
            </a:custGeom>
            <a:ln w="411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" name="object 33"/>
            <p:cNvSpPr/>
            <p:nvPr/>
          </p:nvSpPr>
          <p:spPr>
            <a:xfrm>
              <a:off x="2179320" y="1840991"/>
              <a:ext cx="601979" cy="2606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" name="object 34"/>
            <p:cNvSpPr/>
            <p:nvPr/>
          </p:nvSpPr>
          <p:spPr>
            <a:xfrm>
              <a:off x="2179320" y="2580131"/>
              <a:ext cx="601979" cy="2590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</p:spTree>
    <p:extLst>
      <p:ext uri="{BB962C8B-B14F-4D97-AF65-F5344CB8AC3E}">
        <p14:creationId xmlns:p14="http://schemas.microsoft.com/office/powerpoint/2010/main" val="31498103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00125" y="170777"/>
            <a:ext cx="6512411" cy="65177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35700661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84075" y="246081"/>
            <a:ext cx="7483422" cy="6195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/>
          <p:nvPr/>
        </p:nvSpPr>
        <p:spPr>
          <a:xfrm>
            <a:off x="6998246" y="287601"/>
            <a:ext cx="2799790" cy="730026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>
              <a:lnSpc>
                <a:spcPts val="2797"/>
              </a:lnSpc>
              <a:spcBef>
                <a:spcPts val="93"/>
              </a:spcBef>
            </a:pPr>
            <a:r>
              <a:rPr sz="2338" b="1" spc="-9" dirty="0">
                <a:solidFill>
                  <a:srgbClr val="FFFFFF"/>
                </a:solidFill>
                <a:latin typeface="UKIJ Inchike"/>
                <a:cs typeface="UKIJ Inchike"/>
              </a:rPr>
              <a:t>Back in </a:t>
            </a:r>
            <a:r>
              <a:rPr sz="2338" b="1" spc="-4" dirty="0">
                <a:solidFill>
                  <a:srgbClr val="FFFFFF"/>
                </a:solidFill>
                <a:latin typeface="UKIJ Inchike"/>
                <a:cs typeface="UKIJ Inchike"/>
              </a:rPr>
              <a:t>my day…  </a:t>
            </a:r>
            <a:r>
              <a:rPr sz="2338" b="1" spc="-9" dirty="0">
                <a:solidFill>
                  <a:srgbClr val="FFFFFF"/>
                </a:solidFill>
                <a:latin typeface="UKIJ Inchike"/>
                <a:cs typeface="UKIJ Inchike"/>
              </a:rPr>
              <a:t>No longer</a:t>
            </a:r>
            <a:r>
              <a:rPr sz="2338" b="1" spc="-49" dirty="0">
                <a:solidFill>
                  <a:srgbClr val="FFFFFF"/>
                </a:solidFill>
                <a:latin typeface="UKIJ Inchike"/>
                <a:cs typeface="UKIJ Inchike"/>
              </a:rPr>
              <a:t> </a:t>
            </a:r>
            <a:r>
              <a:rPr sz="2338" b="1" spc="-9" dirty="0">
                <a:solidFill>
                  <a:srgbClr val="FFFFFF"/>
                </a:solidFill>
                <a:latin typeface="UKIJ Inchike"/>
                <a:cs typeface="UKIJ Inchike"/>
              </a:rPr>
              <a:t>allowed!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09547" y="264906"/>
            <a:ext cx="3476065" cy="759759"/>
          </a:xfrm>
          <a:custGeom>
            <a:avLst/>
            <a:gdLst/>
            <a:ahLst/>
            <a:cxnLst/>
            <a:rect l="l" t="t" r="r" b="b"/>
            <a:pathLst>
              <a:path w="3939540" h="861060">
                <a:moveTo>
                  <a:pt x="3939540" y="861060"/>
                </a:moveTo>
                <a:lnTo>
                  <a:pt x="0" y="861060"/>
                </a:lnTo>
                <a:lnTo>
                  <a:pt x="0" y="0"/>
                </a:lnTo>
                <a:lnTo>
                  <a:pt x="3939540" y="0"/>
                </a:lnTo>
                <a:lnTo>
                  <a:pt x="3939540" y="86106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2208" rIns="0" bIns="0" rtlCol="0">
            <a:spAutoFit/>
          </a:bodyPr>
          <a:lstStyle/>
          <a:p>
            <a:pPr marL="4681507" marR="4483">
              <a:lnSpc>
                <a:spcPts val="2797"/>
              </a:lnSpc>
              <a:spcBef>
                <a:spcPts val="180"/>
              </a:spcBef>
            </a:pPr>
            <a:r>
              <a:rPr sz="2338" b="1" spc="-9" dirty="0">
                <a:solidFill>
                  <a:srgbClr val="FFFFFF"/>
                </a:solidFill>
                <a:latin typeface="UKIJ Inchike"/>
                <a:cs typeface="UKIJ Inchike"/>
              </a:rPr>
              <a:t>Back in </a:t>
            </a:r>
            <a:r>
              <a:rPr sz="2338" b="1" spc="-4" dirty="0">
                <a:solidFill>
                  <a:srgbClr val="FFFFFF"/>
                </a:solidFill>
                <a:latin typeface="UKIJ Inchike"/>
                <a:cs typeface="UKIJ Inchike"/>
              </a:rPr>
              <a:t>my day…  </a:t>
            </a:r>
            <a:r>
              <a:rPr sz="2338" b="1" spc="-9" dirty="0">
                <a:solidFill>
                  <a:srgbClr val="FFFFFF"/>
                </a:solidFill>
                <a:latin typeface="UKIJ Inchike"/>
                <a:cs typeface="UKIJ Inchike"/>
              </a:rPr>
              <a:t>No longer</a:t>
            </a:r>
            <a:r>
              <a:rPr sz="2338" b="1" spc="-49" dirty="0">
                <a:solidFill>
                  <a:srgbClr val="FFFFFF"/>
                </a:solidFill>
                <a:latin typeface="UKIJ Inchike"/>
                <a:cs typeface="UKIJ Inchike"/>
              </a:rPr>
              <a:t> </a:t>
            </a:r>
            <a:r>
              <a:rPr sz="2338" b="1" spc="-9" dirty="0">
                <a:solidFill>
                  <a:srgbClr val="FFFFFF"/>
                </a:solidFill>
                <a:latin typeface="UKIJ Inchike"/>
                <a:cs typeface="UKIJ Inchike"/>
              </a:rPr>
              <a:t>allowed!</a:t>
            </a:r>
            <a:endParaRPr sz="2338">
              <a:latin typeface="UKIJ Inchike"/>
              <a:cs typeface="UKIJ Inchike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57898" y="1177289"/>
            <a:ext cx="7572375" cy="5298141"/>
            <a:chOff x="906017" y="1334261"/>
            <a:chExt cx="8582025" cy="6004560"/>
          </a:xfrm>
        </p:grpSpPr>
        <p:sp>
          <p:nvSpPr>
            <p:cNvPr id="7" name="object 7"/>
            <p:cNvSpPr/>
            <p:nvPr/>
          </p:nvSpPr>
          <p:spPr>
            <a:xfrm>
              <a:off x="7991855" y="1350263"/>
              <a:ext cx="992505" cy="502920"/>
            </a:xfrm>
            <a:custGeom>
              <a:avLst/>
              <a:gdLst/>
              <a:ahLst/>
              <a:cxnLst/>
              <a:rect l="l" t="t" r="r" b="b"/>
              <a:pathLst>
                <a:path w="992504" h="502919">
                  <a:moveTo>
                    <a:pt x="0" y="83820"/>
                  </a:moveTo>
                  <a:lnTo>
                    <a:pt x="6453" y="50792"/>
                  </a:lnTo>
                  <a:lnTo>
                    <a:pt x="24193" y="24193"/>
                  </a:lnTo>
                  <a:lnTo>
                    <a:pt x="50792" y="6453"/>
                  </a:lnTo>
                  <a:lnTo>
                    <a:pt x="83820" y="0"/>
                  </a:lnTo>
                  <a:lnTo>
                    <a:pt x="908304" y="0"/>
                  </a:lnTo>
                  <a:lnTo>
                    <a:pt x="940689" y="6453"/>
                  </a:lnTo>
                  <a:lnTo>
                    <a:pt x="967359" y="24193"/>
                  </a:lnTo>
                  <a:lnTo>
                    <a:pt x="985456" y="50792"/>
                  </a:lnTo>
                  <a:lnTo>
                    <a:pt x="992124" y="83820"/>
                  </a:lnTo>
                  <a:lnTo>
                    <a:pt x="992124" y="419100"/>
                  </a:lnTo>
                  <a:lnTo>
                    <a:pt x="985456" y="451485"/>
                  </a:lnTo>
                  <a:lnTo>
                    <a:pt x="967359" y="478155"/>
                  </a:lnTo>
                  <a:lnTo>
                    <a:pt x="940688" y="496252"/>
                  </a:lnTo>
                  <a:lnTo>
                    <a:pt x="908304" y="502920"/>
                  </a:lnTo>
                  <a:lnTo>
                    <a:pt x="83820" y="502920"/>
                  </a:lnTo>
                  <a:lnTo>
                    <a:pt x="50792" y="496252"/>
                  </a:lnTo>
                  <a:lnTo>
                    <a:pt x="24193" y="478155"/>
                  </a:lnTo>
                  <a:lnTo>
                    <a:pt x="6453" y="451485"/>
                  </a:lnTo>
                  <a:lnTo>
                    <a:pt x="0" y="419100"/>
                  </a:lnTo>
                  <a:lnTo>
                    <a:pt x="0" y="83820"/>
                  </a:lnTo>
                  <a:close/>
                </a:path>
              </a:pathLst>
            </a:custGeom>
            <a:ln w="32004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6454139" y="4221479"/>
              <a:ext cx="992505" cy="502920"/>
            </a:xfrm>
            <a:custGeom>
              <a:avLst/>
              <a:gdLst/>
              <a:ahLst/>
              <a:cxnLst/>
              <a:rect l="l" t="t" r="r" b="b"/>
              <a:pathLst>
                <a:path w="992504" h="502920">
                  <a:moveTo>
                    <a:pt x="0" y="83820"/>
                  </a:moveTo>
                  <a:lnTo>
                    <a:pt x="6667" y="51435"/>
                  </a:lnTo>
                  <a:lnTo>
                    <a:pt x="24765" y="24765"/>
                  </a:lnTo>
                  <a:lnTo>
                    <a:pt x="51435" y="6667"/>
                  </a:lnTo>
                  <a:lnTo>
                    <a:pt x="83820" y="0"/>
                  </a:lnTo>
                  <a:lnTo>
                    <a:pt x="908304" y="0"/>
                  </a:lnTo>
                  <a:lnTo>
                    <a:pt x="941331" y="6667"/>
                  </a:lnTo>
                  <a:lnTo>
                    <a:pt x="967930" y="24765"/>
                  </a:lnTo>
                  <a:lnTo>
                    <a:pt x="985670" y="51435"/>
                  </a:lnTo>
                  <a:lnTo>
                    <a:pt x="992124" y="83820"/>
                  </a:lnTo>
                  <a:lnTo>
                    <a:pt x="992124" y="419100"/>
                  </a:lnTo>
                  <a:lnTo>
                    <a:pt x="985670" y="452127"/>
                  </a:lnTo>
                  <a:lnTo>
                    <a:pt x="967930" y="478726"/>
                  </a:lnTo>
                  <a:lnTo>
                    <a:pt x="941331" y="496466"/>
                  </a:lnTo>
                  <a:lnTo>
                    <a:pt x="908304" y="502920"/>
                  </a:lnTo>
                  <a:lnTo>
                    <a:pt x="83820" y="502920"/>
                  </a:lnTo>
                  <a:lnTo>
                    <a:pt x="51435" y="496466"/>
                  </a:lnTo>
                  <a:lnTo>
                    <a:pt x="24765" y="478726"/>
                  </a:lnTo>
                  <a:lnTo>
                    <a:pt x="6667" y="452127"/>
                  </a:lnTo>
                  <a:lnTo>
                    <a:pt x="0" y="419100"/>
                  </a:lnTo>
                  <a:lnTo>
                    <a:pt x="0" y="83820"/>
                  </a:lnTo>
                  <a:close/>
                </a:path>
              </a:pathLst>
            </a:custGeom>
            <a:ln w="32004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2346959" y="2042159"/>
              <a:ext cx="502920" cy="356870"/>
            </a:xfrm>
            <a:custGeom>
              <a:avLst/>
              <a:gdLst/>
              <a:ahLst/>
              <a:cxnLst/>
              <a:rect l="l" t="t" r="r" b="b"/>
              <a:pathLst>
                <a:path w="502919" h="356869">
                  <a:moveTo>
                    <a:pt x="0" y="59436"/>
                  </a:moveTo>
                  <a:lnTo>
                    <a:pt x="4786" y="36647"/>
                  </a:lnTo>
                  <a:lnTo>
                    <a:pt x="17716" y="17716"/>
                  </a:lnTo>
                  <a:lnTo>
                    <a:pt x="36647" y="4786"/>
                  </a:lnTo>
                  <a:lnTo>
                    <a:pt x="59436" y="0"/>
                  </a:lnTo>
                  <a:lnTo>
                    <a:pt x="445008" y="0"/>
                  </a:lnTo>
                  <a:lnTo>
                    <a:pt x="467558" y="4786"/>
                  </a:lnTo>
                  <a:lnTo>
                    <a:pt x="485965" y="17716"/>
                  </a:lnTo>
                  <a:lnTo>
                    <a:pt x="498371" y="36647"/>
                  </a:lnTo>
                  <a:lnTo>
                    <a:pt x="502919" y="59436"/>
                  </a:lnTo>
                  <a:lnTo>
                    <a:pt x="502919" y="297180"/>
                  </a:lnTo>
                  <a:lnTo>
                    <a:pt x="498371" y="320611"/>
                  </a:lnTo>
                  <a:lnTo>
                    <a:pt x="485965" y="339471"/>
                  </a:lnTo>
                  <a:lnTo>
                    <a:pt x="467558" y="352044"/>
                  </a:lnTo>
                  <a:lnTo>
                    <a:pt x="445008" y="356616"/>
                  </a:lnTo>
                  <a:lnTo>
                    <a:pt x="59436" y="356616"/>
                  </a:lnTo>
                  <a:lnTo>
                    <a:pt x="36647" y="352044"/>
                  </a:lnTo>
                  <a:lnTo>
                    <a:pt x="17716" y="339471"/>
                  </a:lnTo>
                  <a:lnTo>
                    <a:pt x="4786" y="320611"/>
                  </a:lnTo>
                  <a:lnTo>
                    <a:pt x="0" y="297180"/>
                  </a:lnTo>
                  <a:lnTo>
                    <a:pt x="0" y="59436"/>
                  </a:lnTo>
                  <a:close/>
                </a:path>
              </a:pathLst>
            </a:custGeom>
            <a:ln w="32004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922019" y="6789420"/>
              <a:ext cx="8549640" cy="533400"/>
            </a:xfrm>
            <a:custGeom>
              <a:avLst/>
              <a:gdLst/>
              <a:ahLst/>
              <a:cxnLst/>
              <a:rect l="l" t="t" r="r" b="b"/>
              <a:pathLst>
                <a:path w="8549640" h="533400">
                  <a:moveTo>
                    <a:pt x="0" y="88392"/>
                  </a:moveTo>
                  <a:lnTo>
                    <a:pt x="7191" y="54006"/>
                  </a:lnTo>
                  <a:lnTo>
                    <a:pt x="26670" y="25908"/>
                  </a:lnTo>
                  <a:lnTo>
                    <a:pt x="55292" y="6953"/>
                  </a:lnTo>
                  <a:lnTo>
                    <a:pt x="89916" y="0"/>
                  </a:lnTo>
                  <a:lnTo>
                    <a:pt x="8461248" y="0"/>
                  </a:lnTo>
                  <a:lnTo>
                    <a:pt x="8495633" y="6953"/>
                  </a:lnTo>
                  <a:lnTo>
                    <a:pt x="8523732" y="25908"/>
                  </a:lnTo>
                  <a:lnTo>
                    <a:pt x="8542686" y="54006"/>
                  </a:lnTo>
                  <a:lnTo>
                    <a:pt x="8549640" y="88392"/>
                  </a:lnTo>
                  <a:lnTo>
                    <a:pt x="8549640" y="445008"/>
                  </a:lnTo>
                  <a:lnTo>
                    <a:pt x="8542686" y="479393"/>
                  </a:lnTo>
                  <a:lnTo>
                    <a:pt x="8523732" y="507492"/>
                  </a:lnTo>
                  <a:lnTo>
                    <a:pt x="8495633" y="526446"/>
                  </a:lnTo>
                  <a:lnTo>
                    <a:pt x="8461248" y="533400"/>
                  </a:lnTo>
                  <a:lnTo>
                    <a:pt x="89916" y="533400"/>
                  </a:lnTo>
                  <a:lnTo>
                    <a:pt x="55292" y="526446"/>
                  </a:lnTo>
                  <a:lnTo>
                    <a:pt x="26669" y="507492"/>
                  </a:lnTo>
                  <a:lnTo>
                    <a:pt x="7191" y="479393"/>
                  </a:lnTo>
                  <a:lnTo>
                    <a:pt x="0" y="445008"/>
                  </a:lnTo>
                  <a:lnTo>
                    <a:pt x="0" y="88392"/>
                  </a:lnTo>
                  <a:close/>
                </a:path>
              </a:pathLst>
            </a:custGeom>
            <a:ln w="32003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</p:spTree>
    <p:extLst>
      <p:ext uri="{BB962C8B-B14F-4D97-AF65-F5344CB8AC3E}">
        <p14:creationId xmlns:p14="http://schemas.microsoft.com/office/powerpoint/2010/main" val="11277744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9234" y="291241"/>
            <a:ext cx="4755216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b="1" spc="18" dirty="0">
                <a:solidFill>
                  <a:srgbClr val="000000"/>
                </a:solidFill>
                <a:latin typeface="UKIJ Inchike"/>
                <a:cs typeface="UKIJ Inchike"/>
              </a:rPr>
              <a:t>Arc Flash</a:t>
            </a:r>
            <a:r>
              <a:rPr sz="4236" b="1" spc="-84" dirty="0">
                <a:solidFill>
                  <a:srgbClr val="000000"/>
                </a:solidFill>
                <a:latin typeface="UKIJ Inchike"/>
                <a:cs typeface="UKIJ Inchike"/>
              </a:rPr>
              <a:t> </a:t>
            </a:r>
            <a:r>
              <a:rPr sz="4236" b="1" spc="13" dirty="0">
                <a:solidFill>
                  <a:srgbClr val="000000"/>
                </a:solidFill>
                <a:latin typeface="UKIJ Inchike"/>
                <a:cs typeface="UKIJ Inchike"/>
              </a:rPr>
              <a:t>Hazard.</a:t>
            </a:r>
            <a:endParaRPr sz="4236">
              <a:latin typeface="UKIJ Inchike"/>
              <a:cs typeface="UKIJ Inchik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64886" y="1032272"/>
            <a:ext cx="7773521" cy="5271560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 marR="388305">
              <a:lnSpc>
                <a:spcPct val="100600"/>
              </a:lnSpc>
              <a:spcBef>
                <a:spcPts val="79"/>
              </a:spcBef>
            </a:pPr>
            <a:r>
              <a:rPr sz="3088" spc="4" dirty="0">
                <a:latin typeface="UKIJ Inchike"/>
                <a:cs typeface="UKIJ Inchike"/>
              </a:rPr>
              <a:t>A dangerous </a:t>
            </a:r>
            <a:r>
              <a:rPr sz="3088" dirty="0">
                <a:latin typeface="UKIJ Inchike"/>
                <a:cs typeface="UKIJ Inchike"/>
              </a:rPr>
              <a:t>condition </a:t>
            </a:r>
            <a:r>
              <a:rPr sz="3088" spc="4" dirty="0">
                <a:latin typeface="UKIJ Inchike"/>
                <a:cs typeface="UKIJ Inchike"/>
              </a:rPr>
              <a:t>associated </a:t>
            </a:r>
            <a:r>
              <a:rPr sz="3088" dirty="0">
                <a:latin typeface="UKIJ Inchike"/>
                <a:cs typeface="UKIJ Inchike"/>
              </a:rPr>
              <a:t>with the  </a:t>
            </a:r>
            <a:r>
              <a:rPr sz="3088" spc="4" dirty="0">
                <a:latin typeface="UKIJ Inchike"/>
                <a:cs typeface="UKIJ Inchike"/>
              </a:rPr>
              <a:t>possible </a:t>
            </a:r>
            <a:r>
              <a:rPr sz="3088" dirty="0">
                <a:latin typeface="UKIJ Inchike"/>
                <a:cs typeface="UKIJ Inchike"/>
              </a:rPr>
              <a:t>release </a:t>
            </a:r>
            <a:r>
              <a:rPr sz="3088" spc="13" dirty="0">
                <a:latin typeface="UKIJ Inchike"/>
                <a:cs typeface="UKIJ Inchike"/>
              </a:rPr>
              <a:t>of </a:t>
            </a:r>
            <a:r>
              <a:rPr sz="3088" dirty="0">
                <a:latin typeface="UKIJ Inchike"/>
                <a:cs typeface="UKIJ Inchike"/>
              </a:rPr>
              <a:t>energy caused by </a:t>
            </a:r>
            <a:r>
              <a:rPr sz="3088" spc="13" dirty="0">
                <a:latin typeface="UKIJ Inchike"/>
                <a:cs typeface="UKIJ Inchike"/>
              </a:rPr>
              <a:t>an  </a:t>
            </a:r>
            <a:r>
              <a:rPr sz="3088" spc="4" dirty="0">
                <a:latin typeface="UKIJ Inchike"/>
                <a:cs typeface="UKIJ Inchike"/>
              </a:rPr>
              <a:t>electric</a:t>
            </a:r>
            <a:r>
              <a:rPr sz="3088" spc="18" dirty="0">
                <a:latin typeface="UKIJ Inchike"/>
                <a:cs typeface="UKIJ Inchike"/>
              </a:rPr>
              <a:t> </a:t>
            </a:r>
            <a:r>
              <a:rPr sz="3088" spc="4" dirty="0">
                <a:latin typeface="UKIJ Inchike"/>
                <a:cs typeface="UKIJ Inchike"/>
              </a:rPr>
              <a:t>arc.</a:t>
            </a:r>
            <a:endParaRPr sz="3088">
              <a:latin typeface="UKIJ Inchike"/>
              <a:cs typeface="UKIJ Inchike"/>
            </a:endParaRPr>
          </a:p>
          <a:p>
            <a:pPr marL="509895" marR="14568" indent="-499249">
              <a:lnSpc>
                <a:spcPts val="2797"/>
              </a:lnSpc>
              <a:spcBef>
                <a:spcPts val="657"/>
              </a:spcBef>
              <a:buSzPct val="73584"/>
              <a:buAutoNum type="arabicPeriod"/>
              <a:tabLst>
                <a:tab pos="509895" algn="l"/>
                <a:tab pos="510455" algn="l"/>
              </a:tabLst>
            </a:pPr>
            <a:r>
              <a:rPr sz="2338" spc="-9" dirty="0">
                <a:latin typeface="UKIJ Inchike"/>
                <a:cs typeface="UKIJ Inchike"/>
              </a:rPr>
              <a:t>An </a:t>
            </a:r>
            <a:r>
              <a:rPr sz="2338" spc="-13" dirty="0">
                <a:latin typeface="UKIJ Inchike"/>
                <a:cs typeface="UKIJ Inchike"/>
              </a:rPr>
              <a:t>arc </a:t>
            </a:r>
            <a:r>
              <a:rPr sz="2338" spc="-9" dirty="0">
                <a:latin typeface="UKIJ Inchike"/>
                <a:cs typeface="UKIJ Inchike"/>
              </a:rPr>
              <a:t>flash hazard </a:t>
            </a:r>
            <a:r>
              <a:rPr sz="2338" spc="-13" dirty="0">
                <a:latin typeface="UKIJ Inchike"/>
                <a:cs typeface="UKIJ Inchike"/>
              </a:rPr>
              <a:t>may </a:t>
            </a:r>
            <a:r>
              <a:rPr sz="2338" spc="-9" dirty="0">
                <a:latin typeface="UKIJ Inchike"/>
                <a:cs typeface="UKIJ Inchike"/>
              </a:rPr>
              <a:t>exist when energized electrical  </a:t>
            </a:r>
            <a:r>
              <a:rPr sz="2338" spc="-4" dirty="0">
                <a:latin typeface="UKIJ Inchike"/>
                <a:cs typeface="UKIJ Inchike"/>
              </a:rPr>
              <a:t>conductors </a:t>
            </a:r>
            <a:r>
              <a:rPr sz="2338" spc="-9" dirty="0">
                <a:latin typeface="UKIJ Inchike"/>
                <a:cs typeface="UKIJ Inchike"/>
              </a:rPr>
              <a:t>or circuit parts </a:t>
            </a:r>
            <a:r>
              <a:rPr sz="2338" spc="-13" dirty="0">
                <a:latin typeface="UKIJ Inchike"/>
                <a:cs typeface="UKIJ Inchike"/>
              </a:rPr>
              <a:t>are </a:t>
            </a:r>
            <a:r>
              <a:rPr sz="2338" spc="-9" dirty="0">
                <a:latin typeface="UKIJ Inchike"/>
                <a:cs typeface="UKIJ Inchike"/>
              </a:rPr>
              <a:t>exposed or when </a:t>
            </a:r>
            <a:r>
              <a:rPr sz="2338" dirty="0">
                <a:latin typeface="UKIJ Inchike"/>
                <a:cs typeface="UKIJ Inchike"/>
              </a:rPr>
              <a:t>they  </a:t>
            </a:r>
            <a:r>
              <a:rPr sz="2338" spc="-13" dirty="0">
                <a:latin typeface="UKIJ Inchike"/>
                <a:cs typeface="UKIJ Inchike"/>
              </a:rPr>
              <a:t>are </a:t>
            </a:r>
            <a:r>
              <a:rPr sz="2338" spc="-9" dirty="0">
                <a:latin typeface="UKIJ Inchike"/>
                <a:cs typeface="UKIJ Inchike"/>
              </a:rPr>
              <a:t>within equipment </a:t>
            </a:r>
            <a:r>
              <a:rPr sz="2338" spc="-4" dirty="0">
                <a:latin typeface="UKIJ Inchike"/>
                <a:cs typeface="UKIJ Inchike"/>
              </a:rPr>
              <a:t>in </a:t>
            </a:r>
            <a:r>
              <a:rPr sz="2338" spc="-9" dirty="0">
                <a:latin typeface="UKIJ Inchike"/>
                <a:cs typeface="UKIJ Inchike"/>
              </a:rPr>
              <a:t>a guarded or enclosed  condition, provided a person </a:t>
            </a:r>
            <a:r>
              <a:rPr sz="2338" spc="-4" dirty="0">
                <a:latin typeface="UKIJ Inchike"/>
                <a:cs typeface="UKIJ Inchike"/>
              </a:rPr>
              <a:t>is </a:t>
            </a:r>
            <a:r>
              <a:rPr sz="2338" spc="-9" dirty="0">
                <a:latin typeface="UKIJ Inchike"/>
                <a:cs typeface="UKIJ Inchike"/>
              </a:rPr>
              <a:t>interacting </a:t>
            </a:r>
            <a:r>
              <a:rPr sz="2338" spc="-13" dirty="0">
                <a:latin typeface="UKIJ Inchike"/>
                <a:cs typeface="UKIJ Inchike"/>
              </a:rPr>
              <a:t>with </a:t>
            </a:r>
            <a:r>
              <a:rPr sz="2338" spc="-9" dirty="0">
                <a:latin typeface="UKIJ Inchike"/>
                <a:cs typeface="UKIJ Inchike"/>
              </a:rPr>
              <a:t>the  equipment </a:t>
            </a:r>
            <a:r>
              <a:rPr sz="2338" spc="-18" dirty="0">
                <a:latin typeface="UKIJ Inchike"/>
                <a:cs typeface="UKIJ Inchike"/>
              </a:rPr>
              <a:t>in </a:t>
            </a:r>
            <a:r>
              <a:rPr sz="2338" spc="-4" dirty="0">
                <a:latin typeface="UKIJ Inchike"/>
                <a:cs typeface="UKIJ Inchike"/>
              </a:rPr>
              <a:t>such </a:t>
            </a:r>
            <a:r>
              <a:rPr sz="2338" spc="-9" dirty="0">
                <a:latin typeface="UKIJ Inchike"/>
                <a:cs typeface="UKIJ Inchike"/>
              </a:rPr>
              <a:t>a manner </a:t>
            </a:r>
            <a:r>
              <a:rPr sz="2338" spc="-13" dirty="0">
                <a:latin typeface="UKIJ Inchike"/>
                <a:cs typeface="UKIJ Inchike"/>
              </a:rPr>
              <a:t>that </a:t>
            </a:r>
            <a:r>
              <a:rPr sz="2338" spc="-9" dirty="0">
                <a:latin typeface="UKIJ Inchike"/>
                <a:cs typeface="UKIJ Inchike"/>
              </a:rPr>
              <a:t>could </a:t>
            </a:r>
            <a:r>
              <a:rPr sz="2338" spc="-4" dirty="0">
                <a:latin typeface="UKIJ Inchike"/>
                <a:cs typeface="UKIJ Inchike"/>
              </a:rPr>
              <a:t>cause </a:t>
            </a:r>
            <a:r>
              <a:rPr sz="2338" spc="-13" dirty="0">
                <a:latin typeface="UKIJ Inchike"/>
                <a:cs typeface="UKIJ Inchike"/>
              </a:rPr>
              <a:t>an  </a:t>
            </a:r>
            <a:r>
              <a:rPr sz="2338" spc="-9" dirty="0">
                <a:latin typeface="UKIJ Inchike"/>
                <a:cs typeface="UKIJ Inchike"/>
              </a:rPr>
              <a:t>electric</a:t>
            </a:r>
            <a:r>
              <a:rPr sz="2338" spc="-18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arc.</a:t>
            </a:r>
            <a:endParaRPr sz="2338">
              <a:latin typeface="UKIJ Inchike"/>
              <a:cs typeface="UKIJ Inchike"/>
            </a:endParaRPr>
          </a:p>
          <a:p>
            <a:pPr marL="509895" marR="60515" indent="-499249">
              <a:lnSpc>
                <a:spcPts val="2797"/>
              </a:lnSpc>
              <a:spcBef>
                <a:spcPts val="543"/>
              </a:spcBef>
              <a:buSzPct val="73584"/>
              <a:buAutoNum type="arabicPeriod"/>
              <a:tabLst>
                <a:tab pos="509895" algn="l"/>
                <a:tab pos="510455" algn="l"/>
              </a:tabLst>
            </a:pPr>
            <a:r>
              <a:rPr sz="2338" spc="-4" dirty="0">
                <a:latin typeface="UKIJ Inchike"/>
                <a:cs typeface="UKIJ Inchike"/>
              </a:rPr>
              <a:t>Under </a:t>
            </a:r>
            <a:r>
              <a:rPr sz="2338" spc="-9" dirty="0">
                <a:latin typeface="UKIJ Inchike"/>
                <a:cs typeface="UKIJ Inchike"/>
              </a:rPr>
              <a:t>normal </a:t>
            </a:r>
            <a:r>
              <a:rPr sz="2338" spc="-13" dirty="0">
                <a:latin typeface="UKIJ Inchike"/>
                <a:cs typeface="UKIJ Inchike"/>
              </a:rPr>
              <a:t>operating </a:t>
            </a:r>
            <a:r>
              <a:rPr sz="2338" spc="-9" dirty="0">
                <a:latin typeface="UKIJ Inchike"/>
                <a:cs typeface="UKIJ Inchike"/>
              </a:rPr>
              <a:t>conditions, enclosed energized  equipment </a:t>
            </a:r>
            <a:r>
              <a:rPr sz="2338" spc="-13" dirty="0">
                <a:latin typeface="UKIJ Inchike"/>
                <a:cs typeface="UKIJ Inchike"/>
              </a:rPr>
              <a:t>that has </a:t>
            </a:r>
            <a:r>
              <a:rPr sz="2338" spc="-9" dirty="0">
                <a:latin typeface="UKIJ Inchike"/>
                <a:cs typeface="UKIJ Inchike"/>
              </a:rPr>
              <a:t>been properly installed and  maintained </a:t>
            </a:r>
            <a:r>
              <a:rPr sz="2338" spc="-18" dirty="0">
                <a:latin typeface="UKIJ Inchike"/>
                <a:cs typeface="UKIJ Inchike"/>
              </a:rPr>
              <a:t>is </a:t>
            </a:r>
            <a:r>
              <a:rPr sz="2338" spc="-9" dirty="0">
                <a:latin typeface="UKIJ Inchike"/>
                <a:cs typeface="UKIJ Inchike"/>
              </a:rPr>
              <a:t>not likely </a:t>
            </a:r>
            <a:r>
              <a:rPr sz="2338" dirty="0">
                <a:latin typeface="UKIJ Inchike"/>
                <a:cs typeface="UKIJ Inchike"/>
              </a:rPr>
              <a:t>to </a:t>
            </a:r>
            <a:r>
              <a:rPr sz="2338" spc="-9" dirty="0">
                <a:latin typeface="UKIJ Inchike"/>
                <a:cs typeface="UKIJ Inchike"/>
              </a:rPr>
              <a:t>pose </a:t>
            </a:r>
            <a:r>
              <a:rPr sz="2338" spc="-4" dirty="0">
                <a:latin typeface="UKIJ Inchike"/>
                <a:cs typeface="UKIJ Inchike"/>
              </a:rPr>
              <a:t>an arc </a:t>
            </a:r>
            <a:r>
              <a:rPr sz="2338" spc="-9" dirty="0">
                <a:latin typeface="UKIJ Inchike"/>
                <a:cs typeface="UKIJ Inchike"/>
              </a:rPr>
              <a:t>flash</a:t>
            </a:r>
            <a:r>
              <a:rPr sz="2338" spc="35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hazard.</a:t>
            </a:r>
            <a:endParaRPr sz="2338">
              <a:latin typeface="UKIJ Inchike"/>
              <a:cs typeface="UKIJ Inchike"/>
            </a:endParaRPr>
          </a:p>
          <a:p>
            <a:pPr marL="509895" marR="4483" indent="-499249">
              <a:lnSpc>
                <a:spcPts val="2797"/>
              </a:lnSpc>
              <a:spcBef>
                <a:spcPts val="556"/>
              </a:spcBef>
              <a:buSzPct val="73584"/>
              <a:buAutoNum type="arabicPeriod"/>
              <a:tabLst>
                <a:tab pos="509895" algn="l"/>
                <a:tab pos="510455" algn="l"/>
              </a:tabLst>
            </a:pPr>
            <a:r>
              <a:rPr sz="2338" spc="-4" dirty="0">
                <a:latin typeface="UKIJ Inchike"/>
                <a:cs typeface="UKIJ Inchike"/>
              </a:rPr>
              <a:t>See </a:t>
            </a:r>
            <a:r>
              <a:rPr sz="2338" spc="-9" dirty="0">
                <a:latin typeface="UKIJ Inchike"/>
                <a:cs typeface="UKIJ Inchike"/>
              </a:rPr>
              <a:t>Table 130.5(C) for examples of activities that could  pose </a:t>
            </a:r>
            <a:r>
              <a:rPr sz="2338" spc="-13" dirty="0">
                <a:latin typeface="UKIJ Inchike"/>
                <a:cs typeface="UKIJ Inchike"/>
              </a:rPr>
              <a:t>an arc flash</a:t>
            </a:r>
            <a:r>
              <a:rPr sz="2338" spc="71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hazard.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99582" y="181536"/>
            <a:ext cx="758413" cy="7530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34361688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9234" y="191747"/>
            <a:ext cx="3589804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13" dirty="0">
                <a:solidFill>
                  <a:srgbClr val="000000"/>
                </a:solidFill>
              </a:rPr>
              <a:t>Table</a:t>
            </a:r>
            <a:r>
              <a:rPr sz="4236" spc="-35" dirty="0">
                <a:solidFill>
                  <a:srgbClr val="000000"/>
                </a:solidFill>
              </a:rPr>
              <a:t> </a:t>
            </a:r>
            <a:r>
              <a:rPr sz="4236" spc="9" dirty="0">
                <a:solidFill>
                  <a:srgbClr val="000000"/>
                </a:solidFill>
              </a:rPr>
              <a:t>130.5(C)</a:t>
            </a:r>
            <a:endParaRPr sz="4236"/>
          </a:p>
        </p:txBody>
      </p:sp>
      <p:sp>
        <p:nvSpPr>
          <p:cNvPr id="3" name="object 3"/>
          <p:cNvSpPr txBox="1"/>
          <p:nvPr/>
        </p:nvSpPr>
        <p:spPr>
          <a:xfrm>
            <a:off x="6819043" y="206627"/>
            <a:ext cx="3352800" cy="1583951"/>
          </a:xfrm>
          <a:prstGeom prst="rect">
            <a:avLst/>
          </a:prstGeom>
        </p:spPr>
        <p:txBody>
          <a:bodyPr vert="horz" wrap="square" lIns="0" tIns="22971" rIns="0" bIns="0" rtlCol="0">
            <a:spAutoFit/>
          </a:bodyPr>
          <a:lstStyle/>
          <a:p>
            <a:pPr marL="11206" marR="4483">
              <a:lnSpc>
                <a:spcPts val="2797"/>
              </a:lnSpc>
              <a:spcBef>
                <a:spcPts val="180"/>
              </a:spcBef>
            </a:pPr>
            <a:r>
              <a:rPr sz="2338" spc="-13" dirty="0">
                <a:latin typeface="UKIJ Inchike"/>
                <a:cs typeface="UKIJ Inchike"/>
              </a:rPr>
              <a:t>Use </a:t>
            </a:r>
            <a:r>
              <a:rPr sz="2338" spc="-9" dirty="0">
                <a:latin typeface="UKIJ Inchike"/>
                <a:cs typeface="UKIJ Inchike"/>
              </a:rPr>
              <a:t>this table </a:t>
            </a:r>
            <a:r>
              <a:rPr sz="2338" dirty="0">
                <a:latin typeface="UKIJ Inchike"/>
                <a:cs typeface="UKIJ Inchike"/>
              </a:rPr>
              <a:t>to </a:t>
            </a:r>
            <a:r>
              <a:rPr sz="2338" spc="-9" dirty="0">
                <a:latin typeface="UKIJ Inchike"/>
                <a:cs typeface="UKIJ Inchike"/>
              </a:rPr>
              <a:t>estimate  likelihood of occurrence.</a:t>
            </a:r>
            <a:endParaRPr sz="2338">
              <a:latin typeface="UKIJ Inchike"/>
              <a:cs typeface="UKIJ Inchike"/>
            </a:endParaRPr>
          </a:p>
          <a:p>
            <a:pPr marL="11206">
              <a:lnSpc>
                <a:spcPct val="100000"/>
              </a:lnSpc>
              <a:spcBef>
                <a:spcPts val="454"/>
              </a:spcBef>
            </a:pPr>
            <a:r>
              <a:rPr sz="2338" b="1" spc="-9" dirty="0">
                <a:latin typeface="UKIJ Inchike"/>
                <a:cs typeface="UKIJ Inchike"/>
              </a:rPr>
              <a:t>LIKELY </a:t>
            </a:r>
            <a:r>
              <a:rPr sz="2338" spc="-9" dirty="0">
                <a:latin typeface="UKIJ Inchike"/>
                <a:cs typeface="UKIJ Inchike"/>
              </a:rPr>
              <a:t>or </a:t>
            </a:r>
            <a:r>
              <a:rPr sz="2338" b="1" spc="-13" dirty="0">
                <a:latin typeface="UKIJ Inchike"/>
                <a:cs typeface="UKIJ Inchike"/>
              </a:rPr>
              <a:t>NOT</a:t>
            </a:r>
            <a:r>
              <a:rPr sz="2338" b="1" spc="-71" dirty="0">
                <a:latin typeface="UKIJ Inchike"/>
                <a:cs typeface="UKIJ Inchike"/>
              </a:rPr>
              <a:t> </a:t>
            </a:r>
            <a:r>
              <a:rPr sz="2338" b="1" spc="-13" dirty="0">
                <a:latin typeface="UKIJ Inchike"/>
                <a:cs typeface="UKIJ Inchike"/>
              </a:rPr>
              <a:t>LIKELY</a:t>
            </a:r>
            <a:endParaRPr sz="2338">
              <a:latin typeface="UKIJ Inchike"/>
              <a:cs typeface="UKIJ Inchike"/>
            </a:endParaRPr>
          </a:p>
          <a:p>
            <a:pPr marL="11206">
              <a:lnSpc>
                <a:spcPct val="100000"/>
              </a:lnSpc>
              <a:spcBef>
                <a:spcPts val="538"/>
              </a:spcBef>
            </a:pPr>
            <a:r>
              <a:rPr sz="2338" b="1" spc="-9" dirty="0">
                <a:latin typeface="UKIJ Inchike"/>
                <a:cs typeface="UKIJ Inchike"/>
              </a:rPr>
              <a:t>Example</a:t>
            </a:r>
            <a:r>
              <a:rPr sz="2338" b="1" spc="-4" dirty="0">
                <a:latin typeface="UKIJ Inchike"/>
                <a:cs typeface="UKIJ Inchike"/>
              </a:rPr>
              <a:t> </a:t>
            </a:r>
            <a:r>
              <a:rPr sz="2338" b="1" spc="-9" dirty="0">
                <a:latin typeface="UKIJ Inchike"/>
                <a:cs typeface="UKIJ Inchike"/>
              </a:rPr>
              <a:t>tasks: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18976" y="1839126"/>
            <a:ext cx="3478866" cy="4848555"/>
          </a:xfrm>
          <a:prstGeom prst="rect">
            <a:avLst/>
          </a:prstGeom>
        </p:spPr>
        <p:txBody>
          <a:bodyPr vert="horz" wrap="square" lIns="0" tIns="22971" rIns="0" bIns="0" rtlCol="0">
            <a:spAutoFit/>
          </a:bodyPr>
          <a:lstStyle/>
          <a:p>
            <a:pPr marL="344599" marR="587780" indent="-333953">
              <a:lnSpc>
                <a:spcPts val="2797"/>
              </a:lnSpc>
              <a:spcBef>
                <a:spcPts val="180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Operation of</a:t>
            </a:r>
            <a:r>
              <a:rPr sz="2338" spc="-62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Circuit  Breaker or</a:t>
            </a:r>
            <a:r>
              <a:rPr sz="2338" spc="-44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Switch</a:t>
            </a:r>
            <a:endParaRPr sz="2338">
              <a:latin typeface="UKIJ Inchike"/>
              <a:cs typeface="UKIJ Inchike"/>
            </a:endParaRPr>
          </a:p>
          <a:p>
            <a:pPr marL="344599" marR="155210" indent="-333953">
              <a:lnSpc>
                <a:spcPts val="2797"/>
              </a:lnSpc>
              <a:spcBef>
                <a:spcPts val="556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4" dirty="0">
                <a:latin typeface="UKIJ Inchike"/>
                <a:cs typeface="UKIJ Inchike"/>
              </a:rPr>
              <a:t>Opening </a:t>
            </a:r>
            <a:r>
              <a:rPr sz="2338" spc="-9" dirty="0">
                <a:latin typeface="UKIJ Inchike"/>
                <a:cs typeface="UKIJ Inchike"/>
              </a:rPr>
              <a:t>Panelboard  </a:t>
            </a:r>
            <a:r>
              <a:rPr sz="2338" spc="-4" dirty="0">
                <a:latin typeface="UKIJ Inchike"/>
                <a:cs typeface="UKIJ Inchike"/>
              </a:rPr>
              <a:t>hinged </a:t>
            </a:r>
            <a:r>
              <a:rPr sz="2338" spc="-9" dirty="0">
                <a:latin typeface="UKIJ Inchike"/>
                <a:cs typeface="UKIJ Inchike"/>
              </a:rPr>
              <a:t>cover </a:t>
            </a:r>
            <a:r>
              <a:rPr sz="2338" dirty="0">
                <a:latin typeface="UKIJ Inchike"/>
                <a:cs typeface="UKIJ Inchike"/>
              </a:rPr>
              <a:t>to</a:t>
            </a:r>
            <a:r>
              <a:rPr sz="2338" spc="-84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access  deadfront</a:t>
            </a:r>
            <a:r>
              <a:rPr sz="2338" spc="-31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breakers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454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Voltage testing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552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Infrared</a:t>
            </a:r>
            <a:r>
              <a:rPr sz="2338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Scans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538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Visual</a:t>
            </a:r>
            <a:r>
              <a:rPr sz="2338" spc="9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Inspections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552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Moving</a:t>
            </a:r>
            <a:r>
              <a:rPr sz="2338" spc="-22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cables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552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Removing bolted</a:t>
            </a:r>
            <a:r>
              <a:rPr sz="2338" spc="-62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covers</a:t>
            </a:r>
            <a:endParaRPr sz="2338">
              <a:latin typeface="UKIJ Inchike"/>
              <a:cs typeface="UKIJ Inchike"/>
            </a:endParaRPr>
          </a:p>
          <a:p>
            <a:pPr marL="344599" marR="463948" indent="-333953">
              <a:lnSpc>
                <a:spcPts val="2797"/>
              </a:lnSpc>
              <a:spcBef>
                <a:spcPts val="649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Working </a:t>
            </a:r>
            <a:r>
              <a:rPr sz="2338" dirty="0">
                <a:latin typeface="UKIJ Inchike"/>
                <a:cs typeface="UKIJ Inchike"/>
              </a:rPr>
              <a:t>on</a:t>
            </a:r>
            <a:r>
              <a:rPr sz="2338" spc="-88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exposed  125 Volts or</a:t>
            </a:r>
            <a:r>
              <a:rPr sz="2338" spc="-13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below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18721" y="839095"/>
            <a:ext cx="4390464" cy="54783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29744657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49135" y="357692"/>
            <a:ext cx="2816038" cy="3367368"/>
            <a:chOff x="6789419" y="405384"/>
            <a:chExt cx="3191510" cy="3816350"/>
          </a:xfrm>
        </p:grpSpPr>
        <p:sp>
          <p:nvSpPr>
            <p:cNvPr id="3" name="object 3"/>
            <p:cNvSpPr/>
            <p:nvPr/>
          </p:nvSpPr>
          <p:spPr>
            <a:xfrm>
              <a:off x="6789419" y="405384"/>
              <a:ext cx="3191255" cy="38160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" name="object 4"/>
            <p:cNvSpPr/>
            <p:nvPr/>
          </p:nvSpPr>
          <p:spPr>
            <a:xfrm>
              <a:off x="8806403" y="543560"/>
              <a:ext cx="229392" cy="8585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8701369" y="629411"/>
              <a:ext cx="290642" cy="975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8627180" y="726947"/>
              <a:ext cx="318028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8572042" y="824484"/>
              <a:ext cx="332506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8523061" y="922020"/>
              <a:ext cx="346923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8483863" y="1019556"/>
              <a:ext cx="355793" cy="9753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8447460" y="1117092"/>
              <a:ext cx="362356" cy="9753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8419307" y="1214628"/>
              <a:ext cx="365577" cy="975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" name="object 12"/>
            <p:cNvSpPr/>
            <p:nvPr/>
          </p:nvSpPr>
          <p:spPr>
            <a:xfrm>
              <a:off x="8390838" y="1312164"/>
              <a:ext cx="373940" cy="975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" name="object 13"/>
            <p:cNvSpPr/>
            <p:nvPr/>
          </p:nvSpPr>
          <p:spPr>
            <a:xfrm>
              <a:off x="8368649" y="1409700"/>
              <a:ext cx="375757" cy="975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" name="object 14"/>
            <p:cNvSpPr/>
            <p:nvPr/>
          </p:nvSpPr>
          <p:spPr>
            <a:xfrm>
              <a:off x="8348288" y="1507236"/>
              <a:ext cx="378317" cy="9753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8332108" y="1604772"/>
              <a:ext cx="379745" cy="9753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" name="object 16"/>
            <p:cNvSpPr/>
            <p:nvPr/>
          </p:nvSpPr>
          <p:spPr>
            <a:xfrm>
              <a:off x="8318387" y="1702308"/>
              <a:ext cx="380237" cy="9753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" name="object 17"/>
            <p:cNvSpPr/>
            <p:nvPr/>
          </p:nvSpPr>
          <p:spPr>
            <a:xfrm>
              <a:off x="8306409" y="1799844"/>
              <a:ext cx="380512" cy="9753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" name="object 18"/>
            <p:cNvSpPr/>
            <p:nvPr/>
          </p:nvSpPr>
          <p:spPr>
            <a:xfrm>
              <a:off x="8297204" y="1897380"/>
              <a:ext cx="380959" cy="9753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" name="object 19"/>
            <p:cNvSpPr/>
            <p:nvPr/>
          </p:nvSpPr>
          <p:spPr>
            <a:xfrm>
              <a:off x="8290590" y="1994916"/>
              <a:ext cx="380756" cy="975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" name="object 20"/>
            <p:cNvSpPr/>
            <p:nvPr/>
          </p:nvSpPr>
          <p:spPr>
            <a:xfrm>
              <a:off x="8285743" y="2092451"/>
              <a:ext cx="380181" cy="9753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" name="object 21"/>
            <p:cNvSpPr/>
            <p:nvPr/>
          </p:nvSpPr>
          <p:spPr>
            <a:xfrm>
              <a:off x="8282939" y="2189988"/>
              <a:ext cx="379475" cy="29260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" name="object 22"/>
            <p:cNvSpPr/>
            <p:nvPr/>
          </p:nvSpPr>
          <p:spPr>
            <a:xfrm>
              <a:off x="8285987" y="2482595"/>
              <a:ext cx="379475" cy="9753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" name="object 23"/>
            <p:cNvSpPr/>
            <p:nvPr/>
          </p:nvSpPr>
          <p:spPr>
            <a:xfrm>
              <a:off x="8290559" y="2580132"/>
              <a:ext cx="381000" cy="97536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" name="object 24"/>
            <p:cNvSpPr/>
            <p:nvPr/>
          </p:nvSpPr>
          <p:spPr>
            <a:xfrm>
              <a:off x="8296655" y="2677667"/>
              <a:ext cx="381000" cy="9753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" name="object 25"/>
            <p:cNvSpPr/>
            <p:nvPr/>
          </p:nvSpPr>
          <p:spPr>
            <a:xfrm>
              <a:off x="8305799" y="2775204"/>
              <a:ext cx="381000" cy="97536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" name="object 26"/>
            <p:cNvSpPr/>
            <p:nvPr/>
          </p:nvSpPr>
          <p:spPr>
            <a:xfrm>
              <a:off x="8316467" y="2872739"/>
              <a:ext cx="382524" cy="9753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" name="object 27"/>
            <p:cNvSpPr/>
            <p:nvPr/>
          </p:nvSpPr>
          <p:spPr>
            <a:xfrm>
              <a:off x="8331707" y="2970276"/>
              <a:ext cx="377951" cy="97536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" name="object 28"/>
            <p:cNvSpPr/>
            <p:nvPr/>
          </p:nvSpPr>
          <p:spPr>
            <a:xfrm>
              <a:off x="8346947" y="3067811"/>
              <a:ext cx="379475" cy="97536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" name="object 29"/>
            <p:cNvSpPr/>
            <p:nvPr/>
          </p:nvSpPr>
          <p:spPr>
            <a:xfrm>
              <a:off x="8366759" y="3165348"/>
              <a:ext cx="376427" cy="97536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" name="object 30"/>
            <p:cNvSpPr/>
            <p:nvPr/>
          </p:nvSpPr>
          <p:spPr>
            <a:xfrm>
              <a:off x="8391143" y="3262884"/>
              <a:ext cx="370331" cy="97536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" name="object 31"/>
            <p:cNvSpPr/>
            <p:nvPr/>
          </p:nvSpPr>
          <p:spPr>
            <a:xfrm>
              <a:off x="8414003" y="3360419"/>
              <a:ext cx="370332" cy="97536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" name="object 32"/>
            <p:cNvSpPr/>
            <p:nvPr/>
          </p:nvSpPr>
          <p:spPr>
            <a:xfrm>
              <a:off x="8446007" y="3457956"/>
              <a:ext cx="364236" cy="97535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" name="object 33"/>
            <p:cNvSpPr/>
            <p:nvPr/>
          </p:nvSpPr>
          <p:spPr>
            <a:xfrm>
              <a:off x="8481059" y="3555491"/>
              <a:ext cx="355092" cy="97536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" name="object 34"/>
            <p:cNvSpPr/>
            <p:nvPr/>
          </p:nvSpPr>
          <p:spPr>
            <a:xfrm>
              <a:off x="8519159" y="3653028"/>
              <a:ext cx="347472" cy="97536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5" name="object 35"/>
            <p:cNvSpPr/>
            <p:nvPr/>
          </p:nvSpPr>
          <p:spPr>
            <a:xfrm>
              <a:off x="8566403" y="3750563"/>
              <a:ext cx="336803" cy="97536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" name="object 36"/>
            <p:cNvSpPr/>
            <p:nvPr/>
          </p:nvSpPr>
          <p:spPr>
            <a:xfrm>
              <a:off x="8626144" y="3848099"/>
              <a:ext cx="312115" cy="97536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" name="object 37"/>
            <p:cNvSpPr/>
            <p:nvPr/>
          </p:nvSpPr>
          <p:spPr>
            <a:xfrm>
              <a:off x="8693688" y="3945636"/>
              <a:ext cx="291815" cy="97536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" name="object 38"/>
            <p:cNvSpPr/>
            <p:nvPr/>
          </p:nvSpPr>
          <p:spPr>
            <a:xfrm>
              <a:off x="8788419" y="4043172"/>
              <a:ext cx="242803" cy="94487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" name="object 39"/>
            <p:cNvSpPr/>
            <p:nvPr/>
          </p:nvSpPr>
          <p:spPr>
            <a:xfrm>
              <a:off x="8282939" y="533400"/>
              <a:ext cx="754380" cy="3604260"/>
            </a:xfrm>
            <a:custGeom>
              <a:avLst/>
              <a:gdLst/>
              <a:ahLst/>
              <a:cxnLst/>
              <a:rect l="l" t="t" r="r" b="b"/>
              <a:pathLst>
                <a:path w="754379" h="3604260">
                  <a:moveTo>
                    <a:pt x="754379" y="3604259"/>
                  </a:moveTo>
                  <a:lnTo>
                    <a:pt x="699204" y="3599536"/>
                  </a:lnTo>
                  <a:lnTo>
                    <a:pt x="645120" y="3585583"/>
                  </a:lnTo>
                  <a:lnTo>
                    <a:pt x="592264" y="3562725"/>
                  </a:lnTo>
                  <a:lnTo>
                    <a:pt x="540769" y="3531288"/>
                  </a:lnTo>
                  <a:lnTo>
                    <a:pt x="490771" y="3491596"/>
                  </a:lnTo>
                  <a:lnTo>
                    <a:pt x="442405" y="3443975"/>
                  </a:lnTo>
                  <a:lnTo>
                    <a:pt x="395805" y="3388750"/>
                  </a:lnTo>
                  <a:lnTo>
                    <a:pt x="351107" y="3326246"/>
                  </a:lnTo>
                  <a:lnTo>
                    <a:pt x="329513" y="3292366"/>
                  </a:lnTo>
                  <a:lnTo>
                    <a:pt x="308445" y="3256787"/>
                  </a:lnTo>
                  <a:lnTo>
                    <a:pt x="287920" y="3219552"/>
                  </a:lnTo>
                  <a:lnTo>
                    <a:pt x="267954" y="3180700"/>
                  </a:lnTo>
                  <a:lnTo>
                    <a:pt x="248565" y="3140273"/>
                  </a:lnTo>
                  <a:lnTo>
                    <a:pt x="229769" y="3098310"/>
                  </a:lnTo>
                  <a:lnTo>
                    <a:pt x="211583" y="3054852"/>
                  </a:lnTo>
                  <a:lnTo>
                    <a:pt x="194024" y="3009940"/>
                  </a:lnTo>
                  <a:lnTo>
                    <a:pt x="177110" y="2963615"/>
                  </a:lnTo>
                  <a:lnTo>
                    <a:pt x="160856" y="2915917"/>
                  </a:lnTo>
                  <a:lnTo>
                    <a:pt x="145279" y="2866887"/>
                  </a:lnTo>
                  <a:lnTo>
                    <a:pt x="130398" y="2816566"/>
                  </a:lnTo>
                  <a:lnTo>
                    <a:pt x="116227" y="2764994"/>
                  </a:lnTo>
                  <a:lnTo>
                    <a:pt x="102785" y="2712211"/>
                  </a:lnTo>
                  <a:lnTo>
                    <a:pt x="90088" y="2658260"/>
                  </a:lnTo>
                  <a:lnTo>
                    <a:pt x="78152" y="2603179"/>
                  </a:lnTo>
                  <a:lnTo>
                    <a:pt x="66996" y="2547010"/>
                  </a:lnTo>
                  <a:lnTo>
                    <a:pt x="56635" y="2489793"/>
                  </a:lnTo>
                  <a:lnTo>
                    <a:pt x="47087" y="2431570"/>
                  </a:lnTo>
                  <a:lnTo>
                    <a:pt x="38368" y="2372380"/>
                  </a:lnTo>
                  <a:lnTo>
                    <a:pt x="30495" y="2312264"/>
                  </a:lnTo>
                  <a:lnTo>
                    <a:pt x="23485" y="2251264"/>
                  </a:lnTo>
                  <a:lnTo>
                    <a:pt x="17355" y="2189419"/>
                  </a:lnTo>
                  <a:lnTo>
                    <a:pt x="12123" y="2126770"/>
                  </a:lnTo>
                  <a:lnTo>
                    <a:pt x="7803" y="2063358"/>
                  </a:lnTo>
                  <a:lnTo>
                    <a:pt x="4414" y="1999223"/>
                  </a:lnTo>
                  <a:lnTo>
                    <a:pt x="1973" y="1934407"/>
                  </a:lnTo>
                  <a:lnTo>
                    <a:pt x="496" y="1868950"/>
                  </a:lnTo>
                  <a:lnTo>
                    <a:pt x="0" y="1802891"/>
                  </a:lnTo>
                  <a:lnTo>
                    <a:pt x="496" y="1736831"/>
                  </a:lnTo>
                  <a:lnTo>
                    <a:pt x="1973" y="1671367"/>
                  </a:lnTo>
                  <a:lnTo>
                    <a:pt x="4414" y="1606540"/>
                  </a:lnTo>
                  <a:lnTo>
                    <a:pt x="7803" y="1542391"/>
                  </a:lnTo>
                  <a:lnTo>
                    <a:pt x="12123" y="1478961"/>
                  </a:lnTo>
                  <a:lnTo>
                    <a:pt x="17355" y="1416290"/>
                  </a:lnTo>
                  <a:lnTo>
                    <a:pt x="23485" y="1354420"/>
                  </a:lnTo>
                  <a:lnTo>
                    <a:pt x="30495" y="1293391"/>
                  </a:lnTo>
                  <a:lnTo>
                    <a:pt x="38368" y="1233245"/>
                  </a:lnTo>
                  <a:lnTo>
                    <a:pt x="47087" y="1174021"/>
                  </a:lnTo>
                  <a:lnTo>
                    <a:pt x="56635" y="1115761"/>
                  </a:lnTo>
                  <a:lnTo>
                    <a:pt x="66996" y="1058506"/>
                  </a:lnTo>
                  <a:lnTo>
                    <a:pt x="78152" y="1002296"/>
                  </a:lnTo>
                  <a:lnTo>
                    <a:pt x="90088" y="947173"/>
                  </a:lnTo>
                  <a:lnTo>
                    <a:pt x="102785" y="893176"/>
                  </a:lnTo>
                  <a:lnTo>
                    <a:pt x="116227" y="840348"/>
                  </a:lnTo>
                  <a:lnTo>
                    <a:pt x="130398" y="788729"/>
                  </a:lnTo>
                  <a:lnTo>
                    <a:pt x="145279" y="738359"/>
                  </a:lnTo>
                  <a:lnTo>
                    <a:pt x="160856" y="689280"/>
                  </a:lnTo>
                  <a:lnTo>
                    <a:pt x="177110" y="641532"/>
                  </a:lnTo>
                  <a:lnTo>
                    <a:pt x="194024" y="595157"/>
                  </a:lnTo>
                  <a:lnTo>
                    <a:pt x="211583" y="550195"/>
                  </a:lnTo>
                  <a:lnTo>
                    <a:pt x="229769" y="506686"/>
                  </a:lnTo>
                  <a:lnTo>
                    <a:pt x="248565" y="464672"/>
                  </a:lnTo>
                  <a:lnTo>
                    <a:pt x="267954" y="424194"/>
                  </a:lnTo>
                  <a:lnTo>
                    <a:pt x="287920" y="385292"/>
                  </a:lnTo>
                  <a:lnTo>
                    <a:pt x="308445" y="348008"/>
                  </a:lnTo>
                  <a:lnTo>
                    <a:pt x="329513" y="312382"/>
                  </a:lnTo>
                  <a:lnTo>
                    <a:pt x="351107" y="278454"/>
                  </a:lnTo>
                  <a:lnTo>
                    <a:pt x="373210" y="246267"/>
                  </a:lnTo>
                  <a:lnTo>
                    <a:pt x="418876" y="187274"/>
                  </a:lnTo>
                  <a:lnTo>
                    <a:pt x="466376" y="135731"/>
                  </a:lnTo>
                  <a:lnTo>
                    <a:pt x="515575" y="91964"/>
                  </a:lnTo>
                  <a:lnTo>
                    <a:pt x="566338" y="56299"/>
                  </a:lnTo>
                  <a:lnTo>
                    <a:pt x="618530" y="29064"/>
                  </a:lnTo>
                  <a:lnTo>
                    <a:pt x="672017" y="10585"/>
                  </a:lnTo>
                  <a:lnTo>
                    <a:pt x="726664" y="1189"/>
                  </a:lnTo>
                  <a:lnTo>
                    <a:pt x="754379" y="0"/>
                  </a:lnTo>
                  <a:lnTo>
                    <a:pt x="735344" y="34934"/>
                  </a:lnTo>
                  <a:lnTo>
                    <a:pt x="716784" y="70791"/>
                  </a:lnTo>
                  <a:lnTo>
                    <a:pt x="698700" y="107547"/>
                  </a:lnTo>
                  <a:lnTo>
                    <a:pt x="681095" y="145177"/>
                  </a:lnTo>
                  <a:lnTo>
                    <a:pt x="663969" y="183658"/>
                  </a:lnTo>
                  <a:lnTo>
                    <a:pt x="647324" y="222966"/>
                  </a:lnTo>
                  <a:lnTo>
                    <a:pt x="631161" y="263079"/>
                  </a:lnTo>
                  <a:lnTo>
                    <a:pt x="615481" y="303971"/>
                  </a:lnTo>
                  <a:lnTo>
                    <a:pt x="600287" y="345620"/>
                  </a:lnTo>
                  <a:lnTo>
                    <a:pt x="585578" y="388001"/>
                  </a:lnTo>
                  <a:lnTo>
                    <a:pt x="571358" y="431092"/>
                  </a:lnTo>
                  <a:lnTo>
                    <a:pt x="557626" y="474868"/>
                  </a:lnTo>
                  <a:lnTo>
                    <a:pt x="544384" y="519306"/>
                  </a:lnTo>
                  <a:lnTo>
                    <a:pt x="531635" y="564381"/>
                  </a:lnTo>
                  <a:lnTo>
                    <a:pt x="519378" y="610071"/>
                  </a:lnTo>
                  <a:lnTo>
                    <a:pt x="507616" y="656352"/>
                  </a:lnTo>
                  <a:lnTo>
                    <a:pt x="496350" y="703200"/>
                  </a:lnTo>
                  <a:lnTo>
                    <a:pt x="485581" y="750591"/>
                  </a:lnTo>
                  <a:lnTo>
                    <a:pt x="475310" y="798501"/>
                  </a:lnTo>
                  <a:lnTo>
                    <a:pt x="465540" y="846908"/>
                  </a:lnTo>
                  <a:lnTo>
                    <a:pt x="456270" y="895787"/>
                  </a:lnTo>
                  <a:lnTo>
                    <a:pt x="447503" y="945114"/>
                  </a:lnTo>
                  <a:lnTo>
                    <a:pt x="439241" y="994867"/>
                  </a:lnTo>
                  <a:lnTo>
                    <a:pt x="431483" y="1045021"/>
                  </a:lnTo>
                  <a:lnTo>
                    <a:pt x="424233" y="1095552"/>
                  </a:lnTo>
                  <a:lnTo>
                    <a:pt x="417490" y="1146438"/>
                  </a:lnTo>
                  <a:lnTo>
                    <a:pt x="411257" y="1197653"/>
                  </a:lnTo>
                  <a:lnTo>
                    <a:pt x="405535" y="1249176"/>
                  </a:lnTo>
                  <a:lnTo>
                    <a:pt x="400325" y="1300981"/>
                  </a:lnTo>
                  <a:lnTo>
                    <a:pt x="395628" y="1353045"/>
                  </a:lnTo>
                  <a:lnTo>
                    <a:pt x="391447" y="1405345"/>
                  </a:lnTo>
                  <a:lnTo>
                    <a:pt x="387782" y="1457857"/>
                  </a:lnTo>
                  <a:lnTo>
                    <a:pt x="384634" y="1510557"/>
                  </a:lnTo>
                  <a:lnTo>
                    <a:pt x="382005" y="1563422"/>
                  </a:lnTo>
                  <a:lnTo>
                    <a:pt x="379897" y="1616427"/>
                  </a:lnTo>
                  <a:lnTo>
                    <a:pt x="378311" y="1669550"/>
                  </a:lnTo>
                  <a:lnTo>
                    <a:pt x="377248" y="1722766"/>
                  </a:lnTo>
                  <a:lnTo>
                    <a:pt x="376709" y="1776052"/>
                  </a:lnTo>
                  <a:lnTo>
                    <a:pt x="376696" y="1829385"/>
                  </a:lnTo>
                  <a:lnTo>
                    <a:pt x="377210" y="1882740"/>
                  </a:lnTo>
                  <a:lnTo>
                    <a:pt x="378253" y="1936093"/>
                  </a:lnTo>
                  <a:lnTo>
                    <a:pt x="379826" y="1989422"/>
                  </a:lnTo>
                  <a:lnTo>
                    <a:pt x="381930" y="2042702"/>
                  </a:lnTo>
                  <a:lnTo>
                    <a:pt x="384566" y="2095910"/>
                  </a:lnTo>
                  <a:lnTo>
                    <a:pt x="387737" y="2149023"/>
                  </a:lnTo>
                  <a:lnTo>
                    <a:pt x="391443" y="2202015"/>
                  </a:lnTo>
                  <a:lnTo>
                    <a:pt x="395686" y="2254865"/>
                  </a:lnTo>
                  <a:lnTo>
                    <a:pt x="400467" y="2307547"/>
                  </a:lnTo>
                  <a:lnTo>
                    <a:pt x="405788" y="2360040"/>
                  </a:lnTo>
                  <a:lnTo>
                    <a:pt x="411649" y="2412317"/>
                  </a:lnTo>
                  <a:lnTo>
                    <a:pt x="418053" y="2464357"/>
                  </a:lnTo>
                  <a:lnTo>
                    <a:pt x="425000" y="2516136"/>
                  </a:lnTo>
                  <a:lnTo>
                    <a:pt x="432493" y="2567629"/>
                  </a:lnTo>
                  <a:lnTo>
                    <a:pt x="440531" y="2618813"/>
                  </a:lnTo>
                  <a:lnTo>
                    <a:pt x="449118" y="2669665"/>
                  </a:lnTo>
                  <a:lnTo>
                    <a:pt x="458253" y="2720160"/>
                  </a:lnTo>
                  <a:lnTo>
                    <a:pt x="467939" y="2770275"/>
                  </a:lnTo>
                  <a:lnTo>
                    <a:pt x="478176" y="2819987"/>
                  </a:lnTo>
                  <a:lnTo>
                    <a:pt x="488967" y="2869272"/>
                  </a:lnTo>
                  <a:lnTo>
                    <a:pt x="500312" y="2918105"/>
                  </a:lnTo>
                  <a:lnTo>
                    <a:pt x="512213" y="2966464"/>
                  </a:lnTo>
                  <a:lnTo>
                    <a:pt x="524671" y="3014324"/>
                  </a:lnTo>
                  <a:lnTo>
                    <a:pt x="537688" y="3061663"/>
                  </a:lnTo>
                  <a:lnTo>
                    <a:pt x="551265" y="3108456"/>
                  </a:lnTo>
                  <a:lnTo>
                    <a:pt x="565403" y="3154679"/>
                  </a:lnTo>
                  <a:lnTo>
                    <a:pt x="581722" y="3205288"/>
                  </a:lnTo>
                  <a:lnTo>
                    <a:pt x="598663" y="3254690"/>
                  </a:lnTo>
                  <a:lnTo>
                    <a:pt x="616208" y="3302867"/>
                  </a:lnTo>
                  <a:lnTo>
                    <a:pt x="634337" y="3349800"/>
                  </a:lnTo>
                  <a:lnTo>
                    <a:pt x="653033" y="3395471"/>
                  </a:lnTo>
                  <a:lnTo>
                    <a:pt x="672279" y="3439863"/>
                  </a:lnTo>
                  <a:lnTo>
                    <a:pt x="692054" y="3482955"/>
                  </a:lnTo>
                  <a:lnTo>
                    <a:pt x="712341" y="3524731"/>
                  </a:lnTo>
                  <a:lnTo>
                    <a:pt x="733123" y="3565172"/>
                  </a:lnTo>
                  <a:lnTo>
                    <a:pt x="754379" y="3604259"/>
                  </a:lnTo>
                </a:path>
              </a:pathLst>
            </a:custGeom>
            <a:ln w="1066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2474162" y="279332"/>
            <a:ext cx="4577043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13" dirty="0">
                <a:solidFill>
                  <a:srgbClr val="000000"/>
                </a:solidFill>
              </a:rPr>
              <a:t>Arc </a:t>
            </a:r>
            <a:r>
              <a:rPr sz="4236" spc="18" dirty="0">
                <a:solidFill>
                  <a:srgbClr val="000000"/>
                </a:solidFill>
              </a:rPr>
              <a:t>Flash </a:t>
            </a:r>
            <a:r>
              <a:rPr sz="4236" spc="9" dirty="0">
                <a:solidFill>
                  <a:srgbClr val="000000"/>
                </a:solidFill>
              </a:rPr>
              <a:t>and</a:t>
            </a:r>
            <a:r>
              <a:rPr sz="4236" spc="-49" dirty="0">
                <a:solidFill>
                  <a:srgbClr val="000000"/>
                </a:solidFill>
              </a:rPr>
              <a:t> </a:t>
            </a:r>
            <a:r>
              <a:rPr sz="4236" spc="9" dirty="0">
                <a:solidFill>
                  <a:srgbClr val="000000"/>
                </a:solidFill>
              </a:rPr>
              <a:t>Blast</a:t>
            </a:r>
            <a:endParaRPr sz="4236"/>
          </a:p>
        </p:txBody>
      </p:sp>
      <p:sp>
        <p:nvSpPr>
          <p:cNvPr id="41" name="object 41"/>
          <p:cNvSpPr txBox="1"/>
          <p:nvPr/>
        </p:nvSpPr>
        <p:spPr>
          <a:xfrm>
            <a:off x="2317786" y="944898"/>
            <a:ext cx="4771465" cy="3321984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503731" marR="467310" indent="-333953">
              <a:lnSpc>
                <a:spcPct val="101000"/>
              </a:lnSpc>
              <a:spcBef>
                <a:spcPts val="84"/>
              </a:spcBef>
              <a:buSzPct val="75409"/>
              <a:buFont typeface="Georgia"/>
              <a:buChar char=""/>
              <a:tabLst>
                <a:tab pos="503731" algn="l"/>
                <a:tab pos="504292" algn="l"/>
              </a:tabLst>
            </a:pPr>
            <a:r>
              <a:rPr sz="2691" spc="9" dirty="0">
                <a:latin typeface="UKIJ Inchike"/>
                <a:cs typeface="UKIJ Inchike"/>
              </a:rPr>
              <a:t>Radiant energy </a:t>
            </a:r>
            <a:r>
              <a:rPr sz="2691" spc="13" dirty="0">
                <a:latin typeface="UKIJ Inchike"/>
                <a:cs typeface="UKIJ Inchike"/>
              </a:rPr>
              <a:t>explodes  outward from</a:t>
            </a:r>
            <a:r>
              <a:rPr sz="2691" spc="-88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equipment</a:t>
            </a:r>
            <a:endParaRPr sz="2691">
              <a:latin typeface="UKIJ Inchike"/>
              <a:cs typeface="UKIJ Inchike"/>
            </a:endParaRPr>
          </a:p>
          <a:p>
            <a:pPr marL="503731" indent="-333953">
              <a:lnSpc>
                <a:spcPct val="100000"/>
              </a:lnSpc>
              <a:spcBef>
                <a:spcPts val="688"/>
              </a:spcBef>
              <a:buSzPct val="75409"/>
              <a:buFont typeface="Georgia"/>
              <a:buChar char=""/>
              <a:tabLst>
                <a:tab pos="503731" algn="l"/>
                <a:tab pos="504292" algn="l"/>
              </a:tabLst>
            </a:pPr>
            <a:r>
              <a:rPr sz="2691" spc="9" dirty="0">
                <a:latin typeface="UKIJ Inchike"/>
                <a:cs typeface="UKIJ Inchike"/>
              </a:rPr>
              <a:t>Shrapnel </a:t>
            </a:r>
            <a:r>
              <a:rPr sz="2691" spc="18" dirty="0">
                <a:latin typeface="UKIJ Inchike"/>
                <a:cs typeface="UKIJ Inchike"/>
              </a:rPr>
              <a:t>up </a:t>
            </a:r>
            <a:r>
              <a:rPr sz="2691" spc="4" dirty="0">
                <a:latin typeface="UKIJ Inchike"/>
                <a:cs typeface="UKIJ Inchike"/>
              </a:rPr>
              <a:t>to </a:t>
            </a:r>
            <a:r>
              <a:rPr sz="2691" spc="13" dirty="0">
                <a:latin typeface="UKIJ Inchike"/>
                <a:cs typeface="UKIJ Inchike"/>
              </a:rPr>
              <a:t>700</a:t>
            </a:r>
            <a:r>
              <a:rPr sz="2691" spc="-4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MPH</a:t>
            </a:r>
            <a:endParaRPr sz="2691">
              <a:latin typeface="UKIJ Inchike"/>
              <a:cs typeface="UKIJ Inchike"/>
            </a:endParaRPr>
          </a:p>
          <a:p>
            <a:pPr marL="503731" marR="15689" indent="-333953">
              <a:lnSpc>
                <a:spcPct val="101000"/>
              </a:lnSpc>
              <a:spcBef>
                <a:spcPts val="649"/>
              </a:spcBef>
              <a:buSzPct val="75409"/>
              <a:buFont typeface="Georgia"/>
              <a:buChar char=""/>
              <a:tabLst>
                <a:tab pos="503731" algn="l"/>
                <a:tab pos="504292" algn="l"/>
              </a:tabLst>
            </a:pPr>
            <a:r>
              <a:rPr sz="2691" spc="22" dirty="0">
                <a:latin typeface="UKIJ Inchike"/>
                <a:cs typeface="UKIJ Inchike"/>
              </a:rPr>
              <a:t>Up </a:t>
            </a:r>
            <a:r>
              <a:rPr sz="2691" spc="18" dirty="0">
                <a:latin typeface="UKIJ Inchike"/>
                <a:cs typeface="UKIJ Inchike"/>
              </a:rPr>
              <a:t>to </a:t>
            </a:r>
            <a:r>
              <a:rPr sz="2691" spc="9" dirty="0">
                <a:latin typeface="UKIJ Inchike"/>
                <a:cs typeface="UKIJ Inchike"/>
              </a:rPr>
              <a:t>35,000°F, </a:t>
            </a:r>
            <a:r>
              <a:rPr sz="2691" spc="4" dirty="0">
                <a:latin typeface="UKIJ Inchike"/>
                <a:cs typeface="UKIJ Inchike"/>
              </a:rPr>
              <a:t>3x </a:t>
            </a:r>
            <a:r>
              <a:rPr sz="2691" spc="9" dirty="0">
                <a:latin typeface="UKIJ Inchike"/>
                <a:cs typeface="UKIJ Inchike"/>
              </a:rPr>
              <a:t>hotter  </a:t>
            </a:r>
            <a:r>
              <a:rPr sz="2691" spc="13" dirty="0">
                <a:latin typeface="UKIJ Inchike"/>
                <a:cs typeface="UKIJ Inchike"/>
              </a:rPr>
              <a:t>than </a:t>
            </a:r>
            <a:r>
              <a:rPr sz="2691" spc="9" dirty="0">
                <a:latin typeface="UKIJ Inchike"/>
                <a:cs typeface="UKIJ Inchike"/>
              </a:rPr>
              <a:t>the surface </a:t>
            </a:r>
            <a:r>
              <a:rPr sz="2691" spc="18" dirty="0">
                <a:latin typeface="UKIJ Inchike"/>
                <a:cs typeface="UKIJ Inchike"/>
              </a:rPr>
              <a:t>of </a:t>
            </a:r>
            <a:r>
              <a:rPr sz="2691" spc="9" dirty="0">
                <a:latin typeface="UKIJ Inchike"/>
                <a:cs typeface="UKIJ Inchike"/>
              </a:rPr>
              <a:t>the</a:t>
            </a:r>
            <a:r>
              <a:rPr sz="2691" spc="-75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sun.</a:t>
            </a:r>
            <a:endParaRPr sz="2691">
              <a:latin typeface="UKIJ Inchike"/>
              <a:cs typeface="UKIJ Inchike"/>
            </a:endParaRPr>
          </a:p>
          <a:p>
            <a:pPr marL="503731" indent="-333953">
              <a:lnSpc>
                <a:spcPct val="100000"/>
              </a:lnSpc>
              <a:spcBef>
                <a:spcPts val="688"/>
              </a:spcBef>
              <a:buSzPct val="75409"/>
              <a:buFont typeface="Georgia"/>
              <a:buChar char=""/>
              <a:tabLst>
                <a:tab pos="503731" algn="l"/>
                <a:tab pos="504292" algn="l"/>
              </a:tabLst>
            </a:pPr>
            <a:r>
              <a:rPr sz="2691" spc="13" dirty="0">
                <a:latin typeface="UKIJ Inchike"/>
                <a:cs typeface="UKIJ Inchike"/>
              </a:rPr>
              <a:t>1.2 cal/cm</a:t>
            </a:r>
            <a:r>
              <a:rPr sz="2713" spc="19" baseline="24390" dirty="0">
                <a:latin typeface="UKIJ Inchike"/>
                <a:cs typeface="UKIJ Inchike"/>
              </a:rPr>
              <a:t>2 </a:t>
            </a:r>
            <a:r>
              <a:rPr sz="2691" spc="9" dirty="0">
                <a:latin typeface="UKIJ Inchike"/>
                <a:cs typeface="UKIJ Inchike"/>
              </a:rPr>
              <a:t>or</a:t>
            </a:r>
            <a:r>
              <a:rPr sz="2691" spc="-379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greater</a:t>
            </a:r>
            <a:endParaRPr sz="2691">
              <a:latin typeface="UKIJ Inchike"/>
              <a:cs typeface="UKIJ Inchike"/>
            </a:endParaRPr>
          </a:p>
          <a:p>
            <a:pPr marL="22413">
              <a:lnSpc>
                <a:spcPct val="100000"/>
              </a:lnSpc>
              <a:spcBef>
                <a:spcPts val="1213"/>
              </a:spcBef>
            </a:pPr>
            <a:r>
              <a:rPr sz="2691" b="1" spc="22" dirty="0">
                <a:latin typeface="UKIJ Inchike"/>
                <a:cs typeface="UKIJ Inchike"/>
              </a:rPr>
              <a:t>Some </a:t>
            </a:r>
            <a:r>
              <a:rPr sz="2691" b="1" spc="13" dirty="0">
                <a:latin typeface="UKIJ Inchike"/>
                <a:cs typeface="UKIJ Inchike"/>
              </a:rPr>
              <a:t>‘Typical’</a:t>
            </a:r>
            <a:r>
              <a:rPr sz="2691" b="1" spc="-71" dirty="0">
                <a:latin typeface="UKIJ Inchike"/>
                <a:cs typeface="UKIJ Inchike"/>
              </a:rPr>
              <a:t> </a:t>
            </a:r>
            <a:r>
              <a:rPr sz="2691" b="1" spc="18" dirty="0">
                <a:latin typeface="UKIJ Inchike"/>
                <a:cs typeface="UKIJ Inchike"/>
              </a:rPr>
              <a:t>Causes: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262781" y="1432112"/>
            <a:ext cx="1035424" cy="28232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4263" rIns="0" bIns="0" rtlCol="0">
            <a:spAutoFit/>
          </a:bodyPr>
          <a:lstStyle/>
          <a:p>
            <a:pPr marL="88531">
              <a:lnSpc>
                <a:spcPct val="100000"/>
              </a:lnSpc>
              <a:spcBef>
                <a:spcPts val="349"/>
              </a:spcBef>
            </a:pPr>
            <a:r>
              <a:rPr sz="1544" dirty="0">
                <a:latin typeface="UKIJ Inchike"/>
                <a:cs typeface="UKIJ Inchike"/>
              </a:rPr>
              <a:t>700</a:t>
            </a:r>
            <a:r>
              <a:rPr sz="1544" spc="-18" dirty="0">
                <a:latin typeface="UKIJ Inchike"/>
                <a:cs typeface="UKIJ Inchike"/>
              </a:rPr>
              <a:t> </a:t>
            </a:r>
            <a:r>
              <a:rPr sz="1544" dirty="0">
                <a:latin typeface="UKIJ Inchike"/>
                <a:cs typeface="UKIJ Inchike"/>
              </a:rPr>
              <a:t>mph</a:t>
            </a:r>
            <a:endParaRPr sz="1544">
              <a:latin typeface="UKIJ Inchike"/>
              <a:cs typeface="UKIJ Inchike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188824" y="840441"/>
            <a:ext cx="813546" cy="28232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4263" rIns="0" bIns="0" rtlCol="0">
            <a:spAutoFit/>
          </a:bodyPr>
          <a:lstStyle/>
          <a:p>
            <a:pPr marL="120470">
              <a:lnSpc>
                <a:spcPct val="100000"/>
              </a:lnSpc>
              <a:spcBef>
                <a:spcPts val="349"/>
              </a:spcBef>
            </a:pPr>
            <a:r>
              <a:rPr sz="1544" dirty="0">
                <a:latin typeface="UKIJ Inchike"/>
                <a:cs typeface="UKIJ Inchike"/>
              </a:rPr>
              <a:t>165</a:t>
            </a:r>
            <a:r>
              <a:rPr sz="1544" spc="-31" dirty="0">
                <a:latin typeface="UKIJ Inchike"/>
                <a:cs typeface="UKIJ Inchike"/>
              </a:rPr>
              <a:t> </a:t>
            </a:r>
            <a:r>
              <a:rPr sz="1544" spc="4" dirty="0">
                <a:latin typeface="UKIJ Inchike"/>
                <a:cs typeface="UKIJ Inchike"/>
              </a:rPr>
              <a:t>db</a:t>
            </a:r>
            <a:endParaRPr sz="1544">
              <a:latin typeface="UKIJ Inchike"/>
              <a:cs typeface="UKIJ Inchike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8696650" y="860611"/>
            <a:ext cx="566457" cy="854449"/>
          </a:xfrm>
          <a:custGeom>
            <a:avLst/>
            <a:gdLst/>
            <a:ahLst/>
            <a:cxnLst/>
            <a:rect l="l" t="t" r="r" b="b"/>
            <a:pathLst>
              <a:path w="641984" h="968375">
                <a:moveTo>
                  <a:pt x="586752" y="102108"/>
                </a:moveTo>
                <a:lnTo>
                  <a:pt x="303276" y="102108"/>
                </a:lnTo>
                <a:lnTo>
                  <a:pt x="303276" y="0"/>
                </a:lnTo>
                <a:lnTo>
                  <a:pt x="0" y="152412"/>
                </a:lnTo>
                <a:lnTo>
                  <a:pt x="303276" y="304812"/>
                </a:lnTo>
                <a:lnTo>
                  <a:pt x="303276" y="202704"/>
                </a:lnTo>
                <a:lnTo>
                  <a:pt x="586752" y="202704"/>
                </a:lnTo>
                <a:lnTo>
                  <a:pt x="586752" y="102108"/>
                </a:lnTo>
                <a:close/>
              </a:path>
              <a:path w="641984" h="968375">
                <a:moveTo>
                  <a:pt x="641604" y="765048"/>
                </a:moveTo>
                <a:lnTo>
                  <a:pt x="358140" y="765048"/>
                </a:lnTo>
                <a:lnTo>
                  <a:pt x="358140" y="664464"/>
                </a:lnTo>
                <a:lnTo>
                  <a:pt x="54864" y="815352"/>
                </a:lnTo>
                <a:lnTo>
                  <a:pt x="358140" y="967752"/>
                </a:lnTo>
                <a:lnTo>
                  <a:pt x="358140" y="867168"/>
                </a:lnTo>
                <a:lnTo>
                  <a:pt x="641604" y="867168"/>
                </a:lnTo>
                <a:lnTo>
                  <a:pt x="641604" y="76504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5" name="object 45"/>
          <p:cNvSpPr txBox="1"/>
          <p:nvPr/>
        </p:nvSpPr>
        <p:spPr>
          <a:xfrm>
            <a:off x="9262781" y="2245658"/>
            <a:ext cx="1035424" cy="28232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4263" rIns="0" bIns="0" rtlCol="0">
            <a:spAutoFit/>
          </a:bodyPr>
          <a:lstStyle/>
          <a:p>
            <a:pPr marL="88531">
              <a:lnSpc>
                <a:spcPct val="100000"/>
              </a:lnSpc>
              <a:spcBef>
                <a:spcPts val="349"/>
              </a:spcBef>
            </a:pPr>
            <a:r>
              <a:rPr sz="1544" dirty="0">
                <a:latin typeface="UKIJ Inchike"/>
                <a:cs typeface="UKIJ Inchike"/>
              </a:rPr>
              <a:t>35,000</a:t>
            </a:r>
            <a:r>
              <a:rPr sz="1522" baseline="26570" dirty="0">
                <a:latin typeface="UKIJ Inchike"/>
                <a:cs typeface="UKIJ Inchike"/>
              </a:rPr>
              <a:t>O</a:t>
            </a:r>
            <a:r>
              <a:rPr sz="1544" dirty="0">
                <a:latin typeface="UKIJ Inchike"/>
                <a:cs typeface="UKIJ Inchike"/>
              </a:rPr>
              <a:t>F</a:t>
            </a:r>
            <a:endParaRPr sz="1544">
              <a:latin typeface="UKIJ Inchike"/>
              <a:cs typeface="UKIJ Inchike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8745070" y="2260450"/>
            <a:ext cx="517712" cy="267821"/>
          </a:xfrm>
          <a:custGeom>
            <a:avLst/>
            <a:gdLst/>
            <a:ahLst/>
            <a:cxnLst/>
            <a:rect l="l" t="t" r="r" b="b"/>
            <a:pathLst>
              <a:path w="586740" h="303530">
                <a:moveTo>
                  <a:pt x="303276" y="303276"/>
                </a:moveTo>
                <a:lnTo>
                  <a:pt x="0" y="150876"/>
                </a:lnTo>
                <a:lnTo>
                  <a:pt x="303276" y="0"/>
                </a:lnTo>
                <a:lnTo>
                  <a:pt x="303276" y="100584"/>
                </a:lnTo>
                <a:lnTo>
                  <a:pt x="252984" y="100584"/>
                </a:lnTo>
                <a:lnTo>
                  <a:pt x="252984" y="202692"/>
                </a:lnTo>
                <a:lnTo>
                  <a:pt x="303276" y="202692"/>
                </a:lnTo>
                <a:lnTo>
                  <a:pt x="303276" y="303276"/>
                </a:lnTo>
                <a:close/>
              </a:path>
              <a:path w="586740" h="303530">
                <a:moveTo>
                  <a:pt x="303276" y="202692"/>
                </a:moveTo>
                <a:lnTo>
                  <a:pt x="252984" y="202692"/>
                </a:lnTo>
                <a:lnTo>
                  <a:pt x="252984" y="100584"/>
                </a:lnTo>
                <a:lnTo>
                  <a:pt x="303276" y="100584"/>
                </a:lnTo>
                <a:lnTo>
                  <a:pt x="303276" y="202692"/>
                </a:lnTo>
                <a:close/>
              </a:path>
              <a:path w="586740" h="303530">
                <a:moveTo>
                  <a:pt x="586740" y="202692"/>
                </a:moveTo>
                <a:lnTo>
                  <a:pt x="303276" y="202692"/>
                </a:lnTo>
                <a:lnTo>
                  <a:pt x="303276" y="100584"/>
                </a:lnTo>
                <a:lnTo>
                  <a:pt x="586740" y="100584"/>
                </a:lnTo>
                <a:lnTo>
                  <a:pt x="586740" y="20269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7" name="object 47"/>
          <p:cNvSpPr txBox="1"/>
          <p:nvPr/>
        </p:nvSpPr>
        <p:spPr>
          <a:xfrm>
            <a:off x="2329033" y="4243334"/>
            <a:ext cx="7960099" cy="2376207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344599" indent="-333953">
              <a:lnSpc>
                <a:spcPct val="100000"/>
              </a:lnSpc>
              <a:spcBef>
                <a:spcPts val="375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Troubleshooting </a:t>
            </a:r>
            <a:r>
              <a:rPr sz="2338" spc="-4" dirty="0">
                <a:latin typeface="UKIJ Inchike"/>
                <a:cs typeface="UKIJ Inchike"/>
              </a:rPr>
              <a:t>/ </a:t>
            </a:r>
            <a:r>
              <a:rPr sz="2338" spc="-9" dirty="0">
                <a:latin typeface="UKIJ Inchike"/>
                <a:cs typeface="UKIJ Inchike"/>
              </a:rPr>
              <a:t>Diagnostic </a:t>
            </a:r>
            <a:r>
              <a:rPr sz="2338" spc="-4" dirty="0">
                <a:latin typeface="UKIJ Inchike"/>
                <a:cs typeface="UKIJ Inchike"/>
              </a:rPr>
              <a:t>checks </a:t>
            </a:r>
            <a:r>
              <a:rPr sz="2338" spc="-9" dirty="0">
                <a:latin typeface="UKIJ Inchike"/>
                <a:cs typeface="UKIJ Inchike"/>
              </a:rPr>
              <a:t>performed</a:t>
            </a:r>
            <a:r>
              <a:rPr sz="2338" spc="-31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live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287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4" dirty="0">
                <a:latin typeface="UKIJ Inchike"/>
                <a:cs typeface="UKIJ Inchike"/>
              </a:rPr>
              <a:t>Opening </a:t>
            </a:r>
            <a:r>
              <a:rPr sz="2338" spc="-9" dirty="0">
                <a:latin typeface="UKIJ Inchike"/>
                <a:cs typeface="UKIJ Inchike"/>
              </a:rPr>
              <a:t>hinged </a:t>
            </a:r>
            <a:r>
              <a:rPr sz="2338" spc="-4" dirty="0">
                <a:latin typeface="UKIJ Inchike"/>
                <a:cs typeface="UKIJ Inchike"/>
              </a:rPr>
              <a:t>panel</a:t>
            </a:r>
            <a:r>
              <a:rPr sz="2338" spc="-35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covers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274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Removing bolted</a:t>
            </a:r>
            <a:r>
              <a:rPr sz="2338" spc="-31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covers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287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4" dirty="0">
                <a:latin typeface="UKIJ Inchike"/>
                <a:cs typeface="UKIJ Inchike"/>
              </a:rPr>
              <a:t>Racking </a:t>
            </a:r>
            <a:r>
              <a:rPr sz="2338" spc="-9" dirty="0">
                <a:latin typeface="UKIJ Inchike"/>
                <a:cs typeface="UKIJ Inchike"/>
              </a:rPr>
              <a:t>of breakers </a:t>
            </a:r>
            <a:r>
              <a:rPr sz="2338" spc="-4" dirty="0">
                <a:latin typeface="UKIJ Inchike"/>
                <a:cs typeface="UKIJ Inchike"/>
              </a:rPr>
              <a:t>in </a:t>
            </a:r>
            <a:r>
              <a:rPr sz="2338" spc="-9" dirty="0">
                <a:latin typeface="UKIJ Inchike"/>
                <a:cs typeface="UKIJ Inchike"/>
              </a:rPr>
              <a:t>and out from</a:t>
            </a:r>
            <a:r>
              <a:rPr sz="2338" spc="-22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cubicle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274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Examination of insulated cable </a:t>
            </a:r>
            <a:r>
              <a:rPr sz="2338" spc="-13" dirty="0">
                <a:latin typeface="UKIJ Inchike"/>
                <a:cs typeface="UKIJ Inchike"/>
              </a:rPr>
              <a:t>with </a:t>
            </a:r>
            <a:r>
              <a:rPr sz="2338" spc="-9" dirty="0">
                <a:latin typeface="UKIJ Inchike"/>
                <a:cs typeface="UKIJ Inchike"/>
              </a:rPr>
              <a:t>manipulation of</a:t>
            </a:r>
            <a:r>
              <a:rPr sz="2338" spc="62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cable.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287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4" dirty="0">
                <a:latin typeface="UKIJ Inchike"/>
                <a:cs typeface="UKIJ Inchike"/>
              </a:rPr>
              <a:t>Signs </a:t>
            </a:r>
            <a:r>
              <a:rPr sz="2338" dirty="0">
                <a:latin typeface="UKIJ Inchike"/>
                <a:cs typeface="UKIJ Inchike"/>
              </a:rPr>
              <a:t>of </a:t>
            </a:r>
            <a:r>
              <a:rPr sz="2338" spc="-9" dirty="0">
                <a:latin typeface="UKIJ Inchike"/>
                <a:cs typeface="UKIJ Inchike"/>
              </a:rPr>
              <a:t>impending </a:t>
            </a:r>
            <a:r>
              <a:rPr sz="2338" spc="-18" dirty="0">
                <a:latin typeface="UKIJ Inchike"/>
                <a:cs typeface="UKIJ Inchike"/>
              </a:rPr>
              <a:t>failure </a:t>
            </a:r>
            <a:r>
              <a:rPr sz="2338" spc="-9" dirty="0">
                <a:latin typeface="UKIJ Inchike"/>
                <a:cs typeface="UKIJ Inchike"/>
              </a:rPr>
              <a:t>(electrical burn </a:t>
            </a:r>
            <a:r>
              <a:rPr sz="2338" spc="-79" dirty="0">
                <a:latin typeface="UKIJ Inchike"/>
                <a:cs typeface="UKIJ Inchike"/>
              </a:rPr>
              <a:t>odor,</a:t>
            </a:r>
            <a:r>
              <a:rPr sz="2338" spc="49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sounds)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366746" y="4719918"/>
            <a:ext cx="638735" cy="70731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9" name="object 49"/>
          <p:cNvSpPr/>
          <p:nvPr/>
        </p:nvSpPr>
        <p:spPr>
          <a:xfrm>
            <a:off x="8119781" y="4715882"/>
            <a:ext cx="714039" cy="70597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0" name="object 50"/>
          <p:cNvSpPr/>
          <p:nvPr/>
        </p:nvSpPr>
        <p:spPr>
          <a:xfrm>
            <a:off x="8946777" y="4718572"/>
            <a:ext cx="662939" cy="70731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1" name="object 51"/>
          <p:cNvSpPr/>
          <p:nvPr/>
        </p:nvSpPr>
        <p:spPr>
          <a:xfrm>
            <a:off x="9719983" y="4733364"/>
            <a:ext cx="700591" cy="69252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2" name="object 52"/>
          <p:cNvSpPr/>
          <p:nvPr/>
        </p:nvSpPr>
        <p:spPr>
          <a:xfrm>
            <a:off x="6628503" y="4711850"/>
            <a:ext cx="677732" cy="71807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29724700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9234" y="254989"/>
            <a:ext cx="4317066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13" dirty="0">
                <a:solidFill>
                  <a:srgbClr val="000000"/>
                </a:solidFill>
              </a:rPr>
              <a:t>Arc </a:t>
            </a:r>
            <a:r>
              <a:rPr sz="4236" spc="18" dirty="0">
                <a:solidFill>
                  <a:srgbClr val="000000"/>
                </a:solidFill>
              </a:rPr>
              <a:t>Flash</a:t>
            </a:r>
            <a:r>
              <a:rPr sz="4236" spc="-79" dirty="0">
                <a:solidFill>
                  <a:srgbClr val="000000"/>
                </a:solidFill>
              </a:rPr>
              <a:t> </a:t>
            </a:r>
            <a:r>
              <a:rPr sz="4236" spc="13" dirty="0">
                <a:solidFill>
                  <a:srgbClr val="000000"/>
                </a:solidFill>
              </a:rPr>
              <a:t>Incident</a:t>
            </a:r>
            <a:endParaRPr sz="4236"/>
          </a:p>
        </p:txBody>
      </p:sp>
      <p:sp>
        <p:nvSpPr>
          <p:cNvPr id="3" name="object 3"/>
          <p:cNvSpPr/>
          <p:nvPr/>
        </p:nvSpPr>
        <p:spPr>
          <a:xfrm>
            <a:off x="7112598" y="174812"/>
            <a:ext cx="3346973" cy="58427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 txBox="1"/>
          <p:nvPr/>
        </p:nvSpPr>
        <p:spPr>
          <a:xfrm>
            <a:off x="2439352" y="944900"/>
            <a:ext cx="4610660" cy="4646250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247103">
              <a:lnSpc>
                <a:spcPct val="101000"/>
              </a:lnSpc>
              <a:spcBef>
                <a:spcPts val="84"/>
              </a:spcBef>
            </a:pPr>
            <a:r>
              <a:rPr sz="2691" spc="9" dirty="0">
                <a:latin typeface="UKIJ Inchike"/>
                <a:cs typeface="UKIJ Inchike"/>
              </a:rPr>
              <a:t>Operating </a:t>
            </a:r>
            <a:r>
              <a:rPr sz="2691" spc="13" dirty="0">
                <a:latin typeface="UKIJ Inchike"/>
                <a:cs typeface="UKIJ Inchike"/>
              </a:rPr>
              <a:t>a 480 </a:t>
            </a:r>
            <a:r>
              <a:rPr sz="2691" spc="4" dirty="0">
                <a:latin typeface="UKIJ Inchike"/>
                <a:cs typeface="UKIJ Inchike"/>
              </a:rPr>
              <a:t>volt, </a:t>
            </a:r>
            <a:r>
              <a:rPr sz="2691" spc="13" dirty="0">
                <a:latin typeface="UKIJ Inchike"/>
                <a:cs typeface="UKIJ Inchike"/>
              </a:rPr>
              <a:t>400A  switch </a:t>
            </a:r>
            <a:r>
              <a:rPr sz="2691" spc="9" dirty="0">
                <a:latin typeface="UKIJ Inchike"/>
                <a:cs typeface="UKIJ Inchike"/>
              </a:rPr>
              <a:t>located in </a:t>
            </a:r>
            <a:r>
              <a:rPr sz="2691" spc="13" dirty="0">
                <a:latin typeface="UKIJ Inchike"/>
                <a:cs typeface="UKIJ Inchike"/>
              </a:rPr>
              <a:t>a </a:t>
            </a:r>
            <a:r>
              <a:rPr sz="2691" spc="9" dirty="0">
                <a:latin typeface="UKIJ Inchike"/>
                <a:cs typeface="UKIJ Inchike"/>
              </a:rPr>
              <a:t>1200A  panel when the </a:t>
            </a:r>
            <a:r>
              <a:rPr sz="2691" spc="18" dirty="0">
                <a:latin typeface="UKIJ Inchike"/>
                <a:cs typeface="UKIJ Inchike"/>
              </a:rPr>
              <a:t>switch</a:t>
            </a:r>
            <a:r>
              <a:rPr sz="2691" spc="-75" dirty="0">
                <a:latin typeface="UKIJ Inchike"/>
                <a:cs typeface="UKIJ Inchike"/>
              </a:rPr>
              <a:t> </a:t>
            </a:r>
            <a:r>
              <a:rPr sz="2691" spc="4" dirty="0">
                <a:latin typeface="UKIJ Inchike"/>
                <a:cs typeface="UKIJ Inchike"/>
              </a:rPr>
              <a:t>failed  </a:t>
            </a:r>
            <a:r>
              <a:rPr sz="2691" spc="9" dirty="0">
                <a:latin typeface="UKIJ Inchike"/>
                <a:cs typeface="UKIJ Inchike"/>
              </a:rPr>
              <a:t>and </a:t>
            </a:r>
            <a:r>
              <a:rPr sz="2691" spc="4" dirty="0">
                <a:latin typeface="UKIJ Inchike"/>
                <a:cs typeface="UKIJ Inchike"/>
              </a:rPr>
              <a:t>an arc-flash</a:t>
            </a:r>
            <a:r>
              <a:rPr sz="2691" spc="-22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occurred.</a:t>
            </a:r>
            <a:endParaRPr sz="2691">
              <a:latin typeface="UKIJ Inchike"/>
              <a:cs typeface="UKIJ Inchike"/>
            </a:endParaRPr>
          </a:p>
          <a:p>
            <a:pPr marL="11206" marR="194992">
              <a:lnSpc>
                <a:spcPct val="101000"/>
              </a:lnSpc>
              <a:spcBef>
                <a:spcPts val="1862"/>
              </a:spcBef>
            </a:pPr>
            <a:r>
              <a:rPr sz="2691" spc="4" dirty="0">
                <a:latin typeface="UKIJ Inchike"/>
                <a:cs typeface="UKIJ Inchike"/>
              </a:rPr>
              <a:t>Person was </a:t>
            </a:r>
            <a:r>
              <a:rPr sz="2691" spc="9" dirty="0">
                <a:latin typeface="UKIJ Inchike"/>
                <a:cs typeface="UKIJ Inchike"/>
              </a:rPr>
              <a:t>wearing </a:t>
            </a:r>
            <a:r>
              <a:rPr sz="2691" dirty="0">
                <a:latin typeface="UKIJ Inchike"/>
                <a:cs typeface="UKIJ Inchike"/>
              </a:rPr>
              <a:t>short-  </a:t>
            </a:r>
            <a:r>
              <a:rPr sz="2691" spc="9" dirty="0">
                <a:latin typeface="UKIJ Inchike"/>
                <a:cs typeface="UKIJ Inchike"/>
              </a:rPr>
              <a:t>sleeve </a:t>
            </a:r>
            <a:r>
              <a:rPr sz="2691" spc="13" dirty="0">
                <a:latin typeface="UKIJ Inchike"/>
                <a:cs typeface="UKIJ Inchike"/>
              </a:rPr>
              <a:t>cotton shirt </a:t>
            </a:r>
            <a:r>
              <a:rPr sz="2691" spc="9" dirty="0">
                <a:latin typeface="UKIJ Inchike"/>
                <a:cs typeface="UKIJ Inchike"/>
              </a:rPr>
              <a:t>, blue  </a:t>
            </a:r>
            <a:r>
              <a:rPr sz="2691" spc="4" dirty="0">
                <a:latin typeface="UKIJ Inchike"/>
                <a:cs typeface="UKIJ Inchike"/>
              </a:rPr>
              <a:t>jeans, </a:t>
            </a:r>
            <a:r>
              <a:rPr sz="2691" spc="9" dirty="0">
                <a:latin typeface="UKIJ Inchike"/>
                <a:cs typeface="UKIJ Inchike"/>
              </a:rPr>
              <a:t>but </a:t>
            </a:r>
            <a:r>
              <a:rPr sz="2691" spc="4" dirty="0">
                <a:latin typeface="UKIJ Inchike"/>
                <a:cs typeface="UKIJ Inchike"/>
              </a:rPr>
              <a:t>no </a:t>
            </a:r>
            <a:r>
              <a:rPr sz="2691" spc="9" dirty="0">
                <a:latin typeface="UKIJ Inchike"/>
                <a:cs typeface="UKIJ Inchike"/>
              </a:rPr>
              <a:t>eye</a:t>
            </a:r>
            <a:r>
              <a:rPr sz="2691" spc="26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protection.</a:t>
            </a:r>
            <a:endParaRPr sz="2691">
              <a:latin typeface="UKIJ Inchike"/>
              <a:cs typeface="UKIJ Inchike"/>
            </a:endParaRPr>
          </a:p>
          <a:p>
            <a:pPr marL="231414" indent="-167537">
              <a:lnSpc>
                <a:spcPct val="100000"/>
              </a:lnSpc>
              <a:spcBef>
                <a:spcPts val="587"/>
              </a:spcBef>
              <a:buFont typeface="Arial"/>
              <a:buChar char="•"/>
              <a:tabLst>
                <a:tab pos="231974" algn="l"/>
              </a:tabLst>
            </a:pPr>
            <a:r>
              <a:rPr sz="2338" spc="-9" dirty="0">
                <a:latin typeface="UKIJ Inchike"/>
                <a:cs typeface="UKIJ Inchike"/>
              </a:rPr>
              <a:t>1st degree burns </a:t>
            </a:r>
            <a:r>
              <a:rPr sz="2338" spc="-13" dirty="0">
                <a:latin typeface="UKIJ Inchike"/>
                <a:cs typeface="UKIJ Inchike"/>
              </a:rPr>
              <a:t>on</a:t>
            </a:r>
            <a:r>
              <a:rPr sz="2338" spc="-9" dirty="0">
                <a:latin typeface="UKIJ Inchike"/>
                <a:cs typeface="UKIJ Inchike"/>
              </a:rPr>
              <a:t> </a:t>
            </a:r>
            <a:r>
              <a:rPr sz="2338" spc="-13" dirty="0">
                <a:latin typeface="UKIJ Inchike"/>
                <a:cs typeface="UKIJ Inchike"/>
              </a:rPr>
              <a:t>hands/face.</a:t>
            </a:r>
            <a:endParaRPr sz="2338">
              <a:latin typeface="UKIJ Inchike"/>
              <a:cs typeface="UKIJ Inchike"/>
            </a:endParaRPr>
          </a:p>
          <a:p>
            <a:pPr marL="231414" indent="-167537">
              <a:lnSpc>
                <a:spcPct val="100000"/>
              </a:lnSpc>
              <a:spcBef>
                <a:spcPts val="1156"/>
              </a:spcBef>
              <a:buFont typeface="Arial"/>
              <a:buChar char="•"/>
              <a:tabLst>
                <a:tab pos="231974" algn="l"/>
              </a:tabLst>
            </a:pPr>
            <a:r>
              <a:rPr sz="2338" spc="-13" dirty="0">
                <a:latin typeface="UKIJ Inchike"/>
                <a:cs typeface="UKIJ Inchike"/>
              </a:rPr>
              <a:t>2nd </a:t>
            </a:r>
            <a:r>
              <a:rPr sz="2338" spc="-9" dirty="0">
                <a:latin typeface="UKIJ Inchike"/>
                <a:cs typeface="UKIJ Inchike"/>
              </a:rPr>
              <a:t>degree burn </a:t>
            </a:r>
            <a:r>
              <a:rPr sz="2338" dirty="0">
                <a:latin typeface="UKIJ Inchike"/>
                <a:cs typeface="UKIJ Inchike"/>
              </a:rPr>
              <a:t>on </a:t>
            </a:r>
            <a:r>
              <a:rPr sz="2338" spc="-9" dirty="0">
                <a:latin typeface="UKIJ Inchike"/>
                <a:cs typeface="UKIJ Inchike"/>
              </a:rPr>
              <a:t>one</a:t>
            </a:r>
            <a:r>
              <a:rPr sz="2338" spc="-71" dirty="0">
                <a:latin typeface="UKIJ Inchike"/>
                <a:cs typeface="UKIJ Inchike"/>
              </a:rPr>
              <a:t> </a:t>
            </a:r>
            <a:r>
              <a:rPr sz="2338" spc="-13" dirty="0">
                <a:latin typeface="UKIJ Inchike"/>
                <a:cs typeface="UKIJ Inchike"/>
              </a:rPr>
              <a:t>forearm.</a:t>
            </a:r>
            <a:endParaRPr sz="2338">
              <a:latin typeface="UKIJ Inchike"/>
              <a:cs typeface="UKIJ Inchike"/>
            </a:endParaRPr>
          </a:p>
          <a:p>
            <a:pPr marL="231414" indent="-167537">
              <a:lnSpc>
                <a:spcPct val="100000"/>
              </a:lnSpc>
              <a:spcBef>
                <a:spcPts val="1152"/>
              </a:spcBef>
              <a:buFont typeface="Arial"/>
              <a:buChar char="•"/>
              <a:tabLst>
                <a:tab pos="231974" algn="l"/>
              </a:tabLst>
            </a:pPr>
            <a:r>
              <a:rPr sz="2338" spc="-9" dirty="0">
                <a:latin typeface="UKIJ Inchike"/>
                <a:cs typeface="UKIJ Inchike"/>
              </a:rPr>
              <a:t>Injury </a:t>
            </a:r>
            <a:r>
              <a:rPr sz="2338" spc="-13" dirty="0">
                <a:latin typeface="UKIJ Inchike"/>
                <a:cs typeface="UKIJ Inchike"/>
              </a:rPr>
              <a:t>to</a:t>
            </a:r>
            <a:r>
              <a:rPr sz="2338" spc="4" dirty="0">
                <a:latin typeface="UKIJ Inchike"/>
                <a:cs typeface="UKIJ Inchike"/>
              </a:rPr>
              <a:t> </a:t>
            </a:r>
            <a:r>
              <a:rPr sz="2338" spc="-13" dirty="0">
                <a:latin typeface="UKIJ Inchike"/>
                <a:cs typeface="UKIJ Inchike"/>
              </a:rPr>
              <a:t>eye</a:t>
            </a:r>
            <a:endParaRPr sz="2338">
              <a:latin typeface="UKIJ Inchike"/>
              <a:cs typeface="UKIJ Inchike"/>
            </a:endParaRPr>
          </a:p>
        </p:txBody>
      </p:sp>
    </p:spTree>
    <p:extLst>
      <p:ext uri="{BB962C8B-B14F-4D97-AF65-F5344CB8AC3E}">
        <p14:creationId xmlns:p14="http://schemas.microsoft.com/office/powerpoint/2010/main" val="32172679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0193" y="427248"/>
            <a:ext cx="7776322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13" dirty="0">
                <a:solidFill>
                  <a:srgbClr val="000000"/>
                </a:solidFill>
              </a:rPr>
              <a:t>Estimate Likelihood </a:t>
            </a:r>
            <a:r>
              <a:rPr sz="4236" spc="9" dirty="0">
                <a:solidFill>
                  <a:srgbClr val="000000"/>
                </a:solidFill>
              </a:rPr>
              <a:t>and</a:t>
            </a:r>
            <a:r>
              <a:rPr sz="4236" spc="-31" dirty="0">
                <a:solidFill>
                  <a:srgbClr val="000000"/>
                </a:solidFill>
              </a:rPr>
              <a:t> </a:t>
            </a:r>
            <a:r>
              <a:rPr sz="4236" spc="9" dirty="0">
                <a:solidFill>
                  <a:srgbClr val="000000"/>
                </a:solidFill>
              </a:rPr>
              <a:t>Severity</a:t>
            </a:r>
            <a:endParaRPr sz="4236"/>
          </a:p>
        </p:txBody>
      </p:sp>
      <p:sp>
        <p:nvSpPr>
          <p:cNvPr id="3" name="object 3"/>
          <p:cNvSpPr txBox="1"/>
          <p:nvPr/>
        </p:nvSpPr>
        <p:spPr>
          <a:xfrm>
            <a:off x="2470199" y="1166799"/>
            <a:ext cx="7714690" cy="5467821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34740">
              <a:lnSpc>
                <a:spcPct val="101000"/>
              </a:lnSpc>
              <a:spcBef>
                <a:spcPts val="84"/>
              </a:spcBef>
            </a:pPr>
            <a:r>
              <a:rPr sz="2691" spc="13" dirty="0">
                <a:latin typeface="UKIJ Inchike"/>
                <a:cs typeface="UKIJ Inchike"/>
              </a:rPr>
              <a:t>The estimate </a:t>
            </a:r>
            <a:r>
              <a:rPr sz="2691" spc="18" dirty="0">
                <a:latin typeface="UKIJ Inchike"/>
                <a:cs typeface="UKIJ Inchike"/>
              </a:rPr>
              <a:t>of </a:t>
            </a:r>
            <a:r>
              <a:rPr sz="2691" spc="9" dirty="0">
                <a:latin typeface="UKIJ Inchike"/>
                <a:cs typeface="UKIJ Inchike"/>
              </a:rPr>
              <a:t>the likelihood </a:t>
            </a:r>
            <a:r>
              <a:rPr sz="2691" spc="4" dirty="0">
                <a:latin typeface="UKIJ Inchike"/>
                <a:cs typeface="UKIJ Inchike"/>
              </a:rPr>
              <a:t>of </a:t>
            </a:r>
            <a:r>
              <a:rPr sz="2691" spc="13" dirty="0">
                <a:latin typeface="UKIJ Inchike"/>
                <a:cs typeface="UKIJ Inchike"/>
              </a:rPr>
              <a:t>occurrence </a:t>
            </a:r>
            <a:r>
              <a:rPr sz="2691" spc="18" dirty="0">
                <a:latin typeface="UKIJ Inchike"/>
                <a:cs typeface="UKIJ Inchike"/>
              </a:rPr>
              <a:t>of  </a:t>
            </a:r>
            <a:r>
              <a:rPr sz="2691" spc="9" dirty="0">
                <a:latin typeface="UKIJ Inchike"/>
                <a:cs typeface="UKIJ Inchike"/>
              </a:rPr>
              <a:t>injury/damage </a:t>
            </a:r>
            <a:r>
              <a:rPr sz="2691" spc="18" dirty="0">
                <a:latin typeface="UKIJ Inchike"/>
                <a:cs typeface="UKIJ Inchike"/>
              </a:rPr>
              <a:t>to </a:t>
            </a:r>
            <a:r>
              <a:rPr sz="2691" spc="9" dirty="0">
                <a:latin typeface="UKIJ Inchike"/>
                <a:cs typeface="UKIJ Inchike"/>
              </a:rPr>
              <a:t>health </a:t>
            </a:r>
            <a:r>
              <a:rPr sz="2691" spc="22" dirty="0">
                <a:latin typeface="UKIJ Inchike"/>
                <a:cs typeface="UKIJ Inchike"/>
              </a:rPr>
              <a:t>and </a:t>
            </a:r>
            <a:r>
              <a:rPr sz="2691" spc="9" dirty="0">
                <a:latin typeface="UKIJ Inchike"/>
                <a:cs typeface="UKIJ Inchike"/>
              </a:rPr>
              <a:t>the potential severity  </a:t>
            </a:r>
            <a:r>
              <a:rPr sz="2691" spc="4" dirty="0">
                <a:latin typeface="UKIJ Inchike"/>
                <a:cs typeface="UKIJ Inchike"/>
              </a:rPr>
              <a:t>of </a:t>
            </a:r>
            <a:r>
              <a:rPr sz="2691" spc="9" dirty="0">
                <a:latin typeface="UKIJ Inchike"/>
                <a:cs typeface="UKIJ Inchike"/>
              </a:rPr>
              <a:t>injury/damage </a:t>
            </a:r>
            <a:r>
              <a:rPr sz="2691" spc="4" dirty="0">
                <a:latin typeface="UKIJ Inchike"/>
                <a:cs typeface="UKIJ Inchike"/>
              </a:rPr>
              <a:t>to </a:t>
            </a:r>
            <a:r>
              <a:rPr sz="2691" spc="9" dirty="0">
                <a:latin typeface="UKIJ Inchike"/>
                <a:cs typeface="UKIJ Inchike"/>
              </a:rPr>
              <a:t>health shall </a:t>
            </a:r>
            <a:r>
              <a:rPr sz="2691" spc="13" dirty="0">
                <a:latin typeface="UKIJ Inchike"/>
                <a:cs typeface="UKIJ Inchike"/>
              </a:rPr>
              <a:t>take </a:t>
            </a:r>
            <a:r>
              <a:rPr sz="2691" spc="9" dirty="0">
                <a:latin typeface="UKIJ Inchike"/>
                <a:cs typeface="UKIJ Inchike"/>
              </a:rPr>
              <a:t>into  consideration the</a:t>
            </a:r>
            <a:r>
              <a:rPr sz="2691" spc="4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following:</a:t>
            </a:r>
            <a:endParaRPr sz="2691">
              <a:latin typeface="UKIJ Inchike"/>
              <a:cs typeface="UKIJ Inchike"/>
            </a:endParaRPr>
          </a:p>
          <a:p>
            <a:pPr marL="509895" marR="160253" indent="-499249">
              <a:lnSpc>
                <a:spcPct val="101000"/>
              </a:lnSpc>
              <a:spcBef>
                <a:spcPts val="657"/>
              </a:spcBef>
              <a:buSzPct val="75409"/>
              <a:buAutoNum type="arabicPeriod"/>
              <a:tabLst>
                <a:tab pos="509895" algn="l"/>
                <a:tab pos="510455" algn="l"/>
              </a:tabLst>
            </a:pPr>
            <a:r>
              <a:rPr sz="2691" spc="13" dirty="0">
                <a:latin typeface="UKIJ Inchike"/>
                <a:cs typeface="UKIJ Inchike"/>
              </a:rPr>
              <a:t>The design </a:t>
            </a:r>
            <a:r>
              <a:rPr sz="2691" spc="4" dirty="0">
                <a:latin typeface="UKIJ Inchike"/>
                <a:cs typeface="UKIJ Inchike"/>
              </a:rPr>
              <a:t>of </a:t>
            </a:r>
            <a:r>
              <a:rPr sz="2691" spc="9" dirty="0">
                <a:latin typeface="UKIJ Inchike"/>
                <a:cs typeface="UKIJ Inchike"/>
              </a:rPr>
              <a:t>the electrical equipment,  including </a:t>
            </a:r>
            <a:r>
              <a:rPr sz="2691" spc="4" dirty="0">
                <a:latin typeface="UKIJ Inchike"/>
                <a:cs typeface="UKIJ Inchike"/>
              </a:rPr>
              <a:t>its </a:t>
            </a:r>
            <a:r>
              <a:rPr sz="2691" spc="13" dirty="0">
                <a:latin typeface="UKIJ Inchike"/>
                <a:cs typeface="UKIJ Inchike"/>
              </a:rPr>
              <a:t>overcurrent </a:t>
            </a:r>
            <a:r>
              <a:rPr sz="2691" spc="9" dirty="0">
                <a:latin typeface="UKIJ Inchike"/>
                <a:cs typeface="UKIJ Inchike"/>
              </a:rPr>
              <a:t>protective </a:t>
            </a:r>
            <a:r>
              <a:rPr sz="2691" spc="13" dirty="0">
                <a:latin typeface="UKIJ Inchike"/>
                <a:cs typeface="UKIJ Inchike"/>
              </a:rPr>
              <a:t>device</a:t>
            </a:r>
            <a:r>
              <a:rPr sz="2691" spc="-84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and  </a:t>
            </a:r>
            <a:r>
              <a:rPr sz="2691" spc="4" dirty="0">
                <a:latin typeface="UKIJ Inchike"/>
                <a:cs typeface="UKIJ Inchike"/>
              </a:rPr>
              <a:t>its </a:t>
            </a:r>
            <a:r>
              <a:rPr sz="2691" spc="9" dirty="0">
                <a:latin typeface="UKIJ Inchike"/>
                <a:cs typeface="UKIJ Inchike"/>
              </a:rPr>
              <a:t>operating</a:t>
            </a:r>
            <a:r>
              <a:rPr sz="2691" spc="-9" dirty="0">
                <a:latin typeface="UKIJ Inchike"/>
                <a:cs typeface="UKIJ Inchike"/>
              </a:rPr>
              <a:t> </a:t>
            </a:r>
            <a:r>
              <a:rPr sz="2691" spc="18" dirty="0">
                <a:latin typeface="UKIJ Inchike"/>
                <a:cs typeface="UKIJ Inchike"/>
              </a:rPr>
              <a:t>time</a:t>
            </a:r>
            <a:endParaRPr sz="2691">
              <a:latin typeface="UKIJ Inchike"/>
              <a:cs typeface="UKIJ Inchike"/>
            </a:endParaRPr>
          </a:p>
          <a:p>
            <a:pPr marL="509895" marR="403993" indent="-499249">
              <a:lnSpc>
                <a:spcPct val="101000"/>
              </a:lnSpc>
              <a:spcBef>
                <a:spcPts val="644"/>
              </a:spcBef>
              <a:buSzPct val="75409"/>
              <a:buAutoNum type="arabicPeriod"/>
              <a:tabLst>
                <a:tab pos="509895" algn="l"/>
                <a:tab pos="510455" algn="l"/>
              </a:tabLst>
            </a:pPr>
            <a:r>
              <a:rPr sz="2691" spc="13" dirty="0">
                <a:latin typeface="UKIJ Inchike"/>
                <a:cs typeface="UKIJ Inchike"/>
              </a:rPr>
              <a:t>The </a:t>
            </a:r>
            <a:r>
              <a:rPr sz="2691" spc="9" dirty="0">
                <a:latin typeface="UKIJ Inchike"/>
                <a:cs typeface="UKIJ Inchike"/>
              </a:rPr>
              <a:t>electrical equipment operating condition  </a:t>
            </a:r>
            <a:r>
              <a:rPr sz="2691" spc="13" dirty="0">
                <a:latin typeface="UKIJ Inchike"/>
                <a:cs typeface="UKIJ Inchike"/>
              </a:rPr>
              <a:t>and </a:t>
            </a:r>
            <a:r>
              <a:rPr sz="2691" spc="9" dirty="0">
                <a:latin typeface="UKIJ Inchike"/>
                <a:cs typeface="UKIJ Inchike"/>
              </a:rPr>
              <a:t>condition </a:t>
            </a:r>
            <a:r>
              <a:rPr sz="2691" spc="18" dirty="0">
                <a:latin typeface="UKIJ Inchike"/>
                <a:cs typeface="UKIJ Inchike"/>
              </a:rPr>
              <a:t>of</a:t>
            </a:r>
            <a:r>
              <a:rPr sz="2691" spc="-22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maintenance</a:t>
            </a:r>
            <a:endParaRPr sz="2691">
              <a:latin typeface="UKIJ Inchike"/>
              <a:cs typeface="UKIJ Inchike"/>
            </a:endParaRPr>
          </a:p>
          <a:p>
            <a:pPr marL="11206" marR="4483">
              <a:lnSpc>
                <a:spcPts val="2797"/>
              </a:lnSpc>
              <a:spcBef>
                <a:spcPts val="666"/>
              </a:spcBef>
            </a:pPr>
            <a:r>
              <a:rPr sz="2338" b="1" spc="-9" dirty="0">
                <a:solidFill>
                  <a:srgbClr val="FF0000"/>
                </a:solidFill>
                <a:latin typeface="UKIJ Inchike"/>
                <a:cs typeface="UKIJ Inchike"/>
              </a:rPr>
              <a:t>Note: </a:t>
            </a:r>
            <a:r>
              <a:rPr sz="2338" spc="-9" dirty="0">
                <a:solidFill>
                  <a:srgbClr val="FF0000"/>
                </a:solidFill>
                <a:latin typeface="UKIJ Inchike"/>
                <a:cs typeface="UKIJ Inchike"/>
              </a:rPr>
              <a:t>NFPA 70E states </a:t>
            </a:r>
            <a:r>
              <a:rPr sz="2338" spc="-13" dirty="0">
                <a:solidFill>
                  <a:srgbClr val="FF0000"/>
                </a:solidFill>
                <a:latin typeface="UKIJ Inchike"/>
                <a:cs typeface="UKIJ Inchike"/>
              </a:rPr>
              <a:t>that </a:t>
            </a:r>
            <a:r>
              <a:rPr sz="2338" spc="-4" dirty="0">
                <a:solidFill>
                  <a:srgbClr val="FF0000"/>
                </a:solidFill>
                <a:latin typeface="UKIJ Inchike"/>
                <a:cs typeface="UKIJ Inchike"/>
              </a:rPr>
              <a:t>in </a:t>
            </a:r>
            <a:r>
              <a:rPr sz="2338" spc="-9" dirty="0">
                <a:solidFill>
                  <a:srgbClr val="FF0000"/>
                </a:solidFill>
                <a:latin typeface="UKIJ Inchike"/>
                <a:cs typeface="UKIJ Inchike"/>
              </a:rPr>
              <a:t>most cases, closed </a:t>
            </a:r>
            <a:r>
              <a:rPr sz="2338" spc="-13" dirty="0">
                <a:solidFill>
                  <a:srgbClr val="FF0000"/>
                </a:solidFill>
                <a:latin typeface="UKIJ Inchike"/>
                <a:cs typeface="UKIJ Inchike"/>
              </a:rPr>
              <a:t>doors  do </a:t>
            </a:r>
            <a:r>
              <a:rPr sz="2338" spc="-9" dirty="0">
                <a:solidFill>
                  <a:srgbClr val="FF0000"/>
                </a:solidFill>
                <a:latin typeface="UKIJ Inchike"/>
                <a:cs typeface="UKIJ Inchike"/>
              </a:rPr>
              <a:t>not provide enough protection </a:t>
            </a:r>
            <a:r>
              <a:rPr sz="2338" spc="-13" dirty="0">
                <a:solidFill>
                  <a:srgbClr val="FF0000"/>
                </a:solidFill>
                <a:latin typeface="UKIJ Inchike"/>
                <a:cs typeface="UKIJ Inchike"/>
              </a:rPr>
              <a:t>to </a:t>
            </a:r>
            <a:r>
              <a:rPr sz="2338" spc="-9" dirty="0">
                <a:solidFill>
                  <a:srgbClr val="FF0000"/>
                </a:solidFill>
                <a:latin typeface="UKIJ Inchike"/>
                <a:cs typeface="UKIJ Inchike"/>
              </a:rPr>
              <a:t>eliminate </a:t>
            </a:r>
            <a:r>
              <a:rPr sz="2338" dirty="0">
                <a:solidFill>
                  <a:srgbClr val="FF0000"/>
                </a:solidFill>
                <a:latin typeface="UKIJ Inchike"/>
                <a:cs typeface="UKIJ Inchike"/>
              </a:rPr>
              <a:t>the </a:t>
            </a:r>
            <a:r>
              <a:rPr sz="2338" spc="-9" dirty="0">
                <a:solidFill>
                  <a:srgbClr val="FF0000"/>
                </a:solidFill>
                <a:latin typeface="UKIJ Inchike"/>
                <a:cs typeface="UKIJ Inchike"/>
              </a:rPr>
              <a:t>need for  PPE. Where state of </a:t>
            </a:r>
            <a:r>
              <a:rPr sz="2338" dirty="0">
                <a:solidFill>
                  <a:srgbClr val="FF0000"/>
                </a:solidFill>
                <a:latin typeface="UKIJ Inchike"/>
                <a:cs typeface="UKIJ Inchike"/>
              </a:rPr>
              <a:t>the </a:t>
            </a:r>
            <a:r>
              <a:rPr sz="2338" spc="-9" dirty="0">
                <a:solidFill>
                  <a:srgbClr val="FF0000"/>
                </a:solidFill>
                <a:latin typeface="UKIJ Inchike"/>
                <a:cs typeface="UKIJ Inchike"/>
              </a:rPr>
              <a:t>equipment </a:t>
            </a:r>
            <a:r>
              <a:rPr sz="2338" spc="-18" dirty="0">
                <a:solidFill>
                  <a:srgbClr val="FF0000"/>
                </a:solidFill>
                <a:latin typeface="UKIJ Inchike"/>
                <a:cs typeface="UKIJ Inchike"/>
              </a:rPr>
              <a:t>is </a:t>
            </a:r>
            <a:r>
              <a:rPr sz="2338" spc="-9" dirty="0">
                <a:solidFill>
                  <a:srgbClr val="FF0000"/>
                </a:solidFill>
                <a:latin typeface="UKIJ Inchike"/>
                <a:cs typeface="UKIJ Inchike"/>
              </a:rPr>
              <a:t>known </a:t>
            </a:r>
            <a:r>
              <a:rPr sz="2338" dirty="0">
                <a:solidFill>
                  <a:srgbClr val="FF0000"/>
                </a:solidFill>
                <a:latin typeface="UKIJ Inchike"/>
                <a:cs typeface="UKIJ Inchike"/>
              </a:rPr>
              <a:t>to </a:t>
            </a:r>
            <a:r>
              <a:rPr sz="2338" spc="-9" dirty="0">
                <a:solidFill>
                  <a:srgbClr val="FF0000"/>
                </a:solidFill>
                <a:latin typeface="UKIJ Inchike"/>
                <a:cs typeface="UKIJ Inchike"/>
              </a:rPr>
              <a:t>readily  change (e.g., </a:t>
            </a:r>
            <a:r>
              <a:rPr sz="2338" spc="-13" dirty="0">
                <a:solidFill>
                  <a:srgbClr val="FF0000"/>
                </a:solidFill>
                <a:latin typeface="UKIJ Inchike"/>
                <a:cs typeface="UKIJ Inchike"/>
              </a:rPr>
              <a:t>doors </a:t>
            </a:r>
            <a:r>
              <a:rPr sz="2338" spc="-9" dirty="0">
                <a:solidFill>
                  <a:srgbClr val="FF0000"/>
                </a:solidFill>
                <a:latin typeface="UKIJ Inchike"/>
                <a:cs typeface="UKIJ Inchike"/>
              </a:rPr>
              <a:t>open/closed, </a:t>
            </a:r>
            <a:r>
              <a:rPr sz="2338" spc="-4" dirty="0">
                <a:solidFill>
                  <a:srgbClr val="FF0000"/>
                </a:solidFill>
                <a:latin typeface="UKIJ Inchike"/>
                <a:cs typeface="UKIJ Inchike"/>
              </a:rPr>
              <a:t>rack </a:t>
            </a:r>
            <a:r>
              <a:rPr sz="2338" spc="-18" dirty="0">
                <a:solidFill>
                  <a:srgbClr val="FF0000"/>
                </a:solidFill>
                <a:latin typeface="UKIJ Inchike"/>
                <a:cs typeface="UKIJ Inchike"/>
              </a:rPr>
              <a:t>in </a:t>
            </a:r>
            <a:r>
              <a:rPr sz="2338" spc="-9" dirty="0">
                <a:solidFill>
                  <a:srgbClr val="FF0000"/>
                </a:solidFill>
                <a:latin typeface="UKIJ Inchike"/>
                <a:cs typeface="UKIJ Inchike"/>
              </a:rPr>
              <a:t>or</a:t>
            </a:r>
            <a:r>
              <a:rPr sz="2338" spc="57" dirty="0">
                <a:solidFill>
                  <a:srgbClr val="FF0000"/>
                </a:solidFill>
                <a:latin typeface="UKIJ Inchike"/>
                <a:cs typeface="UKIJ Inchike"/>
              </a:rPr>
              <a:t> </a:t>
            </a:r>
            <a:r>
              <a:rPr sz="2338" spc="-9" dirty="0">
                <a:solidFill>
                  <a:srgbClr val="FF0000"/>
                </a:solidFill>
                <a:latin typeface="UKIJ Inchike"/>
                <a:cs typeface="UKIJ Inchike"/>
              </a:rPr>
              <a:t>rack-out).</a:t>
            </a:r>
            <a:endParaRPr sz="2338">
              <a:latin typeface="UKIJ Inchike"/>
              <a:cs typeface="UKIJ Inchike"/>
            </a:endParaRPr>
          </a:p>
        </p:txBody>
      </p:sp>
    </p:spTree>
    <p:extLst>
      <p:ext uri="{BB962C8B-B14F-4D97-AF65-F5344CB8AC3E}">
        <p14:creationId xmlns:p14="http://schemas.microsoft.com/office/powerpoint/2010/main" val="3743611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973B10-8A7F-D21F-BAF7-37E7A354EF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CB71A8C-BEED-F858-FE50-A64F9FD026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hand holding a wine glass&#10;&#10;Description automatically generated">
            <a:extLst>
              <a:ext uri="{FF2B5EF4-FFF2-40B4-BE49-F238E27FC236}">
                <a16:creationId xmlns:a16="http://schemas.microsoft.com/office/drawing/2014/main" id="{5CBA939F-CAE8-5BEF-15DF-F1B9FC31C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208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2839" y="247051"/>
            <a:ext cx="7342094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13" dirty="0">
                <a:solidFill>
                  <a:srgbClr val="000000"/>
                </a:solidFill>
              </a:rPr>
              <a:t>Additional </a:t>
            </a:r>
            <a:r>
              <a:rPr sz="4236" spc="4" dirty="0">
                <a:solidFill>
                  <a:srgbClr val="000000"/>
                </a:solidFill>
              </a:rPr>
              <a:t>Protective</a:t>
            </a:r>
            <a:r>
              <a:rPr sz="4236" spc="-22" dirty="0">
                <a:solidFill>
                  <a:srgbClr val="000000"/>
                </a:solidFill>
              </a:rPr>
              <a:t> </a:t>
            </a:r>
            <a:r>
              <a:rPr sz="4236" spc="18" dirty="0">
                <a:solidFill>
                  <a:srgbClr val="000000"/>
                </a:solidFill>
              </a:rPr>
              <a:t>Measures</a:t>
            </a:r>
            <a:endParaRPr sz="4236"/>
          </a:p>
        </p:txBody>
      </p:sp>
      <p:sp>
        <p:nvSpPr>
          <p:cNvPr id="3" name="object 3"/>
          <p:cNvSpPr txBox="1"/>
          <p:nvPr/>
        </p:nvSpPr>
        <p:spPr>
          <a:xfrm>
            <a:off x="2435301" y="911316"/>
            <a:ext cx="7822826" cy="4968688"/>
          </a:xfrm>
          <a:prstGeom prst="rect">
            <a:avLst/>
          </a:prstGeom>
        </p:spPr>
        <p:txBody>
          <a:bodyPr vert="horz" wrap="square" lIns="0" tIns="60512" rIns="0" bIns="0" rtlCol="0">
            <a:spAutoFit/>
          </a:bodyPr>
          <a:lstStyle/>
          <a:p>
            <a:pPr marL="382141" marR="347401" indent="-333953">
              <a:lnSpc>
                <a:spcPts val="2912"/>
              </a:lnSpc>
              <a:spcBef>
                <a:spcPts val="476"/>
              </a:spcBef>
              <a:buSzPct val="75409"/>
              <a:buFont typeface="Georgia"/>
              <a:buChar char=""/>
              <a:tabLst>
                <a:tab pos="382141" algn="l"/>
                <a:tab pos="382701" algn="l"/>
              </a:tabLst>
            </a:pPr>
            <a:r>
              <a:rPr sz="2691" spc="4" dirty="0">
                <a:latin typeface="UKIJ Inchike"/>
                <a:cs typeface="UKIJ Inchike"/>
              </a:rPr>
              <a:t>If </a:t>
            </a:r>
            <a:r>
              <a:rPr sz="2691" spc="9" dirty="0">
                <a:latin typeface="UKIJ Inchike"/>
                <a:cs typeface="UKIJ Inchike"/>
              </a:rPr>
              <a:t>additional </a:t>
            </a:r>
            <a:r>
              <a:rPr sz="2691" spc="13" dirty="0">
                <a:latin typeface="UKIJ Inchike"/>
                <a:cs typeface="UKIJ Inchike"/>
              </a:rPr>
              <a:t>protective measures </a:t>
            </a:r>
            <a:r>
              <a:rPr sz="2691" spc="4" dirty="0">
                <a:latin typeface="UKIJ Inchike"/>
                <a:cs typeface="UKIJ Inchike"/>
              </a:rPr>
              <a:t>are </a:t>
            </a:r>
            <a:r>
              <a:rPr sz="2691" spc="9" dirty="0">
                <a:latin typeface="UKIJ Inchike"/>
                <a:cs typeface="UKIJ Inchike"/>
              </a:rPr>
              <a:t>required,  </a:t>
            </a:r>
            <a:r>
              <a:rPr sz="2691" spc="13" dirty="0">
                <a:latin typeface="UKIJ Inchike"/>
                <a:cs typeface="UKIJ Inchike"/>
              </a:rPr>
              <a:t>they </a:t>
            </a:r>
            <a:r>
              <a:rPr sz="2691" spc="9" dirty="0">
                <a:latin typeface="UKIJ Inchike"/>
                <a:cs typeface="UKIJ Inchike"/>
              </a:rPr>
              <a:t>shall be selected and </a:t>
            </a:r>
            <a:r>
              <a:rPr sz="2691" spc="13" dirty="0">
                <a:latin typeface="UKIJ Inchike"/>
                <a:cs typeface="UKIJ Inchike"/>
              </a:rPr>
              <a:t>implemented  according </a:t>
            </a:r>
            <a:r>
              <a:rPr sz="2691" spc="18" dirty="0">
                <a:latin typeface="UKIJ Inchike"/>
                <a:cs typeface="UKIJ Inchike"/>
              </a:rPr>
              <a:t>to </a:t>
            </a:r>
            <a:r>
              <a:rPr sz="2691" spc="9" dirty="0">
                <a:latin typeface="UKIJ Inchike"/>
                <a:cs typeface="UKIJ Inchike"/>
              </a:rPr>
              <a:t>the </a:t>
            </a:r>
            <a:r>
              <a:rPr sz="2691" spc="9" dirty="0">
                <a:solidFill>
                  <a:srgbClr val="FF0000"/>
                </a:solidFill>
                <a:latin typeface="UKIJ Inchike"/>
                <a:cs typeface="UKIJ Inchike"/>
              </a:rPr>
              <a:t>‘hierarchy </a:t>
            </a:r>
            <a:r>
              <a:rPr sz="2691" spc="4" dirty="0">
                <a:solidFill>
                  <a:srgbClr val="FF0000"/>
                </a:solidFill>
                <a:latin typeface="UKIJ Inchike"/>
                <a:cs typeface="UKIJ Inchike"/>
              </a:rPr>
              <a:t>of </a:t>
            </a:r>
            <a:r>
              <a:rPr sz="2691" spc="9" dirty="0">
                <a:solidFill>
                  <a:srgbClr val="FF0000"/>
                </a:solidFill>
                <a:latin typeface="UKIJ Inchike"/>
                <a:cs typeface="UKIJ Inchike"/>
              </a:rPr>
              <a:t>risk</a:t>
            </a:r>
            <a:r>
              <a:rPr sz="2691" spc="-66" dirty="0">
                <a:solidFill>
                  <a:srgbClr val="FF0000"/>
                </a:solidFill>
                <a:latin typeface="UKIJ Inchike"/>
                <a:cs typeface="UKIJ Inchike"/>
              </a:rPr>
              <a:t> </a:t>
            </a:r>
            <a:r>
              <a:rPr sz="2691" spc="9" dirty="0">
                <a:solidFill>
                  <a:srgbClr val="FF0000"/>
                </a:solidFill>
                <a:latin typeface="UKIJ Inchike"/>
                <a:cs typeface="UKIJ Inchike"/>
              </a:rPr>
              <a:t>control’</a:t>
            </a:r>
            <a:r>
              <a:rPr sz="2691" spc="9" dirty="0">
                <a:latin typeface="UKIJ Inchike"/>
                <a:cs typeface="UKIJ Inchike"/>
              </a:rPr>
              <a:t>.</a:t>
            </a:r>
            <a:endParaRPr sz="2691">
              <a:latin typeface="UKIJ Inchike"/>
              <a:cs typeface="UKIJ Inchike"/>
            </a:endParaRPr>
          </a:p>
          <a:p>
            <a:pPr marL="221888">
              <a:lnSpc>
                <a:spcPts val="2841"/>
              </a:lnSpc>
              <a:spcBef>
                <a:spcPts val="251"/>
              </a:spcBef>
              <a:tabLst>
                <a:tab pos="5328681" algn="l"/>
              </a:tabLst>
            </a:pPr>
            <a:r>
              <a:rPr sz="2471" b="1" i="1" spc="-962" dirty="0">
                <a:latin typeface="Verdana"/>
                <a:cs typeface="Verdana"/>
              </a:rPr>
              <a:t>MostDesrabeli	</a:t>
            </a:r>
            <a:r>
              <a:rPr sz="2471" b="1" i="1" spc="-1046" dirty="0">
                <a:latin typeface="Verdana"/>
                <a:cs typeface="Verdana"/>
              </a:rPr>
              <a:t>LeastDesirable</a:t>
            </a:r>
            <a:endParaRPr sz="2471">
              <a:latin typeface="Verdana"/>
              <a:cs typeface="Verdana"/>
            </a:endParaRPr>
          </a:p>
          <a:p>
            <a:pPr marL="221888">
              <a:lnSpc>
                <a:spcPts val="2841"/>
              </a:lnSpc>
            </a:pPr>
            <a:r>
              <a:rPr sz="2471" i="1" spc="-1037" dirty="0">
                <a:latin typeface="Verdana"/>
                <a:cs typeface="Verdana"/>
              </a:rPr>
              <a:t>Eliminate,Substitute,Engineer,Awareness,Admin,PPE</a:t>
            </a:r>
            <a:endParaRPr sz="2471">
              <a:latin typeface="Verdana"/>
              <a:cs typeface="Verdana"/>
            </a:endParaRPr>
          </a:p>
          <a:p>
            <a:pPr marL="382141" marR="4483" indent="-333953">
              <a:lnSpc>
                <a:spcPts val="2912"/>
              </a:lnSpc>
              <a:spcBef>
                <a:spcPts val="671"/>
              </a:spcBef>
              <a:buSzPct val="75409"/>
              <a:buFont typeface="Georgia"/>
              <a:buChar char=""/>
              <a:tabLst>
                <a:tab pos="382141" algn="l"/>
                <a:tab pos="382701" algn="l"/>
              </a:tabLst>
            </a:pPr>
            <a:r>
              <a:rPr sz="2691" spc="13" dirty="0">
                <a:latin typeface="UKIJ Inchike"/>
                <a:cs typeface="UKIJ Inchike"/>
              </a:rPr>
              <a:t>When </a:t>
            </a:r>
            <a:r>
              <a:rPr sz="2691" spc="9" dirty="0">
                <a:latin typeface="UKIJ Inchike"/>
                <a:cs typeface="UKIJ Inchike"/>
              </a:rPr>
              <a:t>the additional </a:t>
            </a:r>
            <a:r>
              <a:rPr sz="2691" spc="13" dirty="0">
                <a:latin typeface="UKIJ Inchike"/>
                <a:cs typeface="UKIJ Inchike"/>
              </a:rPr>
              <a:t>protective measures </a:t>
            </a:r>
            <a:r>
              <a:rPr sz="2691" spc="9" dirty="0">
                <a:latin typeface="UKIJ Inchike"/>
                <a:cs typeface="UKIJ Inchike"/>
              </a:rPr>
              <a:t>include  the </a:t>
            </a:r>
            <a:r>
              <a:rPr sz="2691" spc="18" dirty="0">
                <a:latin typeface="UKIJ Inchike"/>
                <a:cs typeface="UKIJ Inchike"/>
              </a:rPr>
              <a:t>use of PPE, </a:t>
            </a:r>
            <a:r>
              <a:rPr sz="2691" spc="13" dirty="0">
                <a:latin typeface="UKIJ Inchike"/>
                <a:cs typeface="UKIJ Inchike"/>
              </a:rPr>
              <a:t>determine </a:t>
            </a:r>
            <a:r>
              <a:rPr sz="2691" spc="9" dirty="0">
                <a:latin typeface="UKIJ Inchike"/>
                <a:cs typeface="UKIJ Inchike"/>
              </a:rPr>
              <a:t>the</a:t>
            </a:r>
            <a:r>
              <a:rPr sz="2691" spc="-128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following:</a:t>
            </a:r>
            <a:endParaRPr sz="2691">
              <a:latin typeface="UKIJ Inchike"/>
              <a:cs typeface="UKIJ Inchike"/>
            </a:endParaRPr>
          </a:p>
          <a:p>
            <a:pPr marL="879709" lvl="1" indent="-499809">
              <a:lnSpc>
                <a:spcPts val="2625"/>
              </a:lnSpc>
              <a:buSzPct val="73584"/>
              <a:buAutoNum type="arabicPeriod"/>
              <a:tabLst>
                <a:tab pos="879709" algn="l"/>
                <a:tab pos="880269" algn="l"/>
              </a:tabLst>
            </a:pPr>
            <a:r>
              <a:rPr sz="2338" spc="-9" dirty="0">
                <a:latin typeface="UKIJ Inchike"/>
                <a:cs typeface="UKIJ Inchike"/>
              </a:rPr>
              <a:t>Appropriate safety-related </a:t>
            </a:r>
            <a:r>
              <a:rPr sz="2338" spc="-13" dirty="0">
                <a:latin typeface="UKIJ Inchike"/>
                <a:cs typeface="UKIJ Inchike"/>
              </a:rPr>
              <a:t>work</a:t>
            </a:r>
            <a:r>
              <a:rPr sz="2338" spc="9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practices</a:t>
            </a:r>
            <a:endParaRPr sz="2338">
              <a:latin typeface="UKIJ Inchike"/>
              <a:cs typeface="UKIJ Inchike"/>
            </a:endParaRPr>
          </a:p>
          <a:p>
            <a:pPr marL="879709" lvl="1" indent="-499809">
              <a:lnSpc>
                <a:spcPct val="100000"/>
              </a:lnSpc>
              <a:spcBef>
                <a:spcPts val="106"/>
              </a:spcBef>
              <a:buSzPct val="73584"/>
              <a:buAutoNum type="arabicPeriod"/>
              <a:tabLst>
                <a:tab pos="879709" algn="l"/>
                <a:tab pos="880269" algn="l"/>
              </a:tabLst>
            </a:pPr>
            <a:r>
              <a:rPr sz="2338" spc="-9" dirty="0">
                <a:latin typeface="UKIJ Inchike"/>
                <a:cs typeface="UKIJ Inchike"/>
              </a:rPr>
              <a:t>The </a:t>
            </a:r>
            <a:r>
              <a:rPr sz="2338" spc="-13" dirty="0">
                <a:latin typeface="UKIJ Inchike"/>
                <a:cs typeface="UKIJ Inchike"/>
              </a:rPr>
              <a:t>arc flash</a:t>
            </a:r>
            <a:r>
              <a:rPr sz="2338" spc="40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boundary</a:t>
            </a:r>
            <a:endParaRPr sz="2338">
              <a:latin typeface="UKIJ Inchike"/>
              <a:cs typeface="UKIJ Inchike"/>
            </a:endParaRPr>
          </a:p>
          <a:p>
            <a:pPr marL="879709" lvl="1" indent="-499809">
              <a:lnSpc>
                <a:spcPct val="100000"/>
              </a:lnSpc>
              <a:spcBef>
                <a:spcPts val="106"/>
              </a:spcBef>
              <a:buSzPct val="73584"/>
              <a:buAutoNum type="arabicPeriod"/>
              <a:tabLst>
                <a:tab pos="879709" algn="l"/>
                <a:tab pos="880269" algn="l"/>
              </a:tabLst>
            </a:pPr>
            <a:r>
              <a:rPr sz="2338" spc="-9" dirty="0">
                <a:latin typeface="UKIJ Inchike"/>
                <a:cs typeface="UKIJ Inchike"/>
              </a:rPr>
              <a:t>PPE </a:t>
            </a:r>
            <a:r>
              <a:rPr sz="2338" spc="-13" dirty="0">
                <a:latin typeface="UKIJ Inchike"/>
                <a:cs typeface="UKIJ Inchike"/>
              </a:rPr>
              <a:t>to be </a:t>
            </a:r>
            <a:r>
              <a:rPr sz="2338" spc="-9" dirty="0">
                <a:latin typeface="UKIJ Inchike"/>
                <a:cs typeface="UKIJ Inchike"/>
              </a:rPr>
              <a:t>used </a:t>
            </a:r>
            <a:r>
              <a:rPr sz="2338" spc="-4" dirty="0">
                <a:latin typeface="UKIJ Inchike"/>
                <a:cs typeface="UKIJ Inchike"/>
              </a:rPr>
              <a:t>within </a:t>
            </a:r>
            <a:r>
              <a:rPr sz="2338" spc="-9" dirty="0">
                <a:latin typeface="UKIJ Inchike"/>
                <a:cs typeface="UKIJ Inchike"/>
              </a:rPr>
              <a:t>the </a:t>
            </a:r>
            <a:r>
              <a:rPr sz="2338" spc="-13" dirty="0">
                <a:latin typeface="UKIJ Inchike"/>
                <a:cs typeface="UKIJ Inchike"/>
              </a:rPr>
              <a:t>arc flash</a:t>
            </a:r>
            <a:r>
              <a:rPr sz="2338" spc="75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boundary</a:t>
            </a:r>
            <a:endParaRPr sz="2338">
              <a:latin typeface="UKIJ Inchike"/>
              <a:cs typeface="UKIJ Inchike"/>
            </a:endParaRPr>
          </a:p>
          <a:p>
            <a:pPr marL="11206">
              <a:lnSpc>
                <a:spcPct val="100000"/>
              </a:lnSpc>
              <a:spcBef>
                <a:spcPts val="106"/>
              </a:spcBef>
            </a:pPr>
            <a:r>
              <a:rPr sz="2691" b="1" spc="18" dirty="0">
                <a:latin typeface="UKIJ Inchike"/>
                <a:cs typeface="UKIJ Inchike"/>
              </a:rPr>
              <a:t>Two </a:t>
            </a:r>
            <a:r>
              <a:rPr sz="2691" b="1" spc="13" dirty="0">
                <a:latin typeface="UKIJ Inchike"/>
                <a:cs typeface="UKIJ Inchike"/>
              </a:rPr>
              <a:t>methods </a:t>
            </a:r>
            <a:r>
              <a:rPr sz="2691" b="1" spc="4" dirty="0">
                <a:latin typeface="UKIJ Inchike"/>
                <a:cs typeface="UKIJ Inchike"/>
              </a:rPr>
              <a:t>to </a:t>
            </a:r>
            <a:r>
              <a:rPr sz="2691" b="1" spc="13" dirty="0">
                <a:latin typeface="UKIJ Inchike"/>
                <a:cs typeface="UKIJ Inchike"/>
              </a:rPr>
              <a:t>determine </a:t>
            </a:r>
            <a:r>
              <a:rPr sz="2691" b="1" spc="22" dirty="0">
                <a:latin typeface="UKIJ Inchike"/>
                <a:cs typeface="UKIJ Inchike"/>
              </a:rPr>
              <a:t>PPE &amp;</a:t>
            </a:r>
            <a:r>
              <a:rPr sz="2691" b="1" spc="-97" dirty="0">
                <a:latin typeface="UKIJ Inchike"/>
                <a:cs typeface="UKIJ Inchike"/>
              </a:rPr>
              <a:t> </a:t>
            </a:r>
            <a:r>
              <a:rPr sz="2691" b="1" spc="13" dirty="0">
                <a:latin typeface="UKIJ Inchike"/>
                <a:cs typeface="UKIJ Inchike"/>
              </a:rPr>
              <a:t>Boundary</a:t>
            </a:r>
            <a:endParaRPr sz="2691">
              <a:latin typeface="UKIJ Inchike"/>
              <a:cs typeface="UKIJ Inchike"/>
            </a:endParaRPr>
          </a:p>
          <a:p>
            <a:pPr marL="847209" indent="-500930">
              <a:lnSpc>
                <a:spcPts val="2802"/>
              </a:lnSpc>
              <a:spcBef>
                <a:spcPts val="4"/>
              </a:spcBef>
              <a:buAutoNum type="arabicPeriod"/>
              <a:tabLst>
                <a:tab pos="847209" algn="l"/>
                <a:tab pos="847770" algn="l"/>
              </a:tabLst>
            </a:pPr>
            <a:r>
              <a:rPr sz="2338" spc="-9" dirty="0">
                <a:latin typeface="UKIJ Inchike"/>
                <a:cs typeface="UKIJ Inchike"/>
              </a:rPr>
              <a:t>Incident </a:t>
            </a:r>
            <a:r>
              <a:rPr sz="2338" spc="-13" dirty="0">
                <a:latin typeface="UKIJ Inchike"/>
                <a:cs typeface="UKIJ Inchike"/>
              </a:rPr>
              <a:t>Energy </a:t>
            </a:r>
            <a:r>
              <a:rPr sz="2338" spc="-4" dirty="0">
                <a:latin typeface="UKIJ Inchike"/>
                <a:cs typeface="UKIJ Inchike"/>
              </a:rPr>
              <a:t>Analysis </a:t>
            </a:r>
            <a:r>
              <a:rPr sz="2338" spc="-9" dirty="0">
                <a:latin typeface="UKIJ Inchike"/>
                <a:cs typeface="UKIJ Inchike"/>
              </a:rPr>
              <a:t>method </a:t>
            </a:r>
            <a:r>
              <a:rPr sz="2338" spc="-4" dirty="0">
                <a:latin typeface="UKIJ Inchike"/>
                <a:cs typeface="UKIJ Inchike"/>
              </a:rPr>
              <a:t>- </a:t>
            </a:r>
            <a:r>
              <a:rPr sz="2338" spc="-9" dirty="0">
                <a:latin typeface="UKIJ Inchike"/>
                <a:cs typeface="UKIJ Inchike"/>
              </a:rPr>
              <a:t>130.5(G)</a:t>
            </a:r>
            <a:endParaRPr sz="2338">
              <a:latin typeface="UKIJ Inchike"/>
              <a:cs typeface="UKIJ Inchike"/>
            </a:endParaRPr>
          </a:p>
          <a:p>
            <a:pPr marL="847209" indent="-500930">
              <a:lnSpc>
                <a:spcPts val="2802"/>
              </a:lnSpc>
              <a:buAutoNum type="arabicPeriod"/>
              <a:tabLst>
                <a:tab pos="847209" algn="l"/>
                <a:tab pos="847770" algn="l"/>
              </a:tabLst>
            </a:pPr>
            <a:r>
              <a:rPr sz="2338" spc="-13" dirty="0">
                <a:latin typeface="UKIJ Inchike"/>
                <a:cs typeface="UKIJ Inchike"/>
              </a:rPr>
              <a:t>Arc flash </a:t>
            </a:r>
            <a:r>
              <a:rPr sz="2338" spc="-9" dirty="0">
                <a:latin typeface="UKIJ Inchike"/>
                <a:cs typeface="UKIJ Inchike"/>
              </a:rPr>
              <a:t>PPE category method </a:t>
            </a:r>
            <a:r>
              <a:rPr sz="2338" spc="-4" dirty="0">
                <a:latin typeface="UKIJ Inchike"/>
                <a:cs typeface="UKIJ Inchike"/>
              </a:rPr>
              <a:t>-</a:t>
            </a:r>
            <a:r>
              <a:rPr sz="2338" spc="62" dirty="0">
                <a:latin typeface="UKIJ Inchike"/>
                <a:cs typeface="UKIJ Inchike"/>
              </a:rPr>
              <a:t> </a:t>
            </a:r>
            <a:r>
              <a:rPr sz="2338" spc="-13" dirty="0">
                <a:latin typeface="UKIJ Inchike"/>
                <a:cs typeface="UKIJ Inchike"/>
              </a:rPr>
              <a:t>130.7(C)(15)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60407" y="5927464"/>
            <a:ext cx="7990354" cy="751914"/>
          </a:xfrm>
          <a:prstGeom prst="rect">
            <a:avLst/>
          </a:prstGeom>
          <a:solidFill>
            <a:srgbClr val="FFFFCC"/>
          </a:solidFill>
          <a:ln w="10667">
            <a:solidFill>
              <a:srgbClr val="000000"/>
            </a:solidFill>
          </a:ln>
        </p:spPr>
        <p:txBody>
          <a:bodyPr vert="horz" wrap="square" lIns="0" tIns="26334" rIns="0" bIns="0" rtlCol="0">
            <a:spAutoFit/>
          </a:bodyPr>
          <a:lstStyle/>
          <a:p>
            <a:pPr marL="86850" marR="439854">
              <a:lnSpc>
                <a:spcPts val="2797"/>
              </a:lnSpc>
              <a:spcBef>
                <a:spcPts val="207"/>
              </a:spcBef>
            </a:pPr>
            <a:r>
              <a:rPr sz="2338" spc="-9" dirty="0">
                <a:latin typeface="UKIJ Inchike"/>
                <a:cs typeface="UKIJ Inchike"/>
              </a:rPr>
              <a:t>Updated when </a:t>
            </a:r>
            <a:r>
              <a:rPr sz="2338" spc="-4" dirty="0">
                <a:latin typeface="UKIJ Inchike"/>
                <a:cs typeface="UKIJ Inchike"/>
              </a:rPr>
              <a:t>changes </a:t>
            </a:r>
            <a:r>
              <a:rPr sz="2338" spc="-9" dirty="0">
                <a:latin typeface="UKIJ Inchike"/>
                <a:cs typeface="UKIJ Inchike"/>
              </a:rPr>
              <a:t>occur </a:t>
            </a:r>
            <a:r>
              <a:rPr sz="2338" spc="-13" dirty="0">
                <a:latin typeface="UKIJ Inchike"/>
                <a:cs typeface="UKIJ Inchike"/>
              </a:rPr>
              <a:t>that affect </a:t>
            </a:r>
            <a:r>
              <a:rPr sz="2338" dirty="0">
                <a:latin typeface="UKIJ Inchike"/>
                <a:cs typeface="UKIJ Inchike"/>
              </a:rPr>
              <a:t>the </a:t>
            </a:r>
            <a:r>
              <a:rPr sz="2338" spc="-13" dirty="0">
                <a:latin typeface="UKIJ Inchike"/>
                <a:cs typeface="UKIJ Inchike"/>
              </a:rPr>
              <a:t>results.  Reviewed </a:t>
            </a:r>
            <a:r>
              <a:rPr sz="2338" spc="-18" dirty="0">
                <a:latin typeface="UKIJ Inchike"/>
                <a:cs typeface="UKIJ Inchike"/>
              </a:rPr>
              <a:t>for </a:t>
            </a:r>
            <a:r>
              <a:rPr sz="2338" spc="-13" dirty="0">
                <a:latin typeface="UKIJ Inchike"/>
                <a:cs typeface="UKIJ Inchike"/>
              </a:rPr>
              <a:t>accuracy at intervals </a:t>
            </a:r>
            <a:r>
              <a:rPr sz="2338" spc="-9" dirty="0">
                <a:latin typeface="UKIJ Inchike"/>
                <a:cs typeface="UKIJ Inchike"/>
              </a:rPr>
              <a:t>not </a:t>
            </a:r>
            <a:r>
              <a:rPr sz="2338" dirty="0">
                <a:latin typeface="UKIJ Inchike"/>
                <a:cs typeface="UKIJ Inchike"/>
              </a:rPr>
              <a:t>to </a:t>
            </a:r>
            <a:r>
              <a:rPr sz="2338" spc="-13" dirty="0">
                <a:latin typeface="UKIJ Inchike"/>
                <a:cs typeface="UKIJ Inchike"/>
              </a:rPr>
              <a:t>exceed </a:t>
            </a:r>
            <a:r>
              <a:rPr sz="2338" spc="-9" dirty="0">
                <a:latin typeface="UKIJ Inchike"/>
                <a:cs typeface="UKIJ Inchike"/>
              </a:rPr>
              <a:t>5</a:t>
            </a:r>
            <a:r>
              <a:rPr sz="2338" spc="93" dirty="0">
                <a:latin typeface="UKIJ Inchike"/>
                <a:cs typeface="UKIJ Inchike"/>
              </a:rPr>
              <a:t> </a:t>
            </a:r>
            <a:r>
              <a:rPr sz="2338" spc="-13" dirty="0">
                <a:latin typeface="UKIJ Inchike"/>
                <a:cs typeface="UKIJ Inchike"/>
              </a:rPr>
              <a:t>years.</a:t>
            </a:r>
            <a:endParaRPr sz="2338">
              <a:latin typeface="UKIJ Inchike"/>
              <a:cs typeface="UKIJ Inchike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541269" y="2166994"/>
            <a:ext cx="7627284" cy="675154"/>
            <a:chOff x="1000505" y="2455926"/>
            <a:chExt cx="8644255" cy="765175"/>
          </a:xfrm>
        </p:grpSpPr>
        <p:sp>
          <p:nvSpPr>
            <p:cNvPr id="6" name="object 6"/>
            <p:cNvSpPr/>
            <p:nvPr/>
          </p:nvSpPr>
          <p:spPr>
            <a:xfrm>
              <a:off x="4023360" y="2545080"/>
              <a:ext cx="2598420" cy="201295"/>
            </a:xfrm>
            <a:custGeom>
              <a:avLst/>
              <a:gdLst/>
              <a:ahLst/>
              <a:cxnLst/>
              <a:rect l="l" t="t" r="r" b="b"/>
              <a:pathLst>
                <a:path w="2598420" h="201294">
                  <a:moveTo>
                    <a:pt x="2029968" y="201168"/>
                  </a:moveTo>
                  <a:lnTo>
                    <a:pt x="2029968" y="150876"/>
                  </a:lnTo>
                  <a:lnTo>
                    <a:pt x="0" y="150876"/>
                  </a:lnTo>
                  <a:lnTo>
                    <a:pt x="0" y="50292"/>
                  </a:lnTo>
                  <a:lnTo>
                    <a:pt x="2029968" y="50292"/>
                  </a:lnTo>
                  <a:lnTo>
                    <a:pt x="2029968" y="0"/>
                  </a:lnTo>
                  <a:lnTo>
                    <a:pt x="2598420" y="100584"/>
                  </a:lnTo>
                  <a:lnTo>
                    <a:pt x="2029968" y="2011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1005839" y="2461260"/>
              <a:ext cx="8633460" cy="754380"/>
            </a:xfrm>
            <a:custGeom>
              <a:avLst/>
              <a:gdLst/>
              <a:ahLst/>
              <a:cxnLst/>
              <a:rect l="l" t="t" r="r" b="b"/>
              <a:pathLst>
                <a:path w="8633460" h="754380">
                  <a:moveTo>
                    <a:pt x="0" y="0"/>
                  </a:moveTo>
                  <a:lnTo>
                    <a:pt x="8633460" y="0"/>
                  </a:lnTo>
                  <a:lnTo>
                    <a:pt x="8633460" y="754380"/>
                  </a:lnTo>
                  <a:lnTo>
                    <a:pt x="0" y="75438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</p:spTree>
    <p:extLst>
      <p:ext uri="{BB962C8B-B14F-4D97-AF65-F5344CB8AC3E}">
        <p14:creationId xmlns:p14="http://schemas.microsoft.com/office/powerpoint/2010/main" val="29775881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1741" y="198679"/>
            <a:ext cx="7976347" cy="61464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rPr sz="3883" spc="4" dirty="0">
                <a:solidFill>
                  <a:srgbClr val="000000"/>
                </a:solidFill>
              </a:rPr>
              <a:t>#1 </a:t>
            </a:r>
            <a:r>
              <a:rPr sz="3883" spc="-4" dirty="0">
                <a:solidFill>
                  <a:srgbClr val="000000"/>
                </a:solidFill>
              </a:rPr>
              <a:t>Option…Incident </a:t>
            </a:r>
            <a:r>
              <a:rPr sz="3883" dirty="0">
                <a:solidFill>
                  <a:srgbClr val="000000"/>
                </a:solidFill>
              </a:rPr>
              <a:t>Energy</a:t>
            </a:r>
            <a:r>
              <a:rPr sz="3883" spc="-75" dirty="0">
                <a:solidFill>
                  <a:srgbClr val="000000"/>
                </a:solidFill>
              </a:rPr>
              <a:t> </a:t>
            </a:r>
            <a:r>
              <a:rPr sz="3883" dirty="0">
                <a:solidFill>
                  <a:srgbClr val="000000"/>
                </a:solidFill>
              </a:rPr>
              <a:t>Analysis</a:t>
            </a:r>
            <a:endParaRPr sz="3883"/>
          </a:p>
        </p:txBody>
      </p:sp>
      <p:sp>
        <p:nvSpPr>
          <p:cNvPr id="3" name="object 3"/>
          <p:cNvSpPr txBox="1"/>
          <p:nvPr/>
        </p:nvSpPr>
        <p:spPr>
          <a:xfrm>
            <a:off x="2549505" y="778304"/>
            <a:ext cx="7173446" cy="5800517"/>
          </a:xfrm>
          <a:prstGeom prst="rect">
            <a:avLst/>
          </a:prstGeom>
        </p:spPr>
        <p:txBody>
          <a:bodyPr vert="horz" wrap="square" lIns="0" tIns="107016" rIns="0" bIns="0" rtlCol="0">
            <a:spAutoFit/>
          </a:bodyPr>
          <a:lstStyle/>
          <a:p>
            <a:pPr marL="344599" indent="-333953">
              <a:lnSpc>
                <a:spcPct val="100000"/>
              </a:lnSpc>
              <a:spcBef>
                <a:spcPts val="843"/>
              </a:spcBef>
              <a:buSzPct val="7571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3088" spc="4" dirty="0">
                <a:latin typeface="UKIJ Inchike"/>
                <a:cs typeface="UKIJ Inchike"/>
              </a:rPr>
              <a:t>Collect </a:t>
            </a:r>
            <a:r>
              <a:rPr sz="3088" dirty="0">
                <a:latin typeface="UKIJ Inchike"/>
                <a:cs typeface="UKIJ Inchike"/>
              </a:rPr>
              <a:t>info </a:t>
            </a:r>
            <a:r>
              <a:rPr sz="3088" spc="4" dirty="0">
                <a:latin typeface="UKIJ Inchike"/>
                <a:cs typeface="UKIJ Inchike"/>
              </a:rPr>
              <a:t>about </a:t>
            </a:r>
            <a:r>
              <a:rPr sz="3088" spc="9" dirty="0">
                <a:latin typeface="UKIJ Inchike"/>
                <a:cs typeface="UKIJ Inchike"/>
              </a:rPr>
              <a:t>the </a:t>
            </a:r>
            <a:r>
              <a:rPr sz="3088" dirty="0">
                <a:latin typeface="UKIJ Inchike"/>
                <a:cs typeface="UKIJ Inchike"/>
              </a:rPr>
              <a:t>electrical</a:t>
            </a:r>
            <a:r>
              <a:rPr sz="3088" spc="124" dirty="0">
                <a:latin typeface="UKIJ Inchike"/>
                <a:cs typeface="UKIJ Inchike"/>
              </a:rPr>
              <a:t> </a:t>
            </a:r>
            <a:r>
              <a:rPr sz="3088" dirty="0">
                <a:latin typeface="UKIJ Inchike"/>
                <a:cs typeface="UKIJ Inchike"/>
              </a:rPr>
              <a:t>system</a:t>
            </a:r>
            <a:endParaRPr sz="3088">
              <a:latin typeface="UKIJ Inchike"/>
              <a:cs typeface="UKIJ Inchike"/>
            </a:endParaRPr>
          </a:p>
          <a:p>
            <a:pPr marL="731783" lvl="1" indent="-277360">
              <a:lnSpc>
                <a:spcPct val="100000"/>
              </a:lnSpc>
              <a:spcBef>
                <a:spcPts val="679"/>
              </a:spcBef>
              <a:buSzPct val="75409"/>
              <a:buFont typeface="Georgia"/>
              <a:buChar char=""/>
              <a:tabLst>
                <a:tab pos="732343" algn="l"/>
              </a:tabLst>
            </a:pPr>
            <a:r>
              <a:rPr sz="2691" spc="9" dirty="0">
                <a:latin typeface="UKIJ Inchike"/>
                <a:cs typeface="UKIJ Inchike"/>
              </a:rPr>
              <a:t>Breaker/Fuse Types, </a:t>
            </a:r>
            <a:r>
              <a:rPr sz="2691" spc="4" dirty="0">
                <a:latin typeface="UKIJ Inchike"/>
                <a:cs typeface="UKIJ Inchike"/>
              </a:rPr>
              <a:t>Size, </a:t>
            </a:r>
            <a:r>
              <a:rPr sz="2691" spc="9" dirty="0">
                <a:latin typeface="UKIJ Inchike"/>
                <a:cs typeface="UKIJ Inchike"/>
              </a:rPr>
              <a:t>Settings,</a:t>
            </a:r>
            <a:r>
              <a:rPr sz="2691" spc="53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etc.</a:t>
            </a:r>
            <a:endParaRPr sz="2691">
              <a:latin typeface="UKIJ Inchike"/>
              <a:cs typeface="UKIJ Inchike"/>
            </a:endParaRPr>
          </a:p>
          <a:p>
            <a:pPr marL="731783" lvl="1" indent="-277360">
              <a:lnSpc>
                <a:spcPct val="100000"/>
              </a:lnSpc>
              <a:spcBef>
                <a:spcPts val="679"/>
              </a:spcBef>
              <a:buSzPct val="75409"/>
              <a:buFont typeface="Georgia"/>
              <a:buChar char=""/>
              <a:tabLst>
                <a:tab pos="732343" algn="l"/>
              </a:tabLst>
            </a:pPr>
            <a:r>
              <a:rPr sz="2691" spc="9" dirty="0">
                <a:latin typeface="UKIJ Inchike"/>
                <a:cs typeface="UKIJ Inchike"/>
              </a:rPr>
              <a:t>Wire sizes, </a:t>
            </a:r>
            <a:r>
              <a:rPr sz="2691" spc="4" dirty="0">
                <a:latin typeface="UKIJ Inchike"/>
                <a:cs typeface="UKIJ Inchike"/>
              </a:rPr>
              <a:t>Type, </a:t>
            </a:r>
            <a:r>
              <a:rPr sz="2691" spc="22" dirty="0">
                <a:latin typeface="UKIJ Inchike"/>
                <a:cs typeface="UKIJ Inchike"/>
              </a:rPr>
              <a:t>and </a:t>
            </a:r>
            <a:r>
              <a:rPr sz="2691" spc="9" dirty="0">
                <a:latin typeface="UKIJ Inchike"/>
                <a:cs typeface="UKIJ Inchike"/>
              </a:rPr>
              <a:t>Quantity </a:t>
            </a:r>
            <a:r>
              <a:rPr sz="2691" spc="13" dirty="0">
                <a:latin typeface="UKIJ Inchike"/>
                <a:cs typeface="UKIJ Inchike"/>
              </a:rPr>
              <a:t>per</a:t>
            </a:r>
            <a:r>
              <a:rPr sz="2691" spc="-26" dirty="0">
                <a:latin typeface="UKIJ Inchike"/>
                <a:cs typeface="UKIJ Inchike"/>
              </a:rPr>
              <a:t> </a:t>
            </a:r>
            <a:r>
              <a:rPr sz="2691" spc="18" dirty="0">
                <a:latin typeface="UKIJ Inchike"/>
                <a:cs typeface="UKIJ Inchike"/>
              </a:rPr>
              <a:t>phase</a:t>
            </a:r>
            <a:endParaRPr sz="2691">
              <a:latin typeface="UKIJ Inchike"/>
              <a:cs typeface="UKIJ Inchike"/>
            </a:endParaRPr>
          </a:p>
          <a:p>
            <a:pPr marL="731783" lvl="1" indent="-277360">
              <a:lnSpc>
                <a:spcPct val="100000"/>
              </a:lnSpc>
              <a:spcBef>
                <a:spcPts val="688"/>
              </a:spcBef>
              <a:buSzPct val="75409"/>
              <a:buFont typeface="Georgia"/>
              <a:buChar char=""/>
              <a:tabLst>
                <a:tab pos="732343" algn="l"/>
              </a:tabLst>
            </a:pPr>
            <a:r>
              <a:rPr sz="2691" spc="9" dirty="0">
                <a:latin typeface="UKIJ Inchike"/>
                <a:cs typeface="UKIJ Inchike"/>
              </a:rPr>
              <a:t>Distances </a:t>
            </a:r>
            <a:r>
              <a:rPr sz="2691" spc="22" dirty="0">
                <a:latin typeface="UKIJ Inchike"/>
                <a:cs typeface="UKIJ Inchike"/>
              </a:rPr>
              <a:t>and </a:t>
            </a:r>
            <a:r>
              <a:rPr sz="2691" spc="9" dirty="0">
                <a:latin typeface="UKIJ Inchike"/>
                <a:cs typeface="UKIJ Inchike"/>
              </a:rPr>
              <a:t>Conduit</a:t>
            </a:r>
            <a:r>
              <a:rPr sz="2691" spc="-44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Types</a:t>
            </a:r>
            <a:endParaRPr sz="2691">
              <a:latin typeface="UKIJ Inchike"/>
              <a:cs typeface="UKIJ Inchike"/>
            </a:endParaRPr>
          </a:p>
          <a:p>
            <a:pPr marL="731783" lvl="1" indent="-277360">
              <a:lnSpc>
                <a:spcPct val="100000"/>
              </a:lnSpc>
              <a:spcBef>
                <a:spcPts val="688"/>
              </a:spcBef>
              <a:buSzPct val="75409"/>
              <a:buFont typeface="Georgia"/>
              <a:buChar char=""/>
              <a:tabLst>
                <a:tab pos="732343" algn="l"/>
              </a:tabLst>
            </a:pPr>
            <a:r>
              <a:rPr sz="2691" spc="9" dirty="0">
                <a:latin typeface="UKIJ Inchike"/>
                <a:cs typeface="UKIJ Inchike"/>
              </a:rPr>
              <a:t>Equipment ratings/nameplate</a:t>
            </a:r>
            <a:r>
              <a:rPr sz="2691" spc="4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information</a:t>
            </a:r>
            <a:endParaRPr sz="2691">
              <a:latin typeface="UKIJ Inchike"/>
              <a:cs typeface="UKIJ Inchike"/>
            </a:endParaRPr>
          </a:p>
          <a:p>
            <a:pPr marL="731783" lvl="1" indent="-277360">
              <a:lnSpc>
                <a:spcPct val="100000"/>
              </a:lnSpc>
              <a:spcBef>
                <a:spcPts val="679"/>
              </a:spcBef>
              <a:buSzPct val="75409"/>
              <a:buFont typeface="Georgia"/>
              <a:buChar char=""/>
              <a:tabLst>
                <a:tab pos="732343" algn="l"/>
              </a:tabLst>
            </a:pPr>
            <a:r>
              <a:rPr sz="2691" spc="13" dirty="0">
                <a:latin typeface="UKIJ Inchike"/>
                <a:cs typeface="UKIJ Inchike"/>
              </a:rPr>
              <a:t>Panel </a:t>
            </a:r>
            <a:r>
              <a:rPr sz="2691" spc="9" dirty="0">
                <a:latin typeface="UKIJ Inchike"/>
                <a:cs typeface="UKIJ Inchike"/>
              </a:rPr>
              <a:t>sizes, </a:t>
            </a:r>
            <a:r>
              <a:rPr sz="2691" spc="18" dirty="0">
                <a:latin typeface="UKIJ Inchike"/>
                <a:cs typeface="UKIJ Inchike"/>
              </a:rPr>
              <a:t>Motor </a:t>
            </a:r>
            <a:r>
              <a:rPr sz="2691" spc="22" dirty="0">
                <a:latin typeface="UKIJ Inchike"/>
                <a:cs typeface="UKIJ Inchike"/>
              </a:rPr>
              <a:t>HP </a:t>
            </a:r>
            <a:r>
              <a:rPr sz="2691" spc="4" dirty="0">
                <a:latin typeface="UKIJ Inchike"/>
                <a:cs typeface="UKIJ Inchike"/>
              </a:rPr>
              <a:t>ratings, </a:t>
            </a:r>
            <a:r>
              <a:rPr sz="2691" spc="22" dirty="0">
                <a:latin typeface="UKIJ Inchike"/>
                <a:cs typeface="UKIJ Inchike"/>
              </a:rPr>
              <a:t>and</a:t>
            </a:r>
            <a:r>
              <a:rPr sz="2691" spc="-115" dirty="0">
                <a:latin typeface="UKIJ Inchike"/>
                <a:cs typeface="UKIJ Inchike"/>
              </a:rPr>
              <a:t> </a:t>
            </a:r>
            <a:r>
              <a:rPr sz="2691" spc="18" dirty="0">
                <a:latin typeface="UKIJ Inchike"/>
                <a:cs typeface="UKIJ Inchike"/>
              </a:rPr>
              <a:t>more</a:t>
            </a:r>
            <a:endParaRPr sz="2691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768"/>
              </a:spcBef>
              <a:buSzPct val="7571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3088" spc="4" dirty="0">
                <a:latin typeface="UKIJ Inchike"/>
                <a:cs typeface="UKIJ Inchike"/>
              </a:rPr>
              <a:t>Electrical </a:t>
            </a:r>
            <a:r>
              <a:rPr sz="3088" dirty="0">
                <a:latin typeface="UKIJ Inchike"/>
                <a:cs typeface="UKIJ Inchike"/>
              </a:rPr>
              <a:t>Oneline </a:t>
            </a:r>
            <a:r>
              <a:rPr sz="3088" spc="9" dirty="0">
                <a:latin typeface="UKIJ Inchike"/>
                <a:cs typeface="UKIJ Inchike"/>
              </a:rPr>
              <a:t>Drawing</a:t>
            </a:r>
            <a:r>
              <a:rPr sz="3088" spc="44" dirty="0">
                <a:latin typeface="UKIJ Inchike"/>
                <a:cs typeface="UKIJ Inchike"/>
              </a:rPr>
              <a:t> </a:t>
            </a:r>
            <a:r>
              <a:rPr sz="3088" spc="4" dirty="0">
                <a:latin typeface="UKIJ Inchike"/>
                <a:cs typeface="UKIJ Inchike"/>
              </a:rPr>
              <a:t>developed</a:t>
            </a:r>
            <a:endParaRPr sz="3088">
              <a:latin typeface="UKIJ Inchike"/>
              <a:cs typeface="UKIJ Inchike"/>
            </a:endParaRPr>
          </a:p>
          <a:p>
            <a:pPr marL="344599" marR="4483" indent="-333953">
              <a:lnSpc>
                <a:spcPct val="100600"/>
              </a:lnSpc>
              <a:spcBef>
                <a:spcPts val="750"/>
              </a:spcBef>
              <a:buSzPct val="7571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3088" dirty="0">
                <a:latin typeface="UKIJ Inchike"/>
                <a:cs typeface="UKIJ Inchike"/>
              </a:rPr>
              <a:t>Calculations </a:t>
            </a:r>
            <a:r>
              <a:rPr sz="3088" spc="4" dirty="0">
                <a:latin typeface="UKIJ Inchike"/>
                <a:cs typeface="UKIJ Inchike"/>
              </a:rPr>
              <a:t>performed, Short Circuit  Study, Coordination Study, Equipment  Duty Report, Time </a:t>
            </a:r>
            <a:r>
              <a:rPr sz="3088" dirty="0">
                <a:latin typeface="UKIJ Inchike"/>
                <a:cs typeface="UKIJ Inchike"/>
              </a:rPr>
              <a:t>Current </a:t>
            </a:r>
            <a:r>
              <a:rPr sz="3088" spc="4" dirty="0">
                <a:latin typeface="UKIJ Inchike"/>
                <a:cs typeface="UKIJ Inchike"/>
              </a:rPr>
              <a:t>Curves,</a:t>
            </a:r>
            <a:r>
              <a:rPr sz="3088" spc="88" dirty="0">
                <a:latin typeface="UKIJ Inchike"/>
                <a:cs typeface="UKIJ Inchike"/>
              </a:rPr>
              <a:t> </a:t>
            </a:r>
            <a:r>
              <a:rPr sz="3088" dirty="0">
                <a:latin typeface="UKIJ Inchike"/>
                <a:cs typeface="UKIJ Inchike"/>
              </a:rPr>
              <a:t>etc.</a:t>
            </a:r>
            <a:endParaRPr sz="308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763"/>
              </a:spcBef>
              <a:buSzPct val="7571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3088" spc="4" dirty="0">
                <a:latin typeface="UKIJ Inchike"/>
                <a:cs typeface="UKIJ Inchike"/>
              </a:rPr>
              <a:t>Recommendations </a:t>
            </a:r>
            <a:r>
              <a:rPr sz="3088" dirty="0">
                <a:latin typeface="UKIJ Inchike"/>
                <a:cs typeface="UKIJ Inchike"/>
              </a:rPr>
              <a:t>for</a:t>
            </a:r>
            <a:r>
              <a:rPr sz="3088" spc="40" dirty="0">
                <a:latin typeface="UKIJ Inchike"/>
                <a:cs typeface="UKIJ Inchike"/>
              </a:rPr>
              <a:t> </a:t>
            </a:r>
            <a:r>
              <a:rPr sz="3088" spc="4" dirty="0">
                <a:latin typeface="UKIJ Inchike"/>
                <a:cs typeface="UKIJ Inchike"/>
              </a:rPr>
              <a:t>Improvements.</a:t>
            </a:r>
            <a:endParaRPr sz="3088">
              <a:latin typeface="UKIJ Inchike"/>
              <a:cs typeface="UKIJ Inchike"/>
            </a:endParaRPr>
          </a:p>
        </p:txBody>
      </p:sp>
    </p:spTree>
    <p:extLst>
      <p:ext uri="{BB962C8B-B14F-4D97-AF65-F5344CB8AC3E}">
        <p14:creationId xmlns:p14="http://schemas.microsoft.com/office/powerpoint/2010/main" val="29272894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3019" y="190520"/>
            <a:ext cx="7341534" cy="555251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97"/>
              </a:spcBef>
            </a:pPr>
            <a:r>
              <a:rPr sz="3485" spc="4" dirty="0">
                <a:solidFill>
                  <a:srgbClr val="000000"/>
                </a:solidFill>
              </a:rPr>
              <a:t>When is </a:t>
            </a:r>
            <a:r>
              <a:rPr sz="3485" dirty="0">
                <a:solidFill>
                  <a:srgbClr val="000000"/>
                </a:solidFill>
              </a:rPr>
              <a:t>Arc Flash Hazard</a:t>
            </a:r>
            <a:r>
              <a:rPr sz="3485" spc="-9" dirty="0">
                <a:solidFill>
                  <a:srgbClr val="000000"/>
                </a:solidFill>
              </a:rPr>
              <a:t> </a:t>
            </a:r>
            <a:r>
              <a:rPr sz="3485" dirty="0">
                <a:solidFill>
                  <a:srgbClr val="000000"/>
                </a:solidFill>
              </a:rPr>
              <a:t>minimized?</a:t>
            </a:r>
            <a:endParaRPr sz="3485"/>
          </a:p>
        </p:txBody>
      </p:sp>
      <p:sp>
        <p:nvSpPr>
          <p:cNvPr id="3" name="object 3"/>
          <p:cNvSpPr txBox="1"/>
          <p:nvPr/>
        </p:nvSpPr>
        <p:spPr>
          <a:xfrm>
            <a:off x="2401643" y="638805"/>
            <a:ext cx="7776882" cy="5418199"/>
          </a:xfrm>
          <a:prstGeom prst="rect">
            <a:avLst/>
          </a:prstGeom>
        </p:spPr>
        <p:txBody>
          <a:bodyPr vert="horz" wrap="square" lIns="0" tIns="99172" rIns="0" bIns="0" rtlCol="0">
            <a:spAutoFit/>
          </a:bodyPr>
          <a:lstStyle/>
          <a:p>
            <a:pPr marL="344599" indent="-333953">
              <a:lnSpc>
                <a:spcPct val="100000"/>
              </a:lnSpc>
              <a:spcBef>
                <a:spcPts val="781"/>
              </a:spcBef>
              <a:buSzPct val="75409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691" b="1" spc="9" dirty="0">
                <a:latin typeface="UKIJ Inchike"/>
                <a:cs typeface="UKIJ Inchike"/>
              </a:rPr>
              <a:t>IEEE </a:t>
            </a:r>
            <a:r>
              <a:rPr sz="2691" b="1" spc="18" dirty="0">
                <a:latin typeface="UKIJ Inchike"/>
                <a:cs typeface="UKIJ Inchike"/>
              </a:rPr>
              <a:t>1584, 2002</a:t>
            </a:r>
            <a:r>
              <a:rPr sz="2691" b="1" spc="4" dirty="0">
                <a:latin typeface="UKIJ Inchike"/>
                <a:cs typeface="UKIJ Inchike"/>
              </a:rPr>
              <a:t> </a:t>
            </a:r>
            <a:r>
              <a:rPr sz="2691" b="1" spc="13" dirty="0">
                <a:latin typeface="UKIJ Inchike"/>
                <a:cs typeface="UKIJ Inchike"/>
              </a:rPr>
              <a:t>Edition:</a:t>
            </a:r>
            <a:endParaRPr sz="2691">
              <a:latin typeface="UKIJ Inchike"/>
              <a:cs typeface="UKIJ Inchike"/>
            </a:endParaRPr>
          </a:p>
          <a:p>
            <a:pPr marL="566488" marR="81247" indent="-278481">
              <a:lnSpc>
                <a:spcPts val="2797"/>
              </a:lnSpc>
              <a:spcBef>
                <a:spcPts val="666"/>
              </a:spcBef>
            </a:pPr>
            <a:r>
              <a:rPr sz="1721" spc="-168" dirty="0">
                <a:latin typeface="Georgia"/>
                <a:cs typeface="Georgia"/>
              </a:rPr>
              <a:t> </a:t>
            </a:r>
            <a:r>
              <a:rPr sz="2338" b="1" spc="-4" dirty="0">
                <a:latin typeface="UKIJ Inchike"/>
                <a:cs typeface="UKIJ Inchike"/>
              </a:rPr>
              <a:t>4.2: </a:t>
            </a:r>
            <a:r>
              <a:rPr sz="2338" spc="-9" dirty="0">
                <a:latin typeface="UKIJ Inchike"/>
                <a:cs typeface="UKIJ Inchike"/>
              </a:rPr>
              <a:t>Equipment below 240 V need not </a:t>
            </a:r>
            <a:r>
              <a:rPr sz="2338" spc="-13" dirty="0">
                <a:latin typeface="UKIJ Inchike"/>
                <a:cs typeface="UKIJ Inchike"/>
              </a:rPr>
              <a:t>be </a:t>
            </a:r>
            <a:r>
              <a:rPr sz="2338" spc="-9" dirty="0">
                <a:latin typeface="UKIJ Inchike"/>
                <a:cs typeface="UKIJ Inchike"/>
              </a:rPr>
              <a:t>considered  unless </a:t>
            </a:r>
            <a:r>
              <a:rPr sz="2338" spc="-18" dirty="0">
                <a:latin typeface="UKIJ Inchike"/>
                <a:cs typeface="UKIJ Inchike"/>
              </a:rPr>
              <a:t>it </a:t>
            </a:r>
            <a:r>
              <a:rPr sz="2338" spc="-4" dirty="0">
                <a:latin typeface="UKIJ Inchike"/>
                <a:cs typeface="UKIJ Inchike"/>
              </a:rPr>
              <a:t>involves </a:t>
            </a:r>
            <a:r>
              <a:rPr sz="2338" spc="-13" dirty="0">
                <a:latin typeface="UKIJ Inchike"/>
                <a:cs typeface="UKIJ Inchike"/>
              </a:rPr>
              <a:t>at least </a:t>
            </a:r>
            <a:r>
              <a:rPr sz="2338" spc="-9" dirty="0">
                <a:latin typeface="UKIJ Inchike"/>
                <a:cs typeface="UKIJ Inchike"/>
              </a:rPr>
              <a:t>one 125 </a:t>
            </a:r>
            <a:r>
              <a:rPr sz="2338" spc="-13" dirty="0">
                <a:latin typeface="UKIJ Inchike"/>
                <a:cs typeface="UKIJ Inchike"/>
              </a:rPr>
              <a:t>kVA </a:t>
            </a:r>
            <a:r>
              <a:rPr sz="2338" spc="-9" dirty="0">
                <a:latin typeface="UKIJ Inchike"/>
                <a:cs typeface="UKIJ Inchike"/>
              </a:rPr>
              <a:t>or larger low  impedance transformer </a:t>
            </a:r>
            <a:r>
              <a:rPr sz="2338" spc="-4" dirty="0">
                <a:latin typeface="UKIJ Inchike"/>
                <a:cs typeface="UKIJ Inchike"/>
              </a:rPr>
              <a:t>in </a:t>
            </a:r>
            <a:r>
              <a:rPr sz="2338" dirty="0">
                <a:latin typeface="UKIJ Inchike"/>
                <a:cs typeface="UKIJ Inchike"/>
              </a:rPr>
              <a:t>its </a:t>
            </a:r>
            <a:r>
              <a:rPr sz="2338" spc="-9" dirty="0">
                <a:latin typeface="UKIJ Inchike"/>
                <a:cs typeface="UKIJ Inchike"/>
              </a:rPr>
              <a:t>immediate </a:t>
            </a:r>
            <a:r>
              <a:rPr sz="2338" spc="-13" dirty="0">
                <a:latin typeface="UKIJ Inchike"/>
                <a:cs typeface="UKIJ Inchike"/>
              </a:rPr>
              <a:t>power</a:t>
            </a:r>
            <a:r>
              <a:rPr sz="2338" spc="-9" dirty="0">
                <a:latin typeface="UKIJ Inchike"/>
                <a:cs typeface="UKIJ Inchike"/>
              </a:rPr>
              <a:t> supply.</a:t>
            </a:r>
            <a:endParaRPr sz="2338">
              <a:latin typeface="UKIJ Inchike"/>
              <a:cs typeface="UKIJ Inchike"/>
            </a:endParaRPr>
          </a:p>
          <a:p>
            <a:pPr marL="344599" marR="261111" indent="-333953">
              <a:lnSpc>
                <a:spcPct val="99700"/>
              </a:lnSpc>
              <a:spcBef>
                <a:spcPts val="587"/>
              </a:spcBef>
              <a:buSzPct val="75409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691" b="1" spc="9" dirty="0">
                <a:latin typeface="UKIJ Inchike"/>
                <a:cs typeface="UKIJ Inchike"/>
              </a:rPr>
              <a:t>IEEE </a:t>
            </a:r>
            <a:r>
              <a:rPr sz="2691" b="1" spc="18" dirty="0">
                <a:latin typeface="UKIJ Inchike"/>
                <a:cs typeface="UKIJ Inchike"/>
              </a:rPr>
              <a:t>1584, 2018 </a:t>
            </a:r>
            <a:r>
              <a:rPr sz="2691" b="1" spc="13" dirty="0">
                <a:latin typeface="UKIJ Inchike"/>
                <a:cs typeface="UKIJ Inchike"/>
              </a:rPr>
              <a:t>Edition: </a:t>
            </a:r>
            <a:r>
              <a:rPr sz="2338" spc="-9" dirty="0">
                <a:latin typeface="UKIJ Inchike"/>
                <a:cs typeface="UKIJ Inchike"/>
              </a:rPr>
              <a:t>Sustainable </a:t>
            </a:r>
            <a:r>
              <a:rPr sz="2338" spc="-4" dirty="0">
                <a:latin typeface="UKIJ Inchike"/>
                <a:cs typeface="UKIJ Inchike"/>
              </a:rPr>
              <a:t>arcs are  </a:t>
            </a:r>
            <a:r>
              <a:rPr sz="2338" spc="-9" dirty="0">
                <a:latin typeface="UKIJ Inchike"/>
                <a:cs typeface="UKIJ Inchike"/>
              </a:rPr>
              <a:t>possible but less likely </a:t>
            </a:r>
            <a:r>
              <a:rPr sz="2338" spc="-4" dirty="0">
                <a:latin typeface="UKIJ Inchike"/>
                <a:cs typeface="UKIJ Inchike"/>
              </a:rPr>
              <a:t>in </a:t>
            </a:r>
            <a:r>
              <a:rPr sz="2338" spc="-9" dirty="0">
                <a:latin typeface="UKIJ Inchike"/>
                <a:cs typeface="UKIJ Inchike"/>
              </a:rPr>
              <a:t>3-phase </a:t>
            </a:r>
            <a:r>
              <a:rPr sz="2338" spc="-4" dirty="0">
                <a:latin typeface="UKIJ Inchike"/>
                <a:cs typeface="UKIJ Inchike"/>
              </a:rPr>
              <a:t>systems </a:t>
            </a:r>
            <a:r>
              <a:rPr sz="2338" spc="-9" dirty="0">
                <a:latin typeface="UKIJ Inchike"/>
                <a:cs typeface="UKIJ Inchike"/>
              </a:rPr>
              <a:t>operating </a:t>
            </a:r>
            <a:r>
              <a:rPr sz="2338" spc="-13" dirty="0">
                <a:latin typeface="UKIJ Inchike"/>
                <a:cs typeface="UKIJ Inchike"/>
              </a:rPr>
              <a:t>at  </a:t>
            </a:r>
            <a:r>
              <a:rPr sz="2338" spc="-9" dirty="0">
                <a:latin typeface="UKIJ Inchike"/>
                <a:cs typeface="UKIJ Inchike"/>
              </a:rPr>
              <a:t>240 V nominal </a:t>
            </a:r>
            <a:r>
              <a:rPr sz="2338" dirty="0">
                <a:latin typeface="UKIJ Inchike"/>
                <a:cs typeface="UKIJ Inchike"/>
              </a:rPr>
              <a:t>or </a:t>
            </a:r>
            <a:r>
              <a:rPr sz="2338" spc="-9" dirty="0">
                <a:latin typeface="UKIJ Inchike"/>
                <a:cs typeface="UKIJ Inchike"/>
              </a:rPr>
              <a:t>less </a:t>
            </a:r>
            <a:r>
              <a:rPr sz="2338" spc="-4" dirty="0">
                <a:latin typeface="UKIJ Inchike"/>
                <a:cs typeface="UKIJ Inchike"/>
              </a:rPr>
              <a:t>with </a:t>
            </a:r>
            <a:r>
              <a:rPr sz="2338" spc="-13" dirty="0">
                <a:latin typeface="UKIJ Inchike"/>
                <a:cs typeface="UKIJ Inchike"/>
              </a:rPr>
              <a:t>an </a:t>
            </a:r>
            <a:r>
              <a:rPr sz="2338" spc="-9" dirty="0">
                <a:latin typeface="UKIJ Inchike"/>
                <a:cs typeface="UKIJ Inchike"/>
              </a:rPr>
              <a:t>available short circuit  </a:t>
            </a:r>
            <a:r>
              <a:rPr sz="2338" spc="-4" dirty="0">
                <a:latin typeface="UKIJ Inchike"/>
                <a:cs typeface="UKIJ Inchike"/>
              </a:rPr>
              <a:t>current </a:t>
            </a:r>
            <a:r>
              <a:rPr sz="2338" spc="-9" dirty="0">
                <a:latin typeface="UKIJ Inchike"/>
                <a:cs typeface="UKIJ Inchike"/>
              </a:rPr>
              <a:t>below</a:t>
            </a:r>
            <a:r>
              <a:rPr sz="2338" spc="-13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2000A.</a:t>
            </a:r>
            <a:endParaRPr sz="2338">
              <a:latin typeface="UKIJ Inchike"/>
              <a:cs typeface="UKIJ Inchike"/>
            </a:endParaRPr>
          </a:p>
          <a:p>
            <a:pPr marL="433691" marR="4483">
              <a:lnSpc>
                <a:spcPts val="2797"/>
              </a:lnSpc>
              <a:spcBef>
                <a:spcPts val="653"/>
              </a:spcBef>
            </a:pPr>
            <a:r>
              <a:rPr sz="2471" i="1" spc="-988" dirty="0">
                <a:latin typeface="Verdana"/>
                <a:cs typeface="Verdana"/>
              </a:rPr>
              <a:t>Baseduponthemaxletthroughshortcircuitcurrentof </a:t>
            </a:r>
            <a:r>
              <a:rPr sz="2471" i="1" spc="-860" dirty="0">
                <a:latin typeface="Verdana"/>
                <a:cs typeface="Verdana"/>
              </a:rPr>
              <a:t> </a:t>
            </a:r>
            <a:r>
              <a:rPr sz="2471" i="1" spc="-979" dirty="0">
                <a:latin typeface="Verdana"/>
                <a:cs typeface="Verdana"/>
              </a:rPr>
              <a:t>transformersthiswouldapplyto…</a:t>
            </a:r>
            <a:endParaRPr sz="2471">
              <a:latin typeface="Verdana"/>
              <a:cs typeface="Verdana"/>
            </a:endParaRPr>
          </a:p>
          <a:p>
            <a:pPr marL="991773" lvl="1" indent="-313221">
              <a:lnSpc>
                <a:spcPct val="100000"/>
              </a:lnSpc>
              <a:spcBef>
                <a:spcPts val="322"/>
              </a:spcBef>
              <a:buSzPct val="69642"/>
              <a:buFont typeface="Georgia"/>
              <a:buChar char=""/>
              <a:tabLst>
                <a:tab pos="991773" algn="l"/>
                <a:tab pos="992334" algn="l"/>
              </a:tabLst>
            </a:pPr>
            <a:r>
              <a:rPr sz="2471" i="1" spc="-1037" dirty="0">
                <a:latin typeface="Verdana"/>
                <a:cs typeface="Verdana"/>
              </a:rPr>
              <a:t>45kVAtransformerswithimpedance(%Z)&gt;6%</a:t>
            </a:r>
            <a:endParaRPr sz="2471">
              <a:latin typeface="Verdana"/>
              <a:cs typeface="Verdana"/>
            </a:endParaRPr>
          </a:p>
          <a:p>
            <a:pPr marL="991773" lvl="1" indent="-313221">
              <a:lnSpc>
                <a:spcPct val="100000"/>
              </a:lnSpc>
              <a:spcBef>
                <a:spcPts val="393"/>
              </a:spcBef>
              <a:buSzPct val="69642"/>
              <a:buFont typeface="Georgia"/>
              <a:buChar char=""/>
              <a:tabLst>
                <a:tab pos="991773" algn="l"/>
                <a:tab pos="992334" algn="l"/>
              </a:tabLst>
            </a:pPr>
            <a:r>
              <a:rPr sz="2471" i="1" spc="-1015" dirty="0">
                <a:latin typeface="Verdana"/>
                <a:cs typeface="Verdana"/>
              </a:rPr>
              <a:t>30kVATransformerswith%Z&gt;4%</a:t>
            </a:r>
            <a:endParaRPr sz="2471">
              <a:latin typeface="Verdana"/>
              <a:cs typeface="Verdana"/>
            </a:endParaRPr>
          </a:p>
          <a:p>
            <a:pPr marL="991773" lvl="1" indent="-313221">
              <a:lnSpc>
                <a:spcPct val="100000"/>
              </a:lnSpc>
              <a:spcBef>
                <a:spcPts val="379"/>
              </a:spcBef>
              <a:buSzPct val="69642"/>
              <a:buFont typeface="Georgia"/>
              <a:buChar char=""/>
              <a:tabLst>
                <a:tab pos="991773" algn="l"/>
                <a:tab pos="992334" algn="l"/>
              </a:tabLst>
            </a:pPr>
            <a:r>
              <a:rPr sz="2471" i="1" spc="-1010" dirty="0">
                <a:latin typeface="Verdana"/>
                <a:cs typeface="Verdana"/>
              </a:rPr>
              <a:t>15kVAtransformerswith%Z&gt;2%</a:t>
            </a:r>
            <a:endParaRPr sz="2471">
              <a:latin typeface="Verdana"/>
              <a:cs typeface="Verdana"/>
            </a:endParaRPr>
          </a:p>
          <a:p>
            <a:pPr marL="991773" marR="237577" lvl="1" indent="-312661">
              <a:lnSpc>
                <a:spcPts val="2797"/>
              </a:lnSpc>
              <a:spcBef>
                <a:spcPts val="627"/>
              </a:spcBef>
              <a:buSzPct val="69642"/>
              <a:buFont typeface="Georgia"/>
              <a:buChar char=""/>
              <a:tabLst>
                <a:tab pos="991773" algn="l"/>
                <a:tab pos="992334" algn="l"/>
              </a:tabLst>
            </a:pPr>
            <a:r>
              <a:rPr sz="2471" i="1" spc="-1002" dirty="0">
                <a:latin typeface="Verdana"/>
                <a:cs typeface="Verdana"/>
              </a:rPr>
              <a:t>Arcflashshouldbeassessedformost45kVAand </a:t>
            </a:r>
            <a:r>
              <a:rPr sz="2471" i="1" spc="-860" dirty="0">
                <a:latin typeface="Verdana"/>
                <a:cs typeface="Verdana"/>
              </a:rPr>
              <a:t> </a:t>
            </a:r>
            <a:r>
              <a:rPr sz="2471" i="1" spc="-1041" dirty="0">
                <a:latin typeface="Verdana"/>
                <a:cs typeface="Verdana"/>
              </a:rPr>
              <a:t>largertransformers.</a:t>
            </a:r>
            <a:endParaRPr sz="2471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927817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01643" y="1079350"/>
            <a:ext cx="5623672" cy="358588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344599" marR="4483" indent="-333953" algn="just">
              <a:lnSpc>
                <a:spcPct val="101000"/>
              </a:lnSpc>
              <a:spcBef>
                <a:spcPts val="84"/>
              </a:spcBef>
            </a:pPr>
            <a:r>
              <a:rPr sz="2030" spc="-507" dirty="0">
                <a:latin typeface="Georgia"/>
                <a:cs typeface="Georgia"/>
              </a:rPr>
              <a:t></a:t>
            </a:r>
            <a:r>
              <a:rPr sz="2030" spc="596" dirty="0">
                <a:latin typeface="Georgia"/>
                <a:cs typeface="Georgia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Use </a:t>
            </a:r>
            <a:r>
              <a:rPr sz="2691" spc="9" dirty="0">
                <a:latin typeface="UKIJ Inchike"/>
                <a:cs typeface="UKIJ Inchike"/>
              </a:rPr>
              <a:t>Table 130.7(C)(15)(a) and </a:t>
            </a:r>
            <a:r>
              <a:rPr sz="2691" spc="13" dirty="0">
                <a:latin typeface="UKIJ Inchike"/>
                <a:cs typeface="UKIJ Inchike"/>
              </a:rPr>
              <a:t>(b)  </a:t>
            </a:r>
            <a:r>
              <a:rPr sz="2691" spc="4" dirty="0">
                <a:latin typeface="UKIJ Inchike"/>
                <a:cs typeface="UKIJ Inchike"/>
              </a:rPr>
              <a:t>to </a:t>
            </a:r>
            <a:r>
              <a:rPr sz="2691" spc="13" dirty="0">
                <a:latin typeface="UKIJ Inchike"/>
                <a:cs typeface="UKIJ Inchike"/>
              </a:rPr>
              <a:t>determine </a:t>
            </a:r>
            <a:r>
              <a:rPr sz="2691" spc="22" dirty="0">
                <a:latin typeface="UKIJ Inchike"/>
                <a:cs typeface="UKIJ Inchike"/>
              </a:rPr>
              <a:t>PPE </a:t>
            </a:r>
            <a:r>
              <a:rPr sz="2691" spc="13" dirty="0">
                <a:latin typeface="UKIJ Inchike"/>
                <a:cs typeface="UKIJ Inchike"/>
              </a:rPr>
              <a:t>Level </a:t>
            </a:r>
            <a:r>
              <a:rPr sz="2691" spc="9" dirty="0">
                <a:latin typeface="UKIJ Inchike"/>
                <a:cs typeface="UKIJ Inchike"/>
              </a:rPr>
              <a:t>(Category)  </a:t>
            </a:r>
            <a:r>
              <a:rPr sz="2691" spc="13" dirty="0">
                <a:latin typeface="UKIJ Inchike"/>
                <a:cs typeface="UKIJ Inchike"/>
              </a:rPr>
              <a:t>and </a:t>
            </a:r>
            <a:r>
              <a:rPr sz="2691" spc="9" dirty="0">
                <a:latin typeface="UKIJ Inchike"/>
                <a:cs typeface="UKIJ Inchike"/>
              </a:rPr>
              <a:t>Arc Flash</a:t>
            </a:r>
            <a:r>
              <a:rPr sz="2691" spc="-4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Boundary.</a:t>
            </a:r>
            <a:endParaRPr sz="2691">
              <a:latin typeface="UKIJ Inchike"/>
              <a:cs typeface="UKIJ Inchike"/>
            </a:endParaRPr>
          </a:p>
          <a:p>
            <a:pPr marL="344599" marR="628123" indent="-333953">
              <a:lnSpc>
                <a:spcPct val="101000"/>
              </a:lnSpc>
              <a:spcBef>
                <a:spcPts val="657"/>
              </a:spcBef>
              <a:buSzPct val="75409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691" spc="9" dirty="0">
                <a:latin typeface="UKIJ Inchike"/>
                <a:cs typeface="UKIJ Inchike"/>
              </a:rPr>
              <a:t>Table is only </a:t>
            </a:r>
            <a:r>
              <a:rPr sz="2691" spc="18" dirty="0">
                <a:latin typeface="UKIJ Inchike"/>
                <a:cs typeface="UKIJ Inchike"/>
              </a:rPr>
              <a:t>to </a:t>
            </a:r>
            <a:r>
              <a:rPr sz="2691" spc="22" dirty="0">
                <a:latin typeface="UKIJ Inchike"/>
                <a:cs typeface="UKIJ Inchike"/>
              </a:rPr>
              <a:t>be </a:t>
            </a:r>
            <a:r>
              <a:rPr sz="2691" spc="4" dirty="0">
                <a:latin typeface="UKIJ Inchike"/>
                <a:cs typeface="UKIJ Inchike"/>
              </a:rPr>
              <a:t>used if </a:t>
            </a:r>
            <a:r>
              <a:rPr sz="2691" spc="18" dirty="0">
                <a:latin typeface="UKIJ Inchike"/>
                <a:cs typeface="UKIJ Inchike"/>
              </a:rPr>
              <a:t>no  </a:t>
            </a:r>
            <a:r>
              <a:rPr sz="2691" spc="9" dirty="0">
                <a:latin typeface="UKIJ Inchike"/>
                <a:cs typeface="UKIJ Inchike"/>
              </a:rPr>
              <a:t>calculated Arc Flash Label is</a:t>
            </a:r>
            <a:r>
              <a:rPr sz="2691" spc="-66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in  </a:t>
            </a:r>
            <a:r>
              <a:rPr sz="2691" spc="13" dirty="0">
                <a:latin typeface="UKIJ Inchike"/>
                <a:cs typeface="UKIJ Inchike"/>
              </a:rPr>
              <a:t>place </a:t>
            </a:r>
            <a:r>
              <a:rPr sz="2691" spc="22" dirty="0">
                <a:latin typeface="UKIJ Inchike"/>
                <a:cs typeface="UKIJ Inchike"/>
              </a:rPr>
              <a:t>on </a:t>
            </a:r>
            <a:r>
              <a:rPr sz="2691" spc="9" dirty="0">
                <a:latin typeface="UKIJ Inchike"/>
                <a:cs typeface="UKIJ Inchike"/>
              </a:rPr>
              <a:t>the</a:t>
            </a:r>
            <a:r>
              <a:rPr sz="2691" spc="-49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equipment.</a:t>
            </a:r>
            <a:endParaRPr sz="2691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1165"/>
              </a:spcBef>
              <a:buSzPct val="75409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691" spc="13" dirty="0">
                <a:latin typeface="UKIJ Inchike"/>
                <a:cs typeface="UKIJ Inchike"/>
              </a:rPr>
              <a:t>Parameters </a:t>
            </a:r>
            <a:r>
              <a:rPr sz="2691" spc="4" dirty="0">
                <a:latin typeface="UKIJ Inchike"/>
                <a:cs typeface="UKIJ Inchike"/>
              </a:rPr>
              <a:t>of </a:t>
            </a:r>
            <a:r>
              <a:rPr sz="2691" spc="9" dirty="0">
                <a:latin typeface="UKIJ Inchike"/>
                <a:cs typeface="UKIJ Inchike"/>
              </a:rPr>
              <a:t>Table </a:t>
            </a:r>
            <a:r>
              <a:rPr sz="2691" spc="18" dirty="0">
                <a:latin typeface="UKIJ Inchike"/>
                <a:cs typeface="UKIJ Inchike"/>
              </a:rPr>
              <a:t>must </a:t>
            </a:r>
            <a:r>
              <a:rPr sz="2691" spc="9" dirty="0">
                <a:latin typeface="UKIJ Inchike"/>
                <a:cs typeface="UKIJ Inchike"/>
              </a:rPr>
              <a:t>be</a:t>
            </a:r>
            <a:r>
              <a:rPr sz="2691" spc="44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met:</a:t>
            </a:r>
            <a:endParaRPr sz="2691">
              <a:latin typeface="UKIJ Inchike"/>
              <a:cs typeface="UKIJ Inchike"/>
            </a:endParaRPr>
          </a:p>
          <a:p>
            <a:pPr marL="454422">
              <a:lnSpc>
                <a:spcPct val="100000"/>
              </a:lnSpc>
              <a:spcBef>
                <a:spcPts val="635"/>
              </a:spcBef>
            </a:pPr>
            <a:r>
              <a:rPr sz="1721" spc="-168" dirty="0">
                <a:solidFill>
                  <a:srgbClr val="FF0000"/>
                </a:solidFill>
                <a:latin typeface="Georgia"/>
                <a:cs typeface="Georgia"/>
              </a:rPr>
              <a:t> </a:t>
            </a:r>
            <a:r>
              <a:rPr sz="2338" b="1" spc="-9" dirty="0">
                <a:solidFill>
                  <a:srgbClr val="FF0000"/>
                </a:solidFill>
                <a:latin typeface="UKIJ Inchike"/>
                <a:cs typeface="UKIJ Inchike"/>
              </a:rPr>
              <a:t>Equipment</a:t>
            </a:r>
            <a:r>
              <a:rPr sz="2338" b="1" spc="-128" dirty="0">
                <a:solidFill>
                  <a:srgbClr val="FF0000"/>
                </a:solidFill>
                <a:latin typeface="UKIJ Inchike"/>
                <a:cs typeface="UKIJ Inchike"/>
              </a:rPr>
              <a:t> </a:t>
            </a:r>
            <a:r>
              <a:rPr sz="2338" b="1" spc="-4" dirty="0">
                <a:solidFill>
                  <a:srgbClr val="FF0000"/>
                </a:solidFill>
                <a:latin typeface="UKIJ Inchike"/>
                <a:cs typeface="UKIJ Inchike"/>
              </a:rPr>
              <a:t>Type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45370" y="4641366"/>
            <a:ext cx="3806078" cy="1727946"/>
          </a:xfrm>
          <a:prstGeom prst="rect">
            <a:avLst/>
          </a:prstGeom>
        </p:spPr>
        <p:txBody>
          <a:bodyPr vert="horz" wrap="square" lIns="0" tIns="81243" rIns="0" bIns="0" rtlCol="0">
            <a:spAutoFit/>
          </a:bodyPr>
          <a:lstStyle/>
          <a:p>
            <a:pPr marL="288007" indent="-277360">
              <a:lnSpc>
                <a:spcPct val="100000"/>
              </a:lnSpc>
              <a:spcBef>
                <a:spcPts val="640"/>
              </a:spcBef>
              <a:buSzPct val="73584"/>
              <a:buFont typeface="Georgia"/>
              <a:buChar char=""/>
              <a:tabLst>
                <a:tab pos="288567" algn="l"/>
              </a:tabLst>
            </a:pPr>
            <a:r>
              <a:rPr sz="2338" b="1" spc="-9" dirty="0">
                <a:solidFill>
                  <a:srgbClr val="FF0000"/>
                </a:solidFill>
                <a:latin typeface="UKIJ Inchike"/>
                <a:cs typeface="UKIJ Inchike"/>
              </a:rPr>
              <a:t>Available Fault</a:t>
            </a:r>
            <a:r>
              <a:rPr sz="2338" b="1" spc="-31" dirty="0">
                <a:solidFill>
                  <a:srgbClr val="FF0000"/>
                </a:solidFill>
                <a:latin typeface="UKIJ Inchike"/>
                <a:cs typeface="UKIJ Inchike"/>
              </a:rPr>
              <a:t> </a:t>
            </a:r>
            <a:r>
              <a:rPr sz="2338" b="1" spc="-9" dirty="0">
                <a:solidFill>
                  <a:srgbClr val="FF0000"/>
                </a:solidFill>
                <a:latin typeface="UKIJ Inchike"/>
                <a:cs typeface="UKIJ Inchike"/>
              </a:rPr>
              <a:t>Current,</a:t>
            </a:r>
            <a:endParaRPr sz="2338">
              <a:latin typeface="UKIJ Inchike"/>
              <a:cs typeface="UKIJ Inchike"/>
            </a:endParaRPr>
          </a:p>
          <a:p>
            <a:pPr marL="288007" indent="-277360">
              <a:lnSpc>
                <a:spcPct val="100000"/>
              </a:lnSpc>
              <a:spcBef>
                <a:spcPts val="552"/>
              </a:spcBef>
              <a:buSzPct val="73584"/>
              <a:buFont typeface="Georgia"/>
              <a:buChar char=""/>
              <a:tabLst>
                <a:tab pos="288567" algn="l"/>
              </a:tabLst>
            </a:pPr>
            <a:r>
              <a:rPr sz="2338" b="1" spc="-9" dirty="0">
                <a:solidFill>
                  <a:srgbClr val="FF0000"/>
                </a:solidFill>
                <a:latin typeface="UKIJ Inchike"/>
                <a:cs typeface="UKIJ Inchike"/>
              </a:rPr>
              <a:t>Fault Clearing</a:t>
            </a:r>
            <a:r>
              <a:rPr sz="2338" b="1" spc="-13" dirty="0">
                <a:solidFill>
                  <a:srgbClr val="FF0000"/>
                </a:solidFill>
                <a:latin typeface="UKIJ Inchike"/>
                <a:cs typeface="UKIJ Inchike"/>
              </a:rPr>
              <a:t> </a:t>
            </a:r>
            <a:r>
              <a:rPr sz="2338" b="1" spc="-9" dirty="0">
                <a:solidFill>
                  <a:srgbClr val="FF0000"/>
                </a:solidFill>
                <a:latin typeface="UKIJ Inchike"/>
                <a:cs typeface="UKIJ Inchike"/>
              </a:rPr>
              <a:t>Time,</a:t>
            </a:r>
            <a:endParaRPr sz="2338">
              <a:latin typeface="UKIJ Inchike"/>
              <a:cs typeface="UKIJ Inchike"/>
            </a:endParaRPr>
          </a:p>
          <a:p>
            <a:pPr marL="288007" indent="-277360">
              <a:lnSpc>
                <a:spcPct val="100000"/>
              </a:lnSpc>
              <a:spcBef>
                <a:spcPts val="552"/>
              </a:spcBef>
              <a:buSzPct val="73584"/>
              <a:buFont typeface="Georgia"/>
              <a:buChar char=""/>
              <a:tabLst>
                <a:tab pos="288567" algn="l"/>
              </a:tabLst>
            </a:pPr>
            <a:r>
              <a:rPr sz="2338" b="1" spc="-9" dirty="0">
                <a:solidFill>
                  <a:srgbClr val="FF0000"/>
                </a:solidFill>
                <a:latin typeface="UKIJ Inchike"/>
                <a:cs typeface="UKIJ Inchike"/>
              </a:rPr>
              <a:t>Working</a:t>
            </a:r>
            <a:r>
              <a:rPr sz="2338" b="1" spc="4" dirty="0">
                <a:solidFill>
                  <a:srgbClr val="FF0000"/>
                </a:solidFill>
                <a:latin typeface="UKIJ Inchike"/>
                <a:cs typeface="UKIJ Inchike"/>
              </a:rPr>
              <a:t> </a:t>
            </a:r>
            <a:r>
              <a:rPr sz="2338" b="1" spc="-9" dirty="0">
                <a:solidFill>
                  <a:srgbClr val="FF0000"/>
                </a:solidFill>
                <a:latin typeface="UKIJ Inchike"/>
                <a:cs typeface="UKIJ Inchike"/>
              </a:rPr>
              <a:t>Distance.</a:t>
            </a:r>
            <a:endParaRPr sz="2338">
              <a:latin typeface="UKIJ Inchike"/>
              <a:cs typeface="UKIJ Inchike"/>
            </a:endParaRPr>
          </a:p>
          <a:p>
            <a:pPr marL="288007" indent="-277360">
              <a:lnSpc>
                <a:spcPct val="100000"/>
              </a:lnSpc>
              <a:spcBef>
                <a:spcPts val="547"/>
              </a:spcBef>
              <a:buSzPct val="73584"/>
              <a:buFont typeface="Georgia"/>
              <a:buChar char=""/>
              <a:tabLst>
                <a:tab pos="288567" algn="l"/>
              </a:tabLst>
            </a:pPr>
            <a:r>
              <a:rPr sz="2338" b="1" spc="-4" dirty="0">
                <a:solidFill>
                  <a:srgbClr val="FF0000"/>
                </a:solidFill>
                <a:latin typeface="UKIJ Inchike"/>
                <a:cs typeface="UKIJ Inchike"/>
              </a:rPr>
              <a:t>Refer to </a:t>
            </a:r>
            <a:r>
              <a:rPr sz="2338" b="1" spc="-13" dirty="0">
                <a:solidFill>
                  <a:srgbClr val="FF0000"/>
                </a:solidFill>
                <a:latin typeface="UKIJ Inchike"/>
                <a:cs typeface="UKIJ Inchike"/>
              </a:rPr>
              <a:t>notes </a:t>
            </a:r>
            <a:r>
              <a:rPr sz="2338" b="1" spc="-4" dirty="0">
                <a:solidFill>
                  <a:srgbClr val="FF0000"/>
                </a:solidFill>
                <a:latin typeface="UKIJ Inchike"/>
                <a:cs typeface="UKIJ Inchike"/>
              </a:rPr>
              <a:t>of</a:t>
            </a:r>
            <a:r>
              <a:rPr sz="2338" b="1" spc="-44" dirty="0">
                <a:solidFill>
                  <a:srgbClr val="FF0000"/>
                </a:solidFill>
                <a:latin typeface="UKIJ Inchike"/>
                <a:cs typeface="UKIJ Inchike"/>
              </a:rPr>
              <a:t> </a:t>
            </a:r>
            <a:r>
              <a:rPr sz="2338" b="1" spc="-9" dirty="0">
                <a:solidFill>
                  <a:srgbClr val="FF0000"/>
                </a:solidFill>
                <a:latin typeface="UKIJ Inchike"/>
                <a:cs typeface="UKIJ Inchike"/>
              </a:rPr>
              <a:t>table</a:t>
            </a:r>
            <a:endParaRPr sz="2338">
              <a:latin typeface="UKIJ Inchike"/>
              <a:cs typeface="UKIJ Inchik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244168" y="1201495"/>
            <a:ext cx="2169459" cy="2829485"/>
            <a:chOff x="7463790" y="1361694"/>
            <a:chExt cx="2458720" cy="3206750"/>
          </a:xfrm>
        </p:grpSpPr>
        <p:sp>
          <p:nvSpPr>
            <p:cNvPr id="5" name="object 5"/>
            <p:cNvSpPr/>
            <p:nvPr/>
          </p:nvSpPr>
          <p:spPr>
            <a:xfrm>
              <a:off x="7533472" y="1446859"/>
              <a:ext cx="2330080" cy="31099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7463790" y="1361694"/>
              <a:ext cx="2458211" cy="32064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7469124" y="1367028"/>
              <a:ext cx="2447925" cy="3195955"/>
            </a:xfrm>
            <a:custGeom>
              <a:avLst/>
              <a:gdLst/>
              <a:ahLst/>
              <a:cxnLst/>
              <a:rect l="l" t="t" r="r" b="b"/>
              <a:pathLst>
                <a:path w="2447925" h="3195954">
                  <a:moveTo>
                    <a:pt x="0" y="0"/>
                  </a:moveTo>
                  <a:lnTo>
                    <a:pt x="2447543" y="0"/>
                  </a:lnTo>
                  <a:lnTo>
                    <a:pt x="2447543" y="3195828"/>
                  </a:lnTo>
                  <a:lnTo>
                    <a:pt x="0" y="319582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75485" y="353159"/>
            <a:ext cx="6608669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22" dirty="0">
                <a:solidFill>
                  <a:srgbClr val="000000"/>
                </a:solidFill>
              </a:rPr>
              <a:t>#2 </a:t>
            </a:r>
            <a:r>
              <a:rPr sz="4236" spc="13" dirty="0">
                <a:solidFill>
                  <a:srgbClr val="000000"/>
                </a:solidFill>
              </a:rPr>
              <a:t>Option…”Table”</a:t>
            </a:r>
            <a:r>
              <a:rPr sz="4236" spc="-35" dirty="0">
                <a:solidFill>
                  <a:srgbClr val="000000"/>
                </a:solidFill>
              </a:rPr>
              <a:t> </a:t>
            </a:r>
            <a:r>
              <a:rPr sz="4236" spc="13" dirty="0">
                <a:solidFill>
                  <a:srgbClr val="000000"/>
                </a:solidFill>
              </a:rPr>
              <a:t>Method</a:t>
            </a:r>
            <a:endParaRPr sz="4236"/>
          </a:p>
        </p:txBody>
      </p:sp>
      <p:sp>
        <p:nvSpPr>
          <p:cNvPr id="9" name="object 9"/>
          <p:cNvSpPr txBox="1"/>
          <p:nvPr/>
        </p:nvSpPr>
        <p:spPr>
          <a:xfrm>
            <a:off x="7131423" y="4686300"/>
            <a:ext cx="3317501" cy="1763246"/>
          </a:xfrm>
          <a:prstGeom prst="rect">
            <a:avLst/>
          </a:prstGeom>
          <a:solidFill>
            <a:srgbClr val="FFFFCC"/>
          </a:solidFill>
          <a:ln w="10667">
            <a:solidFill>
              <a:srgbClr val="000000"/>
            </a:solidFill>
          </a:ln>
        </p:spPr>
        <p:txBody>
          <a:bodyPr vert="horz" wrap="square" lIns="0" tIns="41462" rIns="0" bIns="0" rtlCol="0">
            <a:spAutoFit/>
          </a:bodyPr>
          <a:lstStyle/>
          <a:p>
            <a:pPr marL="239258" marR="234215" indent="-560" algn="ctr">
              <a:lnSpc>
                <a:spcPct val="101000"/>
              </a:lnSpc>
              <a:spcBef>
                <a:spcPts val="326"/>
              </a:spcBef>
            </a:pPr>
            <a:r>
              <a:rPr sz="2691" b="1" spc="26" dirty="0">
                <a:latin typeface="UKIJ Inchike"/>
                <a:cs typeface="UKIJ Inchike"/>
              </a:rPr>
              <a:t>We </a:t>
            </a:r>
            <a:r>
              <a:rPr sz="2691" b="1" spc="18" dirty="0">
                <a:latin typeface="UKIJ Inchike"/>
                <a:cs typeface="UKIJ Inchike"/>
              </a:rPr>
              <a:t>recommend  </a:t>
            </a:r>
            <a:r>
              <a:rPr sz="2691" b="1" spc="13" dirty="0">
                <a:latin typeface="UKIJ Inchike"/>
                <a:cs typeface="UKIJ Inchike"/>
              </a:rPr>
              <a:t>Option </a:t>
            </a:r>
            <a:r>
              <a:rPr sz="2691" b="1" spc="18" dirty="0">
                <a:latin typeface="UKIJ Inchike"/>
                <a:cs typeface="UKIJ Inchike"/>
              </a:rPr>
              <a:t>#1…  </a:t>
            </a:r>
            <a:r>
              <a:rPr sz="2691" b="1" spc="13" dirty="0">
                <a:latin typeface="UKIJ Inchike"/>
                <a:cs typeface="UKIJ Inchike"/>
              </a:rPr>
              <a:t>Incident Energy  Analysis</a:t>
            </a:r>
            <a:r>
              <a:rPr sz="2691" b="1" spc="-71" dirty="0">
                <a:latin typeface="UKIJ Inchike"/>
                <a:cs typeface="UKIJ Inchike"/>
              </a:rPr>
              <a:t> </a:t>
            </a:r>
            <a:r>
              <a:rPr sz="2691" b="1" spc="13" dirty="0">
                <a:latin typeface="UKIJ Inchike"/>
                <a:cs typeface="UKIJ Inchike"/>
              </a:rPr>
              <a:t>Method</a:t>
            </a:r>
            <a:endParaRPr sz="2691">
              <a:latin typeface="UKIJ Inchike"/>
              <a:cs typeface="UKIJ Inchike"/>
            </a:endParaRPr>
          </a:p>
        </p:txBody>
      </p:sp>
    </p:spTree>
    <p:extLst>
      <p:ext uri="{BB962C8B-B14F-4D97-AF65-F5344CB8AC3E}">
        <p14:creationId xmlns:p14="http://schemas.microsoft.com/office/powerpoint/2010/main" val="15937619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32601" y="870990"/>
            <a:ext cx="7974106" cy="5349128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4483">
              <a:lnSpc>
                <a:spcPct val="101000"/>
              </a:lnSpc>
              <a:spcBef>
                <a:spcPts val="84"/>
              </a:spcBef>
            </a:pPr>
            <a:r>
              <a:rPr sz="2691" spc="9" dirty="0">
                <a:latin typeface="UKIJ Inchike"/>
                <a:cs typeface="UKIJ Inchike"/>
              </a:rPr>
              <a:t>Electrical </a:t>
            </a:r>
            <a:r>
              <a:rPr sz="2691" spc="13" dirty="0">
                <a:latin typeface="UKIJ Inchike"/>
                <a:cs typeface="UKIJ Inchike"/>
              </a:rPr>
              <a:t>equipment </a:t>
            </a:r>
            <a:r>
              <a:rPr sz="2691" spc="9" dirty="0">
                <a:latin typeface="UKIJ Inchike"/>
                <a:cs typeface="UKIJ Inchike"/>
              </a:rPr>
              <a:t>such </a:t>
            </a:r>
            <a:r>
              <a:rPr sz="2691" spc="4" dirty="0">
                <a:latin typeface="UKIJ Inchike"/>
                <a:cs typeface="UKIJ Inchike"/>
              </a:rPr>
              <a:t>as </a:t>
            </a:r>
            <a:r>
              <a:rPr sz="2691" spc="13" dirty="0">
                <a:latin typeface="UKIJ Inchike"/>
                <a:cs typeface="UKIJ Inchike"/>
              </a:rPr>
              <a:t>switchboards,  </a:t>
            </a:r>
            <a:r>
              <a:rPr sz="2691" spc="9" dirty="0">
                <a:latin typeface="UKIJ Inchike"/>
                <a:cs typeface="UKIJ Inchike"/>
              </a:rPr>
              <a:t>panelboards, industrial </a:t>
            </a:r>
            <a:r>
              <a:rPr sz="2691" spc="13" dirty="0">
                <a:latin typeface="UKIJ Inchike"/>
                <a:cs typeface="UKIJ Inchike"/>
              </a:rPr>
              <a:t>control </a:t>
            </a:r>
            <a:r>
              <a:rPr sz="2691" spc="9" dirty="0">
                <a:latin typeface="UKIJ Inchike"/>
                <a:cs typeface="UKIJ Inchike"/>
              </a:rPr>
              <a:t>panels, meter </a:t>
            </a:r>
            <a:r>
              <a:rPr sz="2691" spc="13" dirty="0">
                <a:latin typeface="UKIJ Inchike"/>
                <a:cs typeface="UKIJ Inchike"/>
              </a:rPr>
              <a:t>socket  enclosures, </a:t>
            </a:r>
            <a:r>
              <a:rPr sz="2691" spc="22" dirty="0">
                <a:latin typeface="UKIJ Inchike"/>
                <a:cs typeface="UKIJ Inchike"/>
              </a:rPr>
              <a:t>and </a:t>
            </a:r>
            <a:r>
              <a:rPr sz="2691" spc="18" dirty="0">
                <a:latin typeface="UKIJ Inchike"/>
                <a:cs typeface="UKIJ Inchike"/>
              </a:rPr>
              <a:t>motor </a:t>
            </a:r>
            <a:r>
              <a:rPr sz="2691" spc="9" dirty="0">
                <a:latin typeface="UKIJ Inchike"/>
                <a:cs typeface="UKIJ Inchike"/>
              </a:rPr>
              <a:t>control centers </a:t>
            </a:r>
            <a:r>
              <a:rPr sz="2691" spc="4" dirty="0">
                <a:latin typeface="UKIJ Inchike"/>
                <a:cs typeface="UKIJ Inchike"/>
              </a:rPr>
              <a:t>that </a:t>
            </a:r>
            <a:r>
              <a:rPr sz="2691" spc="13" dirty="0">
                <a:latin typeface="UKIJ Inchike"/>
                <a:cs typeface="UKIJ Inchike"/>
              </a:rPr>
              <a:t>are</a:t>
            </a:r>
            <a:r>
              <a:rPr sz="2691" spc="-106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likely  </a:t>
            </a:r>
            <a:r>
              <a:rPr sz="2691" spc="4" dirty="0">
                <a:latin typeface="UKIJ Inchike"/>
                <a:cs typeface="UKIJ Inchike"/>
              </a:rPr>
              <a:t>to </a:t>
            </a:r>
            <a:r>
              <a:rPr sz="2691" spc="9" dirty="0">
                <a:latin typeface="UKIJ Inchike"/>
                <a:cs typeface="UKIJ Inchike"/>
              </a:rPr>
              <a:t>require </a:t>
            </a:r>
            <a:r>
              <a:rPr sz="2691" spc="13" dirty="0">
                <a:latin typeface="UKIJ Inchike"/>
                <a:cs typeface="UKIJ Inchike"/>
              </a:rPr>
              <a:t>examination, </a:t>
            </a:r>
            <a:r>
              <a:rPr sz="2691" spc="9" dirty="0">
                <a:latin typeface="UKIJ Inchike"/>
                <a:cs typeface="UKIJ Inchike"/>
              </a:rPr>
              <a:t>adjustment, servicing, or  maintenance while energized, shall </a:t>
            </a:r>
            <a:r>
              <a:rPr sz="2691" spc="22" dirty="0">
                <a:latin typeface="UKIJ Inchike"/>
                <a:cs typeface="UKIJ Inchike"/>
              </a:rPr>
              <a:t>be </a:t>
            </a:r>
            <a:r>
              <a:rPr sz="2691" spc="4" dirty="0">
                <a:latin typeface="UKIJ Inchike"/>
                <a:cs typeface="UKIJ Inchike"/>
              </a:rPr>
              <a:t>field </a:t>
            </a:r>
            <a:r>
              <a:rPr sz="2691" spc="13" dirty="0">
                <a:latin typeface="UKIJ Inchike"/>
                <a:cs typeface="UKIJ Inchike"/>
              </a:rPr>
              <a:t>marked  with a </a:t>
            </a:r>
            <a:r>
              <a:rPr sz="2691" spc="9" dirty="0">
                <a:latin typeface="UKIJ Inchike"/>
                <a:cs typeface="UKIJ Inchike"/>
              </a:rPr>
              <a:t>label </a:t>
            </a:r>
            <a:r>
              <a:rPr sz="2691" spc="13" dirty="0">
                <a:latin typeface="UKIJ Inchike"/>
                <a:cs typeface="UKIJ Inchike"/>
              </a:rPr>
              <a:t>containing </a:t>
            </a:r>
            <a:r>
              <a:rPr sz="2691" dirty="0">
                <a:latin typeface="UKIJ Inchike"/>
                <a:cs typeface="UKIJ Inchike"/>
              </a:rPr>
              <a:t>all </a:t>
            </a:r>
            <a:r>
              <a:rPr sz="2691" spc="9" dirty="0">
                <a:latin typeface="UKIJ Inchike"/>
                <a:cs typeface="UKIJ Inchike"/>
              </a:rPr>
              <a:t>the following</a:t>
            </a:r>
            <a:r>
              <a:rPr sz="2691" spc="-62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information:</a:t>
            </a:r>
            <a:endParaRPr sz="2691">
              <a:latin typeface="UKIJ Inchike"/>
              <a:cs typeface="UKIJ Inchike"/>
            </a:endParaRPr>
          </a:p>
          <a:p>
            <a:pPr marL="454983" indent="-444337">
              <a:lnSpc>
                <a:spcPts val="2802"/>
              </a:lnSpc>
              <a:spcBef>
                <a:spcPts val="4"/>
              </a:spcBef>
              <a:buSzPct val="73584"/>
              <a:buAutoNum type="arabicPeriod"/>
              <a:tabLst>
                <a:tab pos="454422" algn="l"/>
                <a:tab pos="455543" algn="l"/>
              </a:tabLst>
            </a:pPr>
            <a:r>
              <a:rPr sz="2338" spc="-9" dirty="0">
                <a:latin typeface="UKIJ Inchike"/>
                <a:cs typeface="UKIJ Inchike"/>
              </a:rPr>
              <a:t>Nominal system</a:t>
            </a:r>
            <a:r>
              <a:rPr sz="2338" spc="9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voltage</a:t>
            </a:r>
            <a:endParaRPr sz="2338">
              <a:latin typeface="UKIJ Inchike"/>
              <a:cs typeface="UKIJ Inchike"/>
            </a:endParaRPr>
          </a:p>
          <a:p>
            <a:pPr marL="454983" indent="-444337">
              <a:lnSpc>
                <a:spcPts val="2797"/>
              </a:lnSpc>
              <a:buSzPct val="73584"/>
              <a:buAutoNum type="arabicPeriod"/>
              <a:tabLst>
                <a:tab pos="454422" algn="l"/>
                <a:tab pos="455543" algn="l"/>
              </a:tabLst>
            </a:pPr>
            <a:r>
              <a:rPr sz="2338" spc="-9" dirty="0">
                <a:latin typeface="UKIJ Inchike"/>
                <a:cs typeface="UKIJ Inchike"/>
              </a:rPr>
              <a:t>Arc </a:t>
            </a:r>
            <a:r>
              <a:rPr sz="2338" spc="-13" dirty="0">
                <a:latin typeface="UKIJ Inchike"/>
                <a:cs typeface="UKIJ Inchike"/>
              </a:rPr>
              <a:t>flash</a:t>
            </a:r>
            <a:r>
              <a:rPr sz="2338" spc="9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boundary</a:t>
            </a:r>
            <a:endParaRPr sz="2338">
              <a:latin typeface="UKIJ Inchike"/>
              <a:cs typeface="UKIJ Inchike"/>
            </a:endParaRPr>
          </a:p>
          <a:p>
            <a:pPr marL="454983" indent="-444337">
              <a:lnSpc>
                <a:spcPts val="2797"/>
              </a:lnSpc>
              <a:buSzPct val="73584"/>
              <a:buAutoNum type="arabicPeriod"/>
              <a:tabLst>
                <a:tab pos="454422" algn="l"/>
                <a:tab pos="455543" algn="l"/>
              </a:tabLst>
            </a:pPr>
            <a:r>
              <a:rPr sz="2338" spc="-4" dirty="0">
                <a:latin typeface="UKIJ Inchike"/>
                <a:cs typeface="UKIJ Inchike"/>
              </a:rPr>
              <a:t>At </a:t>
            </a:r>
            <a:r>
              <a:rPr sz="2338" spc="-13" dirty="0">
                <a:latin typeface="UKIJ Inchike"/>
                <a:cs typeface="UKIJ Inchike"/>
              </a:rPr>
              <a:t>least </a:t>
            </a:r>
            <a:r>
              <a:rPr sz="2338" spc="-9" dirty="0">
                <a:latin typeface="UKIJ Inchike"/>
                <a:cs typeface="UKIJ Inchike"/>
              </a:rPr>
              <a:t>one of the</a:t>
            </a:r>
            <a:r>
              <a:rPr sz="2338" spc="13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following:</a:t>
            </a:r>
            <a:endParaRPr sz="2338">
              <a:latin typeface="UKIJ Inchike"/>
              <a:cs typeface="UKIJ Inchike"/>
            </a:endParaRPr>
          </a:p>
          <a:p>
            <a:pPr marL="843288" marR="80687" lvl="1" indent="-444337">
              <a:lnSpc>
                <a:spcPts val="2797"/>
              </a:lnSpc>
              <a:spcBef>
                <a:spcPts val="93"/>
              </a:spcBef>
              <a:buSzPct val="73584"/>
              <a:buAutoNum type="alphaLcParenR"/>
              <a:tabLst>
                <a:tab pos="843288" algn="l"/>
                <a:tab pos="843848" algn="l"/>
              </a:tabLst>
            </a:pPr>
            <a:r>
              <a:rPr sz="2338" spc="-9" dirty="0">
                <a:latin typeface="UKIJ Inchike"/>
                <a:cs typeface="UKIJ Inchike"/>
              </a:rPr>
              <a:t>Available </a:t>
            </a:r>
            <a:r>
              <a:rPr sz="2338" spc="-4" dirty="0">
                <a:latin typeface="UKIJ Inchike"/>
                <a:cs typeface="UKIJ Inchike"/>
              </a:rPr>
              <a:t>incident energy </a:t>
            </a:r>
            <a:r>
              <a:rPr sz="2338" spc="-13" dirty="0">
                <a:latin typeface="UKIJ Inchike"/>
                <a:cs typeface="UKIJ Inchike"/>
              </a:rPr>
              <a:t>and </a:t>
            </a:r>
            <a:r>
              <a:rPr sz="2338" spc="-9" dirty="0">
                <a:latin typeface="UKIJ Inchike"/>
                <a:cs typeface="UKIJ Inchike"/>
              </a:rPr>
              <a:t>working distance </a:t>
            </a:r>
            <a:r>
              <a:rPr sz="2338" b="1" spc="-4" dirty="0">
                <a:latin typeface="UKIJ Inchike"/>
                <a:cs typeface="UKIJ Inchike"/>
              </a:rPr>
              <a:t>or </a:t>
            </a:r>
            <a:r>
              <a:rPr sz="2338" dirty="0">
                <a:latin typeface="UKIJ Inchike"/>
                <a:cs typeface="UKIJ Inchike"/>
              </a:rPr>
              <a:t>the  </a:t>
            </a:r>
            <a:r>
              <a:rPr sz="2338" spc="-13" dirty="0">
                <a:latin typeface="UKIJ Inchike"/>
                <a:cs typeface="UKIJ Inchike"/>
              </a:rPr>
              <a:t>arc </a:t>
            </a:r>
            <a:r>
              <a:rPr sz="2338" spc="-9" dirty="0">
                <a:latin typeface="UKIJ Inchike"/>
                <a:cs typeface="UKIJ Inchike"/>
              </a:rPr>
              <a:t>flash PPE category </a:t>
            </a:r>
            <a:r>
              <a:rPr sz="2338" spc="-18" dirty="0">
                <a:latin typeface="UKIJ Inchike"/>
                <a:cs typeface="UKIJ Inchike"/>
              </a:rPr>
              <a:t>in </a:t>
            </a:r>
            <a:r>
              <a:rPr sz="2338" spc="-13" dirty="0">
                <a:latin typeface="UKIJ Inchike"/>
                <a:cs typeface="UKIJ Inchike"/>
              </a:rPr>
              <a:t>Table </a:t>
            </a:r>
            <a:r>
              <a:rPr sz="2338" spc="-9" dirty="0">
                <a:latin typeface="UKIJ Inchike"/>
                <a:cs typeface="UKIJ Inchike"/>
              </a:rPr>
              <a:t>130.7(C)(15)(a), </a:t>
            </a:r>
            <a:r>
              <a:rPr sz="2338" spc="-4" dirty="0">
                <a:latin typeface="UKIJ Inchike"/>
                <a:cs typeface="UKIJ Inchike"/>
              </a:rPr>
              <a:t>(b)  </a:t>
            </a:r>
            <a:r>
              <a:rPr sz="2338" spc="-9" dirty="0">
                <a:latin typeface="UKIJ Inchike"/>
                <a:cs typeface="UKIJ Inchike"/>
              </a:rPr>
              <a:t>for </a:t>
            </a:r>
            <a:r>
              <a:rPr sz="2338" dirty="0">
                <a:latin typeface="UKIJ Inchike"/>
                <a:cs typeface="UKIJ Inchike"/>
              </a:rPr>
              <a:t>the </a:t>
            </a:r>
            <a:r>
              <a:rPr sz="2338" spc="-9" dirty="0">
                <a:latin typeface="UKIJ Inchike"/>
                <a:cs typeface="UKIJ Inchike"/>
              </a:rPr>
              <a:t>equipment </a:t>
            </a:r>
            <a:r>
              <a:rPr sz="2338" b="1" spc="-9" dirty="0">
                <a:latin typeface="UKIJ Inchike"/>
                <a:cs typeface="UKIJ Inchike"/>
              </a:rPr>
              <a:t>but not</a:t>
            </a:r>
            <a:r>
              <a:rPr sz="2338" b="1" spc="-49" dirty="0">
                <a:latin typeface="UKIJ Inchike"/>
                <a:cs typeface="UKIJ Inchike"/>
              </a:rPr>
              <a:t> </a:t>
            </a:r>
            <a:r>
              <a:rPr sz="2338" b="1" spc="-9" dirty="0">
                <a:latin typeface="UKIJ Inchike"/>
                <a:cs typeface="UKIJ Inchike"/>
              </a:rPr>
              <a:t>both</a:t>
            </a:r>
            <a:r>
              <a:rPr sz="2338" spc="-9" dirty="0">
                <a:latin typeface="UKIJ Inchike"/>
                <a:cs typeface="UKIJ Inchike"/>
              </a:rPr>
              <a:t>.</a:t>
            </a:r>
            <a:endParaRPr sz="2338">
              <a:latin typeface="UKIJ Inchike"/>
              <a:cs typeface="UKIJ Inchike"/>
            </a:endParaRPr>
          </a:p>
          <a:p>
            <a:pPr marL="843288" lvl="1" indent="-444337">
              <a:lnSpc>
                <a:spcPts val="2696"/>
              </a:lnSpc>
              <a:buSzPct val="73584"/>
              <a:buAutoNum type="alphaLcParenR"/>
              <a:tabLst>
                <a:tab pos="843288" algn="l"/>
                <a:tab pos="843848" algn="l"/>
              </a:tabLst>
            </a:pPr>
            <a:r>
              <a:rPr sz="2338" spc="-4" dirty="0">
                <a:latin typeface="UKIJ Inchike"/>
                <a:cs typeface="UKIJ Inchike"/>
              </a:rPr>
              <a:t>Minimum </a:t>
            </a:r>
            <a:r>
              <a:rPr sz="2338" spc="-13" dirty="0">
                <a:latin typeface="UKIJ Inchike"/>
                <a:cs typeface="UKIJ Inchike"/>
              </a:rPr>
              <a:t>arc </a:t>
            </a:r>
            <a:r>
              <a:rPr sz="2338" spc="-9" dirty="0">
                <a:latin typeface="UKIJ Inchike"/>
                <a:cs typeface="UKIJ Inchike"/>
              </a:rPr>
              <a:t>rating of</a:t>
            </a:r>
            <a:r>
              <a:rPr sz="2338" spc="13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clothing</a:t>
            </a:r>
            <a:endParaRPr sz="2338">
              <a:latin typeface="UKIJ Inchike"/>
              <a:cs typeface="UKIJ Inchike"/>
            </a:endParaRPr>
          </a:p>
          <a:p>
            <a:pPr marL="843288" lvl="1" indent="-444337">
              <a:lnSpc>
                <a:spcPts val="2802"/>
              </a:lnSpc>
              <a:buSzPct val="73584"/>
              <a:buAutoNum type="alphaLcParenR"/>
              <a:tabLst>
                <a:tab pos="843288" algn="l"/>
                <a:tab pos="843848" algn="l"/>
              </a:tabLst>
            </a:pPr>
            <a:r>
              <a:rPr sz="2338" spc="-9" dirty="0">
                <a:latin typeface="UKIJ Inchike"/>
                <a:cs typeface="UKIJ Inchike"/>
              </a:rPr>
              <a:t>Site </a:t>
            </a:r>
            <a:r>
              <a:rPr sz="2338" spc="-4" dirty="0">
                <a:latin typeface="UKIJ Inchike"/>
                <a:cs typeface="UKIJ Inchike"/>
              </a:rPr>
              <a:t>Specific </a:t>
            </a:r>
            <a:r>
              <a:rPr sz="2338" spc="-9" dirty="0">
                <a:latin typeface="UKIJ Inchike"/>
                <a:cs typeface="UKIJ Inchike"/>
              </a:rPr>
              <a:t>Level </a:t>
            </a:r>
            <a:r>
              <a:rPr sz="2338" dirty="0">
                <a:latin typeface="UKIJ Inchike"/>
                <a:cs typeface="UKIJ Inchike"/>
              </a:rPr>
              <a:t>of</a:t>
            </a:r>
            <a:r>
              <a:rPr sz="2338" spc="-18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PPE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75720" y="234824"/>
            <a:ext cx="6439460" cy="61464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rPr sz="3883" dirty="0">
                <a:solidFill>
                  <a:srgbClr val="000000"/>
                </a:solidFill>
              </a:rPr>
              <a:t>Arc </a:t>
            </a:r>
            <a:r>
              <a:rPr sz="3883" spc="-4" dirty="0">
                <a:solidFill>
                  <a:srgbClr val="000000"/>
                </a:solidFill>
              </a:rPr>
              <a:t>Flash </a:t>
            </a:r>
            <a:r>
              <a:rPr sz="3883" dirty="0">
                <a:solidFill>
                  <a:srgbClr val="000000"/>
                </a:solidFill>
              </a:rPr>
              <a:t>Equipment</a:t>
            </a:r>
            <a:r>
              <a:rPr sz="3883" spc="-79" dirty="0">
                <a:solidFill>
                  <a:srgbClr val="000000"/>
                </a:solidFill>
              </a:rPr>
              <a:t> </a:t>
            </a:r>
            <a:r>
              <a:rPr sz="3883" spc="-4" dirty="0">
                <a:solidFill>
                  <a:srgbClr val="000000"/>
                </a:solidFill>
              </a:rPr>
              <a:t>Labeling</a:t>
            </a:r>
            <a:endParaRPr sz="3883"/>
          </a:p>
        </p:txBody>
      </p:sp>
    </p:spTree>
    <p:extLst>
      <p:ext uri="{BB962C8B-B14F-4D97-AF65-F5344CB8AC3E}">
        <p14:creationId xmlns:p14="http://schemas.microsoft.com/office/powerpoint/2010/main" val="13183977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28133" y="248770"/>
            <a:ext cx="2213386" cy="44267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grpSp>
        <p:nvGrpSpPr>
          <p:cNvPr id="3" name="object 3"/>
          <p:cNvGrpSpPr/>
          <p:nvPr/>
        </p:nvGrpSpPr>
        <p:grpSpPr>
          <a:xfrm>
            <a:off x="5031664" y="2236918"/>
            <a:ext cx="5181600" cy="4456579"/>
            <a:chOff x="3822953" y="2535173"/>
            <a:chExt cx="5872480" cy="5050790"/>
          </a:xfrm>
        </p:grpSpPr>
        <p:sp>
          <p:nvSpPr>
            <p:cNvPr id="4" name="object 4"/>
            <p:cNvSpPr/>
            <p:nvPr/>
          </p:nvSpPr>
          <p:spPr>
            <a:xfrm>
              <a:off x="3928054" y="2808083"/>
              <a:ext cx="5624357" cy="47265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3828287" y="2540507"/>
              <a:ext cx="5861685" cy="5039995"/>
            </a:xfrm>
            <a:custGeom>
              <a:avLst/>
              <a:gdLst/>
              <a:ahLst/>
              <a:cxnLst/>
              <a:rect l="l" t="t" r="r" b="b"/>
              <a:pathLst>
                <a:path w="5861684" h="5039995">
                  <a:moveTo>
                    <a:pt x="0" y="0"/>
                  </a:moveTo>
                  <a:lnTo>
                    <a:pt x="5861304" y="0"/>
                  </a:lnTo>
                  <a:lnTo>
                    <a:pt x="5861304" y="5039868"/>
                  </a:lnTo>
                  <a:lnTo>
                    <a:pt x="0" y="503986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205554" y="1204183"/>
            <a:ext cx="7004797" cy="5485279"/>
            <a:chOff x="1753361" y="1364741"/>
            <a:chExt cx="7938770" cy="6216650"/>
          </a:xfrm>
        </p:grpSpPr>
        <p:sp>
          <p:nvSpPr>
            <p:cNvPr id="7" name="object 7"/>
            <p:cNvSpPr/>
            <p:nvPr/>
          </p:nvSpPr>
          <p:spPr>
            <a:xfrm>
              <a:off x="1754123" y="1365503"/>
              <a:ext cx="399288" cy="3459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1760219" y="1371599"/>
              <a:ext cx="7924800" cy="6202680"/>
            </a:xfrm>
            <a:custGeom>
              <a:avLst/>
              <a:gdLst/>
              <a:ahLst/>
              <a:cxnLst/>
              <a:rect l="l" t="t" r="r" b="b"/>
              <a:pathLst>
                <a:path w="7924800" h="6202680">
                  <a:moveTo>
                    <a:pt x="390143" y="0"/>
                  </a:moveTo>
                  <a:lnTo>
                    <a:pt x="7924799" y="1173479"/>
                  </a:lnTo>
                </a:path>
                <a:path w="7924800" h="6202680">
                  <a:moveTo>
                    <a:pt x="0" y="335279"/>
                  </a:moveTo>
                  <a:lnTo>
                    <a:pt x="2072639" y="6202680"/>
                  </a:lnTo>
                </a:path>
              </a:pathLst>
            </a:custGeom>
            <a:ln w="137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</p:spTree>
    <p:extLst>
      <p:ext uri="{BB962C8B-B14F-4D97-AF65-F5344CB8AC3E}">
        <p14:creationId xmlns:p14="http://schemas.microsoft.com/office/powerpoint/2010/main" val="26149669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6698" y="279332"/>
            <a:ext cx="7086040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13" dirty="0">
                <a:solidFill>
                  <a:srgbClr val="000000"/>
                </a:solidFill>
              </a:rPr>
              <a:t>Types </a:t>
            </a:r>
            <a:r>
              <a:rPr sz="4236" spc="26" dirty="0">
                <a:solidFill>
                  <a:srgbClr val="000000"/>
                </a:solidFill>
              </a:rPr>
              <a:t>of </a:t>
            </a:r>
            <a:r>
              <a:rPr sz="4236" spc="4" dirty="0">
                <a:solidFill>
                  <a:srgbClr val="000000"/>
                </a:solidFill>
              </a:rPr>
              <a:t>Electrical</a:t>
            </a:r>
            <a:r>
              <a:rPr sz="4236" spc="-35" dirty="0">
                <a:solidFill>
                  <a:srgbClr val="000000"/>
                </a:solidFill>
              </a:rPr>
              <a:t> </a:t>
            </a:r>
            <a:r>
              <a:rPr sz="4236" spc="13" dirty="0">
                <a:solidFill>
                  <a:srgbClr val="000000"/>
                </a:solidFill>
              </a:rPr>
              <a:t>Equipment</a:t>
            </a:r>
            <a:endParaRPr sz="4236"/>
          </a:p>
        </p:txBody>
      </p:sp>
      <p:sp>
        <p:nvSpPr>
          <p:cNvPr id="3" name="object 3"/>
          <p:cNvSpPr txBox="1"/>
          <p:nvPr/>
        </p:nvSpPr>
        <p:spPr>
          <a:xfrm>
            <a:off x="2464857" y="983833"/>
            <a:ext cx="7907991" cy="5673755"/>
          </a:xfrm>
          <a:prstGeom prst="rect">
            <a:avLst/>
          </a:prstGeom>
        </p:spPr>
        <p:txBody>
          <a:bodyPr vert="horz" wrap="square" lIns="0" tIns="46504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365"/>
              </a:spcBef>
            </a:pPr>
            <a:r>
              <a:rPr sz="2338" b="1" spc="-4" dirty="0">
                <a:latin typeface="UKIJ Inchike"/>
                <a:cs typeface="UKIJ Inchike"/>
              </a:rPr>
              <a:t>Table </a:t>
            </a:r>
            <a:r>
              <a:rPr sz="2338" b="1" spc="-9" dirty="0">
                <a:latin typeface="UKIJ Inchike"/>
                <a:cs typeface="UKIJ Inchike"/>
              </a:rPr>
              <a:t>130.7(C)(15)(a) and</a:t>
            </a:r>
            <a:r>
              <a:rPr sz="2338" b="1" spc="-44" dirty="0">
                <a:latin typeface="UKIJ Inchike"/>
                <a:cs typeface="UKIJ Inchike"/>
              </a:rPr>
              <a:t> </a:t>
            </a:r>
            <a:r>
              <a:rPr sz="2338" b="1" spc="-13" dirty="0">
                <a:latin typeface="UKIJ Inchike"/>
                <a:cs typeface="UKIJ Inchike"/>
              </a:rPr>
              <a:t>(b)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274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Panelboards or other Equipment </a:t>
            </a:r>
            <a:r>
              <a:rPr sz="2338" spc="-13" dirty="0">
                <a:latin typeface="UKIJ Inchike"/>
                <a:cs typeface="UKIJ Inchike"/>
              </a:rPr>
              <a:t>240V </a:t>
            </a:r>
            <a:r>
              <a:rPr sz="2338" spc="-9" dirty="0">
                <a:latin typeface="UKIJ Inchike"/>
                <a:cs typeface="UKIJ Inchike"/>
              </a:rPr>
              <a:t>and</a:t>
            </a:r>
            <a:r>
              <a:rPr sz="2338" spc="49" dirty="0">
                <a:latin typeface="UKIJ Inchike"/>
                <a:cs typeface="UKIJ Inchike"/>
              </a:rPr>
              <a:t> </a:t>
            </a:r>
            <a:r>
              <a:rPr sz="2338" spc="-13" dirty="0">
                <a:latin typeface="UKIJ Inchike"/>
                <a:cs typeface="UKIJ Inchike"/>
              </a:rPr>
              <a:t>Below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287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Panelboards or other equipment &gt; 240 V and </a:t>
            </a:r>
            <a:r>
              <a:rPr sz="2338" spc="-4" dirty="0">
                <a:latin typeface="UKIJ Inchike"/>
                <a:cs typeface="UKIJ Inchike"/>
              </a:rPr>
              <a:t>up </a:t>
            </a:r>
            <a:r>
              <a:rPr sz="2338" spc="-13" dirty="0">
                <a:latin typeface="UKIJ Inchike"/>
                <a:cs typeface="UKIJ Inchike"/>
              </a:rPr>
              <a:t>to </a:t>
            </a:r>
            <a:r>
              <a:rPr sz="2338" spc="-9" dirty="0">
                <a:latin typeface="UKIJ Inchike"/>
                <a:cs typeface="UKIJ Inchike"/>
              </a:rPr>
              <a:t>600</a:t>
            </a:r>
            <a:r>
              <a:rPr sz="2338" spc="57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V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274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600 V class motor control centers</a:t>
            </a:r>
            <a:r>
              <a:rPr sz="2338" spc="13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(MCCs)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287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600 V class Switchgear </a:t>
            </a:r>
            <a:r>
              <a:rPr sz="2338" spc="-4" dirty="0">
                <a:latin typeface="UKIJ Inchike"/>
                <a:cs typeface="UKIJ Inchike"/>
              </a:rPr>
              <a:t>and</a:t>
            </a:r>
            <a:r>
              <a:rPr sz="2338" spc="31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Switchboards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274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Other 600 V class (277 V </a:t>
            </a:r>
            <a:r>
              <a:rPr sz="2338" spc="-4" dirty="0">
                <a:latin typeface="UKIJ Inchike"/>
                <a:cs typeface="UKIJ Inchike"/>
              </a:rPr>
              <a:t>- </a:t>
            </a:r>
            <a:r>
              <a:rPr sz="2338" spc="-9" dirty="0">
                <a:latin typeface="UKIJ Inchike"/>
                <a:cs typeface="UKIJ Inchike"/>
              </a:rPr>
              <a:t>600 </a:t>
            </a:r>
            <a:r>
              <a:rPr sz="2338" spc="-13" dirty="0">
                <a:latin typeface="UKIJ Inchike"/>
                <a:cs typeface="UKIJ Inchike"/>
              </a:rPr>
              <a:t>V, </a:t>
            </a:r>
            <a:r>
              <a:rPr sz="2338" spc="-9" dirty="0">
                <a:latin typeface="UKIJ Inchike"/>
                <a:cs typeface="UKIJ Inchike"/>
              </a:rPr>
              <a:t>nominal)</a:t>
            </a:r>
            <a:r>
              <a:rPr sz="2338" spc="124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equipment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287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NEMA E2 (fused contactor) Motor Starters </a:t>
            </a:r>
            <a:r>
              <a:rPr sz="2338" spc="-4" dirty="0">
                <a:latin typeface="UKIJ Inchike"/>
                <a:cs typeface="UKIJ Inchike"/>
              </a:rPr>
              <a:t>2.3kV </a:t>
            </a:r>
            <a:r>
              <a:rPr sz="2338" dirty="0">
                <a:latin typeface="UKIJ Inchike"/>
                <a:cs typeface="UKIJ Inchike"/>
              </a:rPr>
              <a:t>to</a:t>
            </a:r>
            <a:r>
              <a:rPr sz="2338" spc="4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7.2kV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278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Metal Clad Switchgear </a:t>
            </a:r>
            <a:r>
              <a:rPr sz="2338" spc="-13" dirty="0">
                <a:latin typeface="UKIJ Inchike"/>
                <a:cs typeface="UKIJ Inchike"/>
              </a:rPr>
              <a:t>1kV </a:t>
            </a:r>
            <a:r>
              <a:rPr sz="2338" spc="-9" dirty="0">
                <a:latin typeface="UKIJ Inchike"/>
                <a:cs typeface="UKIJ Inchike"/>
              </a:rPr>
              <a:t>–</a:t>
            </a:r>
            <a:r>
              <a:rPr sz="2338" spc="40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38kV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282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Arc Resistant</a:t>
            </a:r>
            <a:r>
              <a:rPr sz="2338" spc="13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Switchgear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278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Other </a:t>
            </a:r>
            <a:r>
              <a:rPr sz="2338" spc="-13" dirty="0">
                <a:latin typeface="UKIJ Inchike"/>
                <a:cs typeface="UKIJ Inchike"/>
              </a:rPr>
              <a:t>1kV </a:t>
            </a:r>
            <a:r>
              <a:rPr sz="2338" spc="-9" dirty="0">
                <a:latin typeface="UKIJ Inchike"/>
                <a:cs typeface="UKIJ Inchike"/>
              </a:rPr>
              <a:t>– 38kV</a:t>
            </a:r>
            <a:r>
              <a:rPr sz="2338" spc="31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equipment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287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DC systems 150V –</a:t>
            </a:r>
            <a:r>
              <a:rPr sz="2338" spc="4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600V</a:t>
            </a:r>
            <a:endParaRPr sz="2338">
              <a:latin typeface="UKIJ Inchike"/>
              <a:cs typeface="UKIJ Inchike"/>
            </a:endParaRPr>
          </a:p>
          <a:p>
            <a:pPr marL="11206">
              <a:lnSpc>
                <a:spcPct val="100000"/>
              </a:lnSpc>
              <a:spcBef>
                <a:spcPts val="547"/>
              </a:spcBef>
            </a:pPr>
            <a:r>
              <a:rPr sz="2338" b="1" spc="-9" dirty="0">
                <a:latin typeface="UKIJ Inchike"/>
                <a:cs typeface="UKIJ Inchike"/>
              </a:rPr>
              <a:t>Parameters: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543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Short Circuit Current</a:t>
            </a:r>
            <a:r>
              <a:rPr sz="2338" spc="-31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(kA)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552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Fault Clearing Time (cycles or</a:t>
            </a:r>
            <a:r>
              <a:rPr sz="2338" spc="40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seconds)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977704" y="4069079"/>
            <a:ext cx="1374289" cy="10313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9698467" y="5250583"/>
            <a:ext cx="645218" cy="1408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8462683" y="5244353"/>
            <a:ext cx="1030044" cy="13648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7428602" y="5194598"/>
            <a:ext cx="783964" cy="10313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7472979" y="4069079"/>
            <a:ext cx="1362186" cy="10313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6108102" y="4865146"/>
            <a:ext cx="1180651" cy="11483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33359039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95370" y="391308"/>
            <a:ext cx="1944781" cy="3056965"/>
            <a:chOff x="835152" y="443483"/>
            <a:chExt cx="2204085" cy="3464560"/>
          </a:xfrm>
        </p:grpSpPr>
        <p:sp>
          <p:nvSpPr>
            <p:cNvPr id="3" name="object 3"/>
            <p:cNvSpPr/>
            <p:nvPr/>
          </p:nvSpPr>
          <p:spPr>
            <a:xfrm>
              <a:off x="1423416" y="3208019"/>
              <a:ext cx="0" cy="678180"/>
            </a:xfrm>
            <a:custGeom>
              <a:avLst/>
              <a:gdLst/>
              <a:ahLst/>
              <a:cxnLst/>
              <a:rect l="l" t="t" r="r" b="b"/>
              <a:pathLst>
                <a:path h="678179">
                  <a:moveTo>
                    <a:pt x="0" y="0"/>
                  </a:moveTo>
                  <a:lnTo>
                    <a:pt x="0" y="678179"/>
                  </a:lnTo>
                </a:path>
              </a:pathLst>
            </a:custGeom>
            <a:ln w="4114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" name="object 4"/>
            <p:cNvSpPr/>
            <p:nvPr/>
          </p:nvSpPr>
          <p:spPr>
            <a:xfrm>
              <a:off x="1417320" y="3880104"/>
              <a:ext cx="1600200" cy="6350"/>
            </a:xfrm>
            <a:custGeom>
              <a:avLst/>
              <a:gdLst/>
              <a:ahLst/>
              <a:cxnLst/>
              <a:rect l="l" t="t" r="r" b="b"/>
              <a:pathLst>
                <a:path w="1600200" h="6350">
                  <a:moveTo>
                    <a:pt x="1600200" y="6096"/>
                  </a:moveTo>
                  <a:lnTo>
                    <a:pt x="0" y="0"/>
                  </a:lnTo>
                </a:path>
              </a:pathLst>
            </a:custGeom>
            <a:ln w="4267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3017519" y="3078479"/>
              <a:ext cx="0" cy="807720"/>
            </a:xfrm>
            <a:custGeom>
              <a:avLst/>
              <a:gdLst/>
              <a:ahLst/>
              <a:cxnLst/>
              <a:rect l="l" t="t" r="r" b="b"/>
              <a:pathLst>
                <a:path h="807720">
                  <a:moveTo>
                    <a:pt x="0" y="0"/>
                  </a:moveTo>
                  <a:lnTo>
                    <a:pt x="0" y="807720"/>
                  </a:lnTo>
                </a:path>
              </a:pathLst>
            </a:custGeom>
            <a:ln w="4114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835152" y="443483"/>
              <a:ext cx="1176527" cy="29458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645946" y="579568"/>
            <a:ext cx="6219265" cy="2902324"/>
            <a:chOff x="2252472" y="656844"/>
            <a:chExt cx="7048500" cy="3289300"/>
          </a:xfrm>
        </p:grpSpPr>
        <p:sp>
          <p:nvSpPr>
            <p:cNvPr id="8" name="object 8"/>
            <p:cNvSpPr/>
            <p:nvPr/>
          </p:nvSpPr>
          <p:spPr>
            <a:xfrm>
              <a:off x="3797808" y="3246120"/>
              <a:ext cx="0" cy="678180"/>
            </a:xfrm>
            <a:custGeom>
              <a:avLst/>
              <a:gdLst/>
              <a:ahLst/>
              <a:cxnLst/>
              <a:rect l="l" t="t" r="r" b="b"/>
              <a:pathLst>
                <a:path h="678179">
                  <a:moveTo>
                    <a:pt x="0" y="0"/>
                  </a:moveTo>
                  <a:lnTo>
                    <a:pt x="0" y="678179"/>
                  </a:lnTo>
                </a:path>
              </a:pathLst>
            </a:custGeom>
            <a:ln w="4114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3794760" y="3918203"/>
              <a:ext cx="1905000" cy="6350"/>
            </a:xfrm>
            <a:custGeom>
              <a:avLst/>
              <a:gdLst/>
              <a:ahLst/>
              <a:cxnLst/>
              <a:rect l="l" t="t" r="r" b="b"/>
              <a:pathLst>
                <a:path w="1905000" h="6350">
                  <a:moveTo>
                    <a:pt x="1905000" y="6096"/>
                  </a:moveTo>
                  <a:lnTo>
                    <a:pt x="0" y="0"/>
                  </a:lnTo>
                </a:path>
              </a:pathLst>
            </a:custGeom>
            <a:ln w="4267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5699760" y="2796539"/>
              <a:ext cx="0" cy="1127760"/>
            </a:xfrm>
            <a:custGeom>
              <a:avLst/>
              <a:gdLst/>
              <a:ahLst/>
              <a:cxnLst/>
              <a:rect l="l" t="t" r="r" b="b"/>
              <a:pathLst>
                <a:path h="1127760">
                  <a:moveTo>
                    <a:pt x="0" y="0"/>
                  </a:moveTo>
                  <a:lnTo>
                    <a:pt x="0" y="1127759"/>
                  </a:lnTo>
                </a:path>
              </a:pathLst>
            </a:custGeom>
            <a:ln w="4114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2510028" y="1652016"/>
              <a:ext cx="1711452" cy="18211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" name="object 12"/>
            <p:cNvSpPr/>
            <p:nvPr/>
          </p:nvSpPr>
          <p:spPr>
            <a:xfrm>
              <a:off x="2252472" y="1463040"/>
              <a:ext cx="2726435" cy="20452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" name="object 13"/>
            <p:cNvSpPr/>
            <p:nvPr/>
          </p:nvSpPr>
          <p:spPr>
            <a:xfrm>
              <a:off x="5085588" y="903732"/>
              <a:ext cx="1520952" cy="235305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" name="object 14"/>
            <p:cNvSpPr/>
            <p:nvPr/>
          </p:nvSpPr>
          <p:spPr>
            <a:xfrm>
              <a:off x="5954268" y="3095244"/>
              <a:ext cx="0" cy="678180"/>
            </a:xfrm>
            <a:custGeom>
              <a:avLst/>
              <a:gdLst/>
              <a:ahLst/>
              <a:cxnLst/>
              <a:rect l="l" t="t" r="r" b="b"/>
              <a:pathLst>
                <a:path h="678179">
                  <a:moveTo>
                    <a:pt x="0" y="0"/>
                  </a:moveTo>
                  <a:lnTo>
                    <a:pt x="0" y="678180"/>
                  </a:lnTo>
                </a:path>
              </a:pathLst>
            </a:custGeom>
            <a:ln w="4114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5951219" y="3765804"/>
              <a:ext cx="1906905" cy="7620"/>
            </a:xfrm>
            <a:custGeom>
              <a:avLst/>
              <a:gdLst/>
              <a:ahLst/>
              <a:cxnLst/>
              <a:rect l="l" t="t" r="r" b="b"/>
              <a:pathLst>
                <a:path w="1906904" h="7620">
                  <a:moveTo>
                    <a:pt x="1906524" y="7620"/>
                  </a:moveTo>
                  <a:lnTo>
                    <a:pt x="0" y="0"/>
                  </a:lnTo>
                </a:path>
              </a:pathLst>
            </a:custGeom>
            <a:ln w="4267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" name="object 16"/>
            <p:cNvSpPr/>
            <p:nvPr/>
          </p:nvSpPr>
          <p:spPr>
            <a:xfrm>
              <a:off x="7857743" y="2645664"/>
              <a:ext cx="0" cy="1126490"/>
            </a:xfrm>
            <a:custGeom>
              <a:avLst/>
              <a:gdLst/>
              <a:ahLst/>
              <a:cxnLst/>
              <a:rect l="l" t="t" r="r" b="b"/>
              <a:pathLst>
                <a:path h="1126489">
                  <a:moveTo>
                    <a:pt x="0" y="0"/>
                  </a:moveTo>
                  <a:lnTo>
                    <a:pt x="0" y="1126236"/>
                  </a:lnTo>
                </a:path>
              </a:pathLst>
            </a:custGeom>
            <a:ln w="4114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" name="object 17"/>
            <p:cNvSpPr/>
            <p:nvPr/>
          </p:nvSpPr>
          <p:spPr>
            <a:xfrm>
              <a:off x="7205472" y="656844"/>
              <a:ext cx="2095500" cy="27767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" name="object 18"/>
            <p:cNvSpPr/>
            <p:nvPr/>
          </p:nvSpPr>
          <p:spPr>
            <a:xfrm>
              <a:off x="5062727" y="789432"/>
              <a:ext cx="1601724" cy="251155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2395370" y="570155"/>
            <a:ext cx="7828990" cy="6131859"/>
            <a:chOff x="835152" y="646176"/>
            <a:chExt cx="8872855" cy="6949440"/>
          </a:xfrm>
        </p:grpSpPr>
        <p:sp>
          <p:nvSpPr>
            <p:cNvPr id="20" name="object 20"/>
            <p:cNvSpPr/>
            <p:nvPr/>
          </p:nvSpPr>
          <p:spPr>
            <a:xfrm>
              <a:off x="1592580" y="4236720"/>
              <a:ext cx="7040880" cy="0"/>
            </a:xfrm>
            <a:custGeom>
              <a:avLst/>
              <a:gdLst/>
              <a:ahLst/>
              <a:cxnLst/>
              <a:rect l="l" t="t" r="r" b="b"/>
              <a:pathLst>
                <a:path w="7040880">
                  <a:moveTo>
                    <a:pt x="7040880" y="0"/>
                  </a:moveTo>
                  <a:lnTo>
                    <a:pt x="0" y="0"/>
                  </a:lnTo>
                </a:path>
              </a:pathLst>
            </a:custGeom>
            <a:ln w="4267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" name="object 21"/>
            <p:cNvSpPr/>
            <p:nvPr/>
          </p:nvSpPr>
          <p:spPr>
            <a:xfrm>
              <a:off x="1592580" y="2753868"/>
              <a:ext cx="7040880" cy="2982595"/>
            </a:xfrm>
            <a:custGeom>
              <a:avLst/>
              <a:gdLst/>
              <a:ahLst/>
              <a:cxnLst/>
              <a:rect l="l" t="t" r="r" b="b"/>
              <a:pathLst>
                <a:path w="7040880" h="2982595">
                  <a:moveTo>
                    <a:pt x="7040880" y="0"/>
                  </a:moveTo>
                  <a:lnTo>
                    <a:pt x="7040880" y="1490472"/>
                  </a:lnTo>
                </a:path>
                <a:path w="7040880" h="2982595">
                  <a:moveTo>
                    <a:pt x="0" y="1482852"/>
                  </a:moveTo>
                  <a:lnTo>
                    <a:pt x="0" y="2973323"/>
                  </a:lnTo>
                </a:path>
                <a:path w="7040880" h="2982595">
                  <a:moveTo>
                    <a:pt x="2346960" y="1490472"/>
                  </a:moveTo>
                  <a:lnTo>
                    <a:pt x="2346960" y="2982467"/>
                  </a:lnTo>
                </a:path>
                <a:path w="7040880" h="2982595">
                  <a:moveTo>
                    <a:pt x="4023360" y="1482852"/>
                  </a:moveTo>
                  <a:lnTo>
                    <a:pt x="4023360" y="2973323"/>
                  </a:lnTo>
                </a:path>
              </a:pathLst>
            </a:custGeom>
            <a:ln w="4114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" name="object 22"/>
            <p:cNvSpPr/>
            <p:nvPr/>
          </p:nvSpPr>
          <p:spPr>
            <a:xfrm>
              <a:off x="835152" y="4767072"/>
              <a:ext cx="2063496" cy="275234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" name="object 23"/>
            <p:cNvSpPr/>
            <p:nvPr/>
          </p:nvSpPr>
          <p:spPr>
            <a:xfrm>
              <a:off x="3252216" y="4725923"/>
              <a:ext cx="1173480" cy="286969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" name="object 24"/>
            <p:cNvSpPr/>
            <p:nvPr/>
          </p:nvSpPr>
          <p:spPr>
            <a:xfrm>
              <a:off x="4725923" y="5178552"/>
              <a:ext cx="1597152" cy="213055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" name="object 25"/>
            <p:cNvSpPr/>
            <p:nvPr/>
          </p:nvSpPr>
          <p:spPr>
            <a:xfrm>
              <a:off x="8465820" y="4236720"/>
              <a:ext cx="0" cy="1490980"/>
            </a:xfrm>
            <a:custGeom>
              <a:avLst/>
              <a:gdLst/>
              <a:ahLst/>
              <a:cxnLst/>
              <a:rect l="l" t="t" r="r" b="b"/>
              <a:pathLst>
                <a:path h="1490979">
                  <a:moveTo>
                    <a:pt x="0" y="0"/>
                  </a:moveTo>
                  <a:lnTo>
                    <a:pt x="0" y="1490471"/>
                  </a:lnTo>
                </a:path>
              </a:pathLst>
            </a:custGeom>
            <a:ln w="4114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" name="object 26"/>
            <p:cNvSpPr/>
            <p:nvPr/>
          </p:nvSpPr>
          <p:spPr>
            <a:xfrm>
              <a:off x="6690360" y="5067299"/>
              <a:ext cx="3017520" cy="226314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" name="object 27"/>
            <p:cNvSpPr/>
            <p:nvPr/>
          </p:nvSpPr>
          <p:spPr>
            <a:xfrm>
              <a:off x="7222236" y="646176"/>
              <a:ext cx="2078735" cy="277215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</p:spTree>
    <p:extLst>
      <p:ext uri="{BB962C8B-B14F-4D97-AF65-F5344CB8AC3E}">
        <p14:creationId xmlns:p14="http://schemas.microsoft.com/office/powerpoint/2010/main" val="4388476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2839" y="279332"/>
            <a:ext cx="3152215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9" dirty="0">
                <a:solidFill>
                  <a:srgbClr val="000000"/>
                </a:solidFill>
              </a:rPr>
              <a:t>Fault</a:t>
            </a:r>
            <a:r>
              <a:rPr sz="4236" spc="-44" dirty="0">
                <a:solidFill>
                  <a:srgbClr val="000000"/>
                </a:solidFill>
              </a:rPr>
              <a:t> </a:t>
            </a:r>
            <a:r>
              <a:rPr sz="4236" spc="9" dirty="0">
                <a:solidFill>
                  <a:srgbClr val="000000"/>
                </a:solidFill>
              </a:rPr>
              <a:t>Current</a:t>
            </a:r>
            <a:endParaRPr sz="4236"/>
          </a:p>
        </p:txBody>
      </p:sp>
      <p:sp>
        <p:nvSpPr>
          <p:cNvPr id="3" name="object 3"/>
          <p:cNvSpPr txBox="1"/>
          <p:nvPr/>
        </p:nvSpPr>
        <p:spPr>
          <a:xfrm>
            <a:off x="2475631" y="1092783"/>
            <a:ext cx="7559488" cy="524211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344599" marR="210682" indent="-333953">
              <a:lnSpc>
                <a:spcPct val="101000"/>
              </a:lnSpc>
              <a:spcBef>
                <a:spcPts val="84"/>
              </a:spcBef>
              <a:buSzPct val="75409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691" spc="13" dirty="0">
                <a:latin typeface="UKIJ Inchike"/>
                <a:cs typeface="UKIJ Inchike"/>
              </a:rPr>
              <a:t>The amount </a:t>
            </a:r>
            <a:r>
              <a:rPr sz="2691" spc="4" dirty="0">
                <a:latin typeface="UKIJ Inchike"/>
                <a:cs typeface="UKIJ Inchike"/>
              </a:rPr>
              <a:t>of </a:t>
            </a:r>
            <a:r>
              <a:rPr sz="2691" spc="13" dirty="0">
                <a:latin typeface="UKIJ Inchike"/>
                <a:cs typeface="UKIJ Inchike"/>
              </a:rPr>
              <a:t>current </a:t>
            </a:r>
            <a:r>
              <a:rPr sz="2691" spc="9" dirty="0">
                <a:latin typeface="UKIJ Inchike"/>
                <a:cs typeface="UKIJ Inchike"/>
              </a:rPr>
              <a:t>delivered </a:t>
            </a:r>
            <a:r>
              <a:rPr sz="2691" spc="18" dirty="0">
                <a:latin typeface="UKIJ Inchike"/>
                <a:cs typeface="UKIJ Inchike"/>
              </a:rPr>
              <a:t>at </a:t>
            </a:r>
            <a:r>
              <a:rPr sz="2691" spc="13" dirty="0">
                <a:latin typeface="UKIJ Inchike"/>
                <a:cs typeface="UKIJ Inchike"/>
              </a:rPr>
              <a:t>a </a:t>
            </a:r>
            <a:r>
              <a:rPr sz="2691" spc="9" dirty="0">
                <a:latin typeface="UKIJ Inchike"/>
                <a:cs typeface="UKIJ Inchike"/>
              </a:rPr>
              <a:t>point</a:t>
            </a:r>
            <a:r>
              <a:rPr sz="2691" spc="-71" dirty="0">
                <a:latin typeface="UKIJ Inchike"/>
                <a:cs typeface="UKIJ Inchike"/>
              </a:rPr>
              <a:t> </a:t>
            </a:r>
            <a:r>
              <a:rPr sz="2691" spc="22" dirty="0">
                <a:latin typeface="UKIJ Inchike"/>
                <a:cs typeface="UKIJ Inchike"/>
              </a:rPr>
              <a:t>on  </a:t>
            </a:r>
            <a:r>
              <a:rPr sz="2691" spc="9" dirty="0">
                <a:latin typeface="UKIJ Inchike"/>
                <a:cs typeface="UKIJ Inchike"/>
              </a:rPr>
              <a:t>the </a:t>
            </a:r>
            <a:r>
              <a:rPr sz="2691" spc="13" dirty="0">
                <a:latin typeface="UKIJ Inchike"/>
                <a:cs typeface="UKIJ Inchike"/>
              </a:rPr>
              <a:t>system during a </a:t>
            </a:r>
            <a:r>
              <a:rPr sz="2691" spc="9" dirty="0">
                <a:latin typeface="UKIJ Inchike"/>
                <a:cs typeface="UKIJ Inchike"/>
              </a:rPr>
              <a:t>short-circuit</a:t>
            </a:r>
            <a:r>
              <a:rPr sz="2691" spc="-88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condition.</a:t>
            </a:r>
            <a:endParaRPr sz="2691">
              <a:latin typeface="UKIJ Inchike"/>
              <a:cs typeface="UKIJ Inchike"/>
            </a:endParaRPr>
          </a:p>
          <a:p>
            <a:pPr marL="344599" marR="4483" indent="-333953">
              <a:lnSpc>
                <a:spcPct val="101000"/>
              </a:lnSpc>
              <a:spcBef>
                <a:spcPts val="657"/>
              </a:spcBef>
              <a:buSzPct val="75409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691" spc="18" dirty="0">
                <a:latin typeface="UKIJ Inchike"/>
                <a:cs typeface="UKIJ Inchike"/>
              </a:rPr>
              <a:t>A </a:t>
            </a:r>
            <a:r>
              <a:rPr sz="2691" spc="9" dirty="0">
                <a:latin typeface="UKIJ Inchike"/>
                <a:cs typeface="UKIJ Inchike"/>
              </a:rPr>
              <a:t>fault </a:t>
            </a:r>
            <a:r>
              <a:rPr sz="2691" spc="13" dirty="0">
                <a:latin typeface="UKIJ Inchike"/>
                <a:cs typeface="UKIJ Inchike"/>
              </a:rPr>
              <a:t>current </a:t>
            </a:r>
            <a:r>
              <a:rPr sz="2691" spc="9" dirty="0">
                <a:latin typeface="UKIJ Inchike"/>
                <a:cs typeface="UKIJ Inchike"/>
              </a:rPr>
              <a:t>is </a:t>
            </a:r>
            <a:r>
              <a:rPr sz="2691" spc="13" dirty="0">
                <a:latin typeface="UKIJ Inchike"/>
                <a:cs typeface="UKIJ Inchike"/>
              </a:rPr>
              <a:t>a current </a:t>
            </a:r>
            <a:r>
              <a:rPr sz="2691" spc="4" dirty="0">
                <a:latin typeface="UKIJ Inchike"/>
                <a:cs typeface="UKIJ Inchike"/>
              </a:rPr>
              <a:t>that </a:t>
            </a:r>
            <a:r>
              <a:rPr sz="2691" spc="9" dirty="0">
                <a:latin typeface="UKIJ Inchike"/>
                <a:cs typeface="UKIJ Inchike"/>
              </a:rPr>
              <a:t>leaves the  intended circuit path </a:t>
            </a:r>
            <a:r>
              <a:rPr sz="2691" spc="4" dirty="0">
                <a:latin typeface="UKIJ Inchike"/>
                <a:cs typeface="UKIJ Inchike"/>
              </a:rPr>
              <a:t>to </a:t>
            </a:r>
            <a:r>
              <a:rPr sz="2691" spc="9" dirty="0">
                <a:latin typeface="UKIJ Inchike"/>
                <a:cs typeface="UKIJ Inchike"/>
              </a:rPr>
              <a:t>return </a:t>
            </a:r>
            <a:r>
              <a:rPr sz="2691" spc="4" dirty="0">
                <a:latin typeface="UKIJ Inchike"/>
                <a:cs typeface="UKIJ Inchike"/>
              </a:rPr>
              <a:t>to </a:t>
            </a:r>
            <a:r>
              <a:rPr sz="2691" spc="9" dirty="0">
                <a:latin typeface="UKIJ Inchike"/>
                <a:cs typeface="UKIJ Inchike"/>
              </a:rPr>
              <a:t>the </a:t>
            </a:r>
            <a:r>
              <a:rPr sz="2691" spc="13" dirty="0">
                <a:latin typeface="UKIJ Inchike"/>
                <a:cs typeface="UKIJ Inchike"/>
              </a:rPr>
              <a:t>source </a:t>
            </a:r>
            <a:r>
              <a:rPr sz="2691" spc="18" dirty="0">
                <a:latin typeface="UKIJ Inchike"/>
                <a:cs typeface="UKIJ Inchike"/>
              </a:rPr>
              <a:t>of  </a:t>
            </a:r>
            <a:r>
              <a:rPr sz="2691" spc="13" dirty="0">
                <a:latin typeface="UKIJ Inchike"/>
                <a:cs typeface="UKIJ Inchike"/>
              </a:rPr>
              <a:t>supply. The term refers </a:t>
            </a:r>
            <a:r>
              <a:rPr sz="2691" spc="4" dirty="0">
                <a:latin typeface="UKIJ Inchike"/>
                <a:cs typeface="UKIJ Inchike"/>
              </a:rPr>
              <a:t>to </a:t>
            </a:r>
            <a:r>
              <a:rPr sz="2691" spc="22" dirty="0">
                <a:latin typeface="UKIJ Inchike"/>
                <a:cs typeface="UKIJ Inchike"/>
              </a:rPr>
              <a:t>an </a:t>
            </a:r>
            <a:r>
              <a:rPr sz="2691" spc="9" dirty="0">
                <a:latin typeface="UKIJ Inchike"/>
                <a:cs typeface="UKIJ Inchike"/>
              </a:rPr>
              <a:t>abnormal</a:t>
            </a:r>
            <a:r>
              <a:rPr sz="2691" spc="-101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current  beyond </a:t>
            </a:r>
            <a:r>
              <a:rPr sz="2691" spc="18" dirty="0">
                <a:latin typeface="UKIJ Inchike"/>
                <a:cs typeface="UKIJ Inchike"/>
              </a:rPr>
              <a:t>the </a:t>
            </a:r>
            <a:r>
              <a:rPr sz="2691" spc="4" dirty="0">
                <a:latin typeface="UKIJ Inchike"/>
                <a:cs typeface="UKIJ Inchike"/>
              </a:rPr>
              <a:t>usual </a:t>
            </a:r>
            <a:r>
              <a:rPr sz="2691" spc="13" dirty="0">
                <a:latin typeface="UKIJ Inchike"/>
                <a:cs typeface="UKIJ Inchike"/>
              </a:rPr>
              <a:t>range </a:t>
            </a:r>
            <a:r>
              <a:rPr sz="2691" spc="9" dirty="0">
                <a:latin typeface="UKIJ Inchike"/>
                <a:cs typeface="UKIJ Inchike"/>
              </a:rPr>
              <a:t>within the circuit. </a:t>
            </a:r>
            <a:r>
              <a:rPr sz="2691" spc="22" dirty="0">
                <a:latin typeface="UKIJ Inchike"/>
                <a:cs typeface="UKIJ Inchike"/>
              </a:rPr>
              <a:t>In  </a:t>
            </a:r>
            <a:r>
              <a:rPr sz="2691" spc="9" dirty="0">
                <a:latin typeface="UKIJ Inchike"/>
                <a:cs typeface="UKIJ Inchike"/>
              </a:rPr>
              <a:t>the electrical industry, fault </a:t>
            </a:r>
            <a:r>
              <a:rPr sz="2691" spc="13" dirty="0">
                <a:latin typeface="UKIJ Inchike"/>
                <a:cs typeface="UKIJ Inchike"/>
              </a:rPr>
              <a:t>current </a:t>
            </a:r>
            <a:r>
              <a:rPr sz="2691" spc="9" dirty="0">
                <a:latin typeface="UKIJ Inchike"/>
                <a:cs typeface="UKIJ Inchike"/>
              </a:rPr>
              <a:t>is </a:t>
            </a:r>
            <a:r>
              <a:rPr sz="2691" spc="13" dirty="0">
                <a:latin typeface="UKIJ Inchike"/>
                <a:cs typeface="UKIJ Inchike"/>
              </a:rPr>
              <a:t>often  </a:t>
            </a:r>
            <a:r>
              <a:rPr sz="2691" spc="9" dirty="0">
                <a:latin typeface="UKIJ Inchike"/>
                <a:cs typeface="UKIJ Inchike"/>
              </a:rPr>
              <a:t>referred </a:t>
            </a:r>
            <a:r>
              <a:rPr sz="2691" spc="18" dirty="0">
                <a:latin typeface="UKIJ Inchike"/>
                <a:cs typeface="UKIJ Inchike"/>
              </a:rPr>
              <a:t>to </a:t>
            </a:r>
            <a:r>
              <a:rPr sz="2691" spc="4" dirty="0">
                <a:latin typeface="UKIJ Inchike"/>
                <a:cs typeface="UKIJ Inchike"/>
              </a:rPr>
              <a:t>as </a:t>
            </a:r>
            <a:r>
              <a:rPr sz="2691" spc="9" dirty="0">
                <a:latin typeface="UKIJ Inchike"/>
                <a:cs typeface="UKIJ Inchike"/>
              </a:rPr>
              <a:t>short-circuit</a:t>
            </a:r>
            <a:r>
              <a:rPr sz="2691" spc="-53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current.</a:t>
            </a:r>
            <a:endParaRPr sz="2691">
              <a:latin typeface="UKIJ Inchike"/>
              <a:cs typeface="UKIJ Inchike"/>
            </a:endParaRPr>
          </a:p>
          <a:p>
            <a:pPr marL="11206" marR="258870">
              <a:lnSpc>
                <a:spcPct val="101000"/>
              </a:lnSpc>
              <a:spcBef>
                <a:spcPts val="644"/>
              </a:spcBef>
            </a:pPr>
            <a:r>
              <a:rPr sz="2691" b="1" spc="9" dirty="0">
                <a:latin typeface="UKIJ Inchike"/>
                <a:cs typeface="UKIJ Inchike"/>
              </a:rPr>
              <a:t>Fault </a:t>
            </a:r>
            <a:r>
              <a:rPr sz="2691" b="1" spc="13" dirty="0">
                <a:latin typeface="UKIJ Inchike"/>
                <a:cs typeface="UKIJ Inchike"/>
              </a:rPr>
              <a:t>Current, Available. </a:t>
            </a:r>
            <a:r>
              <a:rPr sz="2691" spc="13" dirty="0">
                <a:latin typeface="UKIJ Inchike"/>
                <a:cs typeface="UKIJ Inchike"/>
              </a:rPr>
              <a:t>The </a:t>
            </a:r>
            <a:r>
              <a:rPr sz="2691" spc="9" dirty="0">
                <a:latin typeface="UKIJ Inchike"/>
                <a:cs typeface="UKIJ Inchike"/>
              </a:rPr>
              <a:t>largest</a:t>
            </a:r>
            <a:r>
              <a:rPr sz="2691" spc="-119" dirty="0">
                <a:latin typeface="UKIJ Inchike"/>
                <a:cs typeface="UKIJ Inchike"/>
              </a:rPr>
              <a:t> </a:t>
            </a:r>
            <a:r>
              <a:rPr sz="2691" spc="18" dirty="0">
                <a:latin typeface="UKIJ Inchike"/>
                <a:cs typeface="UKIJ Inchike"/>
              </a:rPr>
              <a:t>amount  </a:t>
            </a:r>
            <a:r>
              <a:rPr sz="2691" spc="4" dirty="0">
                <a:latin typeface="UKIJ Inchike"/>
                <a:cs typeface="UKIJ Inchike"/>
              </a:rPr>
              <a:t>of </a:t>
            </a:r>
            <a:r>
              <a:rPr sz="2691" spc="13" dirty="0">
                <a:latin typeface="UKIJ Inchike"/>
                <a:cs typeface="UKIJ Inchike"/>
              </a:rPr>
              <a:t>current capable </a:t>
            </a:r>
            <a:r>
              <a:rPr sz="2691" spc="18" dirty="0">
                <a:latin typeface="UKIJ Inchike"/>
                <a:cs typeface="UKIJ Inchike"/>
              </a:rPr>
              <a:t>of </a:t>
            </a:r>
            <a:r>
              <a:rPr sz="2691" spc="9" dirty="0">
                <a:latin typeface="UKIJ Inchike"/>
                <a:cs typeface="UKIJ Inchike"/>
              </a:rPr>
              <a:t>being delivered </a:t>
            </a:r>
            <a:r>
              <a:rPr sz="2691" dirty="0">
                <a:latin typeface="UKIJ Inchike"/>
                <a:cs typeface="UKIJ Inchike"/>
              </a:rPr>
              <a:t>at </a:t>
            </a:r>
            <a:r>
              <a:rPr sz="2691" spc="13" dirty="0">
                <a:latin typeface="UKIJ Inchike"/>
                <a:cs typeface="UKIJ Inchike"/>
              </a:rPr>
              <a:t>a </a:t>
            </a:r>
            <a:r>
              <a:rPr sz="2691" spc="9" dirty="0">
                <a:latin typeface="UKIJ Inchike"/>
                <a:cs typeface="UKIJ Inchike"/>
              </a:rPr>
              <a:t>point  on the </a:t>
            </a:r>
            <a:r>
              <a:rPr sz="2691" spc="18" dirty="0">
                <a:latin typeface="UKIJ Inchike"/>
                <a:cs typeface="UKIJ Inchike"/>
              </a:rPr>
              <a:t>system </a:t>
            </a:r>
            <a:r>
              <a:rPr sz="2691" spc="13" dirty="0">
                <a:latin typeface="UKIJ Inchike"/>
                <a:cs typeface="UKIJ Inchike"/>
              </a:rPr>
              <a:t>during a </a:t>
            </a:r>
            <a:r>
              <a:rPr sz="2691" spc="9" dirty="0">
                <a:latin typeface="UKIJ Inchike"/>
                <a:cs typeface="UKIJ Inchike"/>
              </a:rPr>
              <a:t>short-circuit</a:t>
            </a:r>
            <a:r>
              <a:rPr sz="2691" spc="-71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condition.</a:t>
            </a:r>
            <a:endParaRPr sz="2691">
              <a:latin typeface="UKIJ Inchike"/>
              <a:cs typeface="UKIJ Inchike"/>
            </a:endParaRPr>
          </a:p>
          <a:p>
            <a:pPr marL="11206">
              <a:lnSpc>
                <a:spcPct val="100000"/>
              </a:lnSpc>
              <a:spcBef>
                <a:spcPts val="688"/>
              </a:spcBef>
            </a:pPr>
            <a:r>
              <a:rPr sz="2691" u="heavy" spc="9" dirty="0">
                <a:solidFill>
                  <a:srgbClr val="D49E07"/>
                </a:solidFill>
                <a:uFill>
                  <a:solidFill>
                    <a:srgbClr val="D49E07"/>
                  </a:solidFill>
                </a:uFill>
                <a:latin typeface="UKIJ Inchike"/>
                <a:cs typeface="UKIJ Inchike"/>
              </a:rPr>
              <a:t>Calculation</a:t>
            </a:r>
            <a:endParaRPr sz="2691">
              <a:latin typeface="UKIJ Inchike"/>
              <a:cs typeface="UKIJ Inchike"/>
            </a:endParaRPr>
          </a:p>
        </p:txBody>
      </p:sp>
    </p:spTree>
    <p:extLst>
      <p:ext uri="{BB962C8B-B14F-4D97-AF65-F5344CB8AC3E}">
        <p14:creationId xmlns:p14="http://schemas.microsoft.com/office/powerpoint/2010/main" val="7488025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6880" y="233979"/>
            <a:ext cx="5405718" cy="6523504"/>
            <a:chOff x="54864" y="265175"/>
            <a:chExt cx="6126480" cy="7393305"/>
          </a:xfrm>
        </p:grpSpPr>
        <p:sp>
          <p:nvSpPr>
            <p:cNvPr id="3" name="object 3"/>
            <p:cNvSpPr/>
            <p:nvPr/>
          </p:nvSpPr>
          <p:spPr>
            <a:xfrm>
              <a:off x="670559" y="265175"/>
              <a:ext cx="0" cy="7244080"/>
            </a:xfrm>
            <a:custGeom>
              <a:avLst/>
              <a:gdLst/>
              <a:ahLst/>
              <a:cxnLst/>
              <a:rect l="l" t="t" r="r" b="b"/>
              <a:pathLst>
                <a:path h="7244080">
                  <a:moveTo>
                    <a:pt x="0" y="0"/>
                  </a:moveTo>
                  <a:lnTo>
                    <a:pt x="0" y="7243572"/>
                  </a:lnTo>
                </a:path>
              </a:pathLst>
            </a:custGeom>
            <a:ln w="21336">
              <a:solidFill>
                <a:srgbClr val="496D97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" name="object 4"/>
            <p:cNvSpPr/>
            <p:nvPr/>
          </p:nvSpPr>
          <p:spPr>
            <a:xfrm>
              <a:off x="54864" y="1665731"/>
              <a:ext cx="6126480" cy="59923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39217" y="269823"/>
            <a:ext cx="4497481" cy="555251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97"/>
              </a:spcBef>
            </a:pPr>
            <a:r>
              <a:rPr sz="3485" spc="-4" dirty="0">
                <a:solidFill>
                  <a:srgbClr val="000000"/>
                </a:solidFill>
              </a:rPr>
              <a:t>Calculate </a:t>
            </a:r>
            <a:r>
              <a:rPr sz="3485" dirty="0">
                <a:solidFill>
                  <a:srgbClr val="000000"/>
                </a:solidFill>
              </a:rPr>
              <a:t>Fault</a:t>
            </a:r>
            <a:r>
              <a:rPr sz="3485" spc="-4" dirty="0">
                <a:solidFill>
                  <a:srgbClr val="000000"/>
                </a:solidFill>
              </a:rPr>
              <a:t> </a:t>
            </a:r>
            <a:r>
              <a:rPr sz="3485" spc="4" dirty="0">
                <a:solidFill>
                  <a:srgbClr val="000000"/>
                </a:solidFill>
              </a:rPr>
              <a:t>Current</a:t>
            </a:r>
            <a:endParaRPr sz="3485"/>
          </a:p>
        </p:txBody>
      </p:sp>
      <p:grpSp>
        <p:nvGrpSpPr>
          <p:cNvPr id="6" name="object 6"/>
          <p:cNvGrpSpPr/>
          <p:nvPr/>
        </p:nvGrpSpPr>
        <p:grpSpPr>
          <a:xfrm>
            <a:off x="6502101" y="178846"/>
            <a:ext cx="3897966" cy="6438900"/>
            <a:chOff x="5489447" y="202692"/>
            <a:chExt cx="4417695" cy="7297420"/>
          </a:xfrm>
        </p:grpSpPr>
        <p:sp>
          <p:nvSpPr>
            <p:cNvPr id="7" name="object 7"/>
            <p:cNvSpPr/>
            <p:nvPr/>
          </p:nvSpPr>
          <p:spPr>
            <a:xfrm>
              <a:off x="6505128" y="202692"/>
              <a:ext cx="3391727" cy="46209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5495531" y="751331"/>
              <a:ext cx="1812289" cy="4788535"/>
            </a:xfrm>
            <a:custGeom>
              <a:avLst/>
              <a:gdLst/>
              <a:ahLst/>
              <a:cxnLst/>
              <a:rect l="l" t="t" r="r" b="b"/>
              <a:pathLst>
                <a:path w="1812290" h="4788535">
                  <a:moveTo>
                    <a:pt x="1812048" y="1626108"/>
                  </a:moveTo>
                  <a:lnTo>
                    <a:pt x="1636788" y="1744980"/>
                  </a:lnTo>
                  <a:lnTo>
                    <a:pt x="1691182" y="1775714"/>
                  </a:lnTo>
                  <a:lnTo>
                    <a:pt x="0" y="4756404"/>
                  </a:lnTo>
                  <a:lnTo>
                    <a:pt x="54876" y="4788420"/>
                  </a:lnTo>
                  <a:lnTo>
                    <a:pt x="1745830" y="1806575"/>
                  </a:lnTo>
                  <a:lnTo>
                    <a:pt x="1801380" y="1837944"/>
                  </a:lnTo>
                  <a:lnTo>
                    <a:pt x="1805901" y="1748028"/>
                  </a:lnTo>
                  <a:lnTo>
                    <a:pt x="1812048" y="1626108"/>
                  </a:lnTo>
                  <a:close/>
                </a:path>
                <a:path w="1812290" h="4788535">
                  <a:moveTo>
                    <a:pt x="1812048" y="0"/>
                  </a:moveTo>
                  <a:lnTo>
                    <a:pt x="1632216" y="109728"/>
                  </a:lnTo>
                  <a:lnTo>
                    <a:pt x="1685290" y="143090"/>
                  </a:lnTo>
                  <a:lnTo>
                    <a:pt x="33528" y="2787396"/>
                  </a:lnTo>
                  <a:lnTo>
                    <a:pt x="86880" y="2820936"/>
                  </a:lnTo>
                  <a:lnTo>
                    <a:pt x="1738630" y="176618"/>
                  </a:lnTo>
                  <a:lnTo>
                    <a:pt x="1792236" y="210312"/>
                  </a:lnTo>
                  <a:lnTo>
                    <a:pt x="1801126" y="115824"/>
                  </a:lnTo>
                  <a:lnTo>
                    <a:pt x="181204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8481059" y="3506724"/>
              <a:ext cx="1409700" cy="2024380"/>
            </a:xfrm>
            <a:custGeom>
              <a:avLst/>
              <a:gdLst/>
              <a:ahLst/>
              <a:cxnLst/>
              <a:rect l="l" t="t" r="r" b="b"/>
              <a:pathLst>
                <a:path w="1409700" h="2024379">
                  <a:moveTo>
                    <a:pt x="1409700" y="0"/>
                  </a:moveTo>
                  <a:lnTo>
                    <a:pt x="1409700" y="1636776"/>
                  </a:lnTo>
                </a:path>
                <a:path w="1409700" h="2024379">
                  <a:moveTo>
                    <a:pt x="19812" y="1632203"/>
                  </a:moveTo>
                  <a:lnTo>
                    <a:pt x="19812" y="2023872"/>
                  </a:lnTo>
                </a:path>
                <a:path w="1409700" h="2024379">
                  <a:moveTo>
                    <a:pt x="1409700" y="1636776"/>
                  </a:moveTo>
                  <a:lnTo>
                    <a:pt x="0" y="1636776"/>
                  </a:lnTo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7930895" y="5306568"/>
              <a:ext cx="1101852" cy="20985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5489447" y="5646419"/>
              <a:ext cx="2992120" cy="1853564"/>
            </a:xfrm>
            <a:custGeom>
              <a:avLst/>
              <a:gdLst/>
              <a:ahLst/>
              <a:cxnLst/>
              <a:rect l="l" t="t" r="r" b="b"/>
              <a:pathLst>
                <a:path w="2992120" h="1853565">
                  <a:moveTo>
                    <a:pt x="2814526" y="72473"/>
                  </a:moveTo>
                  <a:lnTo>
                    <a:pt x="2781300" y="18288"/>
                  </a:lnTo>
                  <a:lnTo>
                    <a:pt x="2991612" y="0"/>
                  </a:lnTo>
                  <a:lnTo>
                    <a:pt x="2956727" y="56388"/>
                  </a:lnTo>
                  <a:lnTo>
                    <a:pt x="2840736" y="56388"/>
                  </a:lnTo>
                  <a:lnTo>
                    <a:pt x="2814526" y="72473"/>
                  </a:lnTo>
                  <a:close/>
                </a:path>
                <a:path w="2992120" h="1853565">
                  <a:moveTo>
                    <a:pt x="2847459" y="126178"/>
                  </a:moveTo>
                  <a:lnTo>
                    <a:pt x="2814526" y="72473"/>
                  </a:lnTo>
                  <a:lnTo>
                    <a:pt x="2840736" y="56388"/>
                  </a:lnTo>
                  <a:lnTo>
                    <a:pt x="2874264" y="109728"/>
                  </a:lnTo>
                  <a:lnTo>
                    <a:pt x="2847459" y="126178"/>
                  </a:lnTo>
                  <a:close/>
                </a:path>
                <a:path w="2992120" h="1853565">
                  <a:moveTo>
                    <a:pt x="2880360" y="179832"/>
                  </a:moveTo>
                  <a:lnTo>
                    <a:pt x="2847459" y="126178"/>
                  </a:lnTo>
                  <a:lnTo>
                    <a:pt x="2874264" y="109728"/>
                  </a:lnTo>
                  <a:lnTo>
                    <a:pt x="2840736" y="56388"/>
                  </a:lnTo>
                  <a:lnTo>
                    <a:pt x="2956727" y="56388"/>
                  </a:lnTo>
                  <a:lnTo>
                    <a:pt x="2880360" y="179832"/>
                  </a:lnTo>
                  <a:close/>
                </a:path>
                <a:path w="2992120" h="1853565">
                  <a:moveTo>
                    <a:pt x="33528" y="1853184"/>
                  </a:moveTo>
                  <a:lnTo>
                    <a:pt x="0" y="1799844"/>
                  </a:lnTo>
                  <a:lnTo>
                    <a:pt x="2814526" y="72473"/>
                  </a:lnTo>
                  <a:lnTo>
                    <a:pt x="2847459" y="126178"/>
                  </a:lnTo>
                  <a:lnTo>
                    <a:pt x="33528" y="185318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</p:spTree>
    <p:extLst>
      <p:ext uri="{BB962C8B-B14F-4D97-AF65-F5344CB8AC3E}">
        <p14:creationId xmlns:p14="http://schemas.microsoft.com/office/powerpoint/2010/main" val="2692738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973B10-8A7F-D21F-BAF7-37E7A354EF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CB71A8C-BEED-F858-FE50-A64F9FD026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group of women standing in a room&#10;&#10;Description automatically generated">
            <a:extLst>
              <a:ext uri="{FF2B5EF4-FFF2-40B4-BE49-F238E27FC236}">
                <a16:creationId xmlns:a16="http://schemas.microsoft.com/office/drawing/2014/main" id="{DC8334AF-52E8-FE27-F078-692084653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629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4162" y="242817"/>
            <a:ext cx="7309596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13" dirty="0">
                <a:solidFill>
                  <a:srgbClr val="000000"/>
                </a:solidFill>
              </a:rPr>
              <a:t>Determine </a:t>
            </a:r>
            <a:r>
              <a:rPr sz="4236" spc="18" dirty="0">
                <a:solidFill>
                  <a:srgbClr val="000000"/>
                </a:solidFill>
              </a:rPr>
              <a:t>Fault </a:t>
            </a:r>
            <a:r>
              <a:rPr sz="4236" spc="4" dirty="0">
                <a:solidFill>
                  <a:srgbClr val="000000"/>
                </a:solidFill>
              </a:rPr>
              <a:t>Clearing</a:t>
            </a:r>
            <a:r>
              <a:rPr sz="4236" spc="-22" dirty="0">
                <a:solidFill>
                  <a:srgbClr val="000000"/>
                </a:solidFill>
              </a:rPr>
              <a:t> </a:t>
            </a:r>
            <a:r>
              <a:rPr sz="4236" spc="13" dirty="0">
                <a:solidFill>
                  <a:srgbClr val="000000"/>
                </a:solidFill>
              </a:rPr>
              <a:t>Time</a:t>
            </a:r>
            <a:endParaRPr sz="4236"/>
          </a:p>
        </p:txBody>
      </p:sp>
      <p:sp>
        <p:nvSpPr>
          <p:cNvPr id="3" name="object 3"/>
          <p:cNvSpPr txBox="1"/>
          <p:nvPr/>
        </p:nvSpPr>
        <p:spPr>
          <a:xfrm>
            <a:off x="2550908" y="946207"/>
            <a:ext cx="7572375" cy="3036841"/>
          </a:xfrm>
          <a:prstGeom prst="rect">
            <a:avLst/>
          </a:prstGeom>
        </p:spPr>
        <p:txBody>
          <a:bodyPr vert="horz" wrap="square" lIns="0" tIns="22971" rIns="0" bIns="0" rtlCol="0">
            <a:spAutoFit/>
          </a:bodyPr>
          <a:lstStyle/>
          <a:p>
            <a:pPr marL="344599" marR="4483" indent="-333953">
              <a:lnSpc>
                <a:spcPts val="2797"/>
              </a:lnSpc>
              <a:spcBef>
                <a:spcPts val="180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The total </a:t>
            </a:r>
            <a:r>
              <a:rPr sz="2338" spc="-4" dirty="0">
                <a:latin typeface="UKIJ Inchike"/>
                <a:cs typeface="UKIJ Inchike"/>
              </a:rPr>
              <a:t>time </a:t>
            </a:r>
            <a:r>
              <a:rPr sz="2338" spc="-9" dirty="0">
                <a:latin typeface="UKIJ Inchike"/>
                <a:cs typeface="UKIJ Inchike"/>
              </a:rPr>
              <a:t>between </a:t>
            </a:r>
            <a:r>
              <a:rPr sz="2338" dirty="0">
                <a:latin typeface="UKIJ Inchike"/>
                <a:cs typeface="UKIJ Inchike"/>
              </a:rPr>
              <a:t>the </a:t>
            </a:r>
            <a:r>
              <a:rPr sz="2338" spc="-4" dirty="0">
                <a:latin typeface="UKIJ Inchike"/>
                <a:cs typeface="UKIJ Inchike"/>
              </a:rPr>
              <a:t>beginning </a:t>
            </a:r>
            <a:r>
              <a:rPr sz="2338" spc="-9" dirty="0">
                <a:latin typeface="UKIJ Inchike"/>
                <a:cs typeface="UKIJ Inchike"/>
              </a:rPr>
              <a:t>of </a:t>
            </a:r>
            <a:r>
              <a:rPr sz="2338" dirty="0">
                <a:latin typeface="UKIJ Inchike"/>
                <a:cs typeface="UKIJ Inchike"/>
              </a:rPr>
              <a:t>the  </a:t>
            </a:r>
            <a:r>
              <a:rPr sz="2338" spc="-9" dirty="0">
                <a:latin typeface="UKIJ Inchike"/>
                <a:cs typeface="UKIJ Inchike"/>
              </a:rPr>
              <a:t>overcurrent and the final opening of the circuit </a:t>
            </a:r>
            <a:r>
              <a:rPr sz="2338" dirty="0">
                <a:latin typeface="UKIJ Inchike"/>
                <a:cs typeface="UKIJ Inchike"/>
              </a:rPr>
              <a:t>at </a:t>
            </a:r>
            <a:r>
              <a:rPr sz="2338" spc="-13" dirty="0">
                <a:latin typeface="UKIJ Inchike"/>
                <a:cs typeface="UKIJ Inchike"/>
              </a:rPr>
              <a:t>rated  </a:t>
            </a:r>
            <a:r>
              <a:rPr sz="2338" spc="-9" dirty="0">
                <a:latin typeface="UKIJ Inchike"/>
                <a:cs typeface="UKIJ Inchike"/>
              </a:rPr>
              <a:t>voltage </a:t>
            </a:r>
            <a:r>
              <a:rPr sz="2338" dirty="0">
                <a:latin typeface="UKIJ Inchike"/>
                <a:cs typeface="UKIJ Inchike"/>
              </a:rPr>
              <a:t>by </a:t>
            </a:r>
            <a:r>
              <a:rPr sz="2338" spc="-13" dirty="0">
                <a:latin typeface="UKIJ Inchike"/>
                <a:cs typeface="UKIJ Inchike"/>
              </a:rPr>
              <a:t>an </a:t>
            </a:r>
            <a:r>
              <a:rPr sz="2338" spc="-9" dirty="0">
                <a:latin typeface="UKIJ Inchike"/>
                <a:cs typeface="UKIJ Inchike"/>
              </a:rPr>
              <a:t>overcurrent protective</a:t>
            </a:r>
            <a:r>
              <a:rPr sz="2338" spc="-31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device.</a:t>
            </a:r>
            <a:endParaRPr sz="2338">
              <a:latin typeface="UKIJ Inchike"/>
              <a:cs typeface="UKIJ Inchike"/>
            </a:endParaRPr>
          </a:p>
          <a:p>
            <a:pPr marL="344599" marR="135598" indent="-333953">
              <a:lnSpc>
                <a:spcPts val="2797"/>
              </a:lnSpc>
              <a:spcBef>
                <a:spcPts val="552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How </a:t>
            </a:r>
            <a:r>
              <a:rPr sz="2338" spc="-13" dirty="0">
                <a:latin typeface="UKIJ Inchike"/>
                <a:cs typeface="UKIJ Inchike"/>
              </a:rPr>
              <a:t>long </a:t>
            </a:r>
            <a:r>
              <a:rPr sz="2338" spc="-4" dirty="0">
                <a:latin typeface="UKIJ Inchike"/>
                <a:cs typeface="UKIJ Inchike"/>
              </a:rPr>
              <a:t>it </a:t>
            </a:r>
            <a:r>
              <a:rPr sz="2338" spc="-9" dirty="0">
                <a:latin typeface="UKIJ Inchike"/>
                <a:cs typeface="UKIJ Inchike"/>
              </a:rPr>
              <a:t>takes </a:t>
            </a:r>
            <a:r>
              <a:rPr sz="2338" dirty="0">
                <a:latin typeface="UKIJ Inchike"/>
                <a:cs typeface="UKIJ Inchike"/>
              </a:rPr>
              <a:t>to </a:t>
            </a:r>
            <a:r>
              <a:rPr sz="2338" spc="-9" dirty="0">
                <a:latin typeface="UKIJ Inchike"/>
                <a:cs typeface="UKIJ Inchike"/>
              </a:rPr>
              <a:t>clear depends </a:t>
            </a:r>
            <a:r>
              <a:rPr sz="2338" spc="-13" dirty="0">
                <a:latin typeface="UKIJ Inchike"/>
                <a:cs typeface="UKIJ Inchike"/>
              </a:rPr>
              <a:t>on </a:t>
            </a:r>
            <a:r>
              <a:rPr sz="2338" spc="-9" dirty="0">
                <a:latin typeface="UKIJ Inchike"/>
                <a:cs typeface="UKIJ Inchike"/>
              </a:rPr>
              <a:t>amount of  </a:t>
            </a:r>
            <a:r>
              <a:rPr sz="2338" spc="-4" dirty="0">
                <a:latin typeface="UKIJ Inchike"/>
                <a:cs typeface="UKIJ Inchike"/>
              </a:rPr>
              <a:t>current </a:t>
            </a:r>
            <a:r>
              <a:rPr sz="2338" spc="-9" dirty="0">
                <a:latin typeface="UKIJ Inchike"/>
                <a:cs typeface="UKIJ Inchike"/>
              </a:rPr>
              <a:t>and </a:t>
            </a:r>
            <a:r>
              <a:rPr sz="2338" spc="-4" dirty="0">
                <a:latin typeface="UKIJ Inchike"/>
                <a:cs typeface="UKIJ Inchike"/>
              </a:rPr>
              <a:t>type </a:t>
            </a:r>
            <a:r>
              <a:rPr sz="2338" spc="-9" dirty="0">
                <a:latin typeface="UKIJ Inchike"/>
                <a:cs typeface="UKIJ Inchike"/>
              </a:rPr>
              <a:t>of OCPD. Clearing </a:t>
            </a:r>
            <a:r>
              <a:rPr sz="2338" spc="-4" dirty="0">
                <a:latin typeface="UKIJ Inchike"/>
                <a:cs typeface="UKIJ Inchike"/>
              </a:rPr>
              <a:t>time </a:t>
            </a:r>
            <a:r>
              <a:rPr sz="2338" spc="-18" dirty="0">
                <a:latin typeface="UKIJ Inchike"/>
                <a:cs typeface="UKIJ Inchike"/>
              </a:rPr>
              <a:t>is </a:t>
            </a:r>
            <a:r>
              <a:rPr sz="2338" dirty="0">
                <a:latin typeface="UKIJ Inchike"/>
                <a:cs typeface="UKIJ Inchike"/>
              </a:rPr>
              <a:t>the </a:t>
            </a:r>
            <a:r>
              <a:rPr sz="2338" spc="-4" dirty="0">
                <a:latin typeface="UKIJ Inchike"/>
                <a:cs typeface="UKIJ Inchike"/>
              </a:rPr>
              <a:t>total </a:t>
            </a:r>
            <a:r>
              <a:rPr sz="2338" spc="-9" dirty="0">
                <a:latin typeface="UKIJ Inchike"/>
                <a:cs typeface="UKIJ Inchike"/>
              </a:rPr>
              <a:t>of  </a:t>
            </a:r>
            <a:r>
              <a:rPr sz="2338" dirty="0">
                <a:latin typeface="UKIJ Inchike"/>
                <a:cs typeface="UKIJ Inchike"/>
              </a:rPr>
              <a:t>the </a:t>
            </a:r>
            <a:r>
              <a:rPr sz="2338" spc="-9" dirty="0">
                <a:latin typeface="UKIJ Inchike"/>
                <a:cs typeface="UKIJ Inchike"/>
              </a:rPr>
              <a:t>melting time and the arcing</a:t>
            </a:r>
            <a:r>
              <a:rPr sz="2338" spc="-40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time.</a:t>
            </a:r>
            <a:endParaRPr sz="2338">
              <a:latin typeface="UKIJ Inchike"/>
              <a:cs typeface="UKIJ Inchike"/>
            </a:endParaRPr>
          </a:p>
          <a:p>
            <a:pPr marL="344599" marR="103660" indent="-333953">
              <a:lnSpc>
                <a:spcPts val="2797"/>
              </a:lnSpc>
              <a:spcBef>
                <a:spcPts val="547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Manufacturer provides this information for </a:t>
            </a:r>
            <a:r>
              <a:rPr sz="2338" spc="-4" dirty="0">
                <a:latin typeface="UKIJ Inchike"/>
                <a:cs typeface="UKIJ Inchike"/>
              </a:rPr>
              <a:t>their </a:t>
            </a:r>
            <a:r>
              <a:rPr sz="2338" spc="-9" dirty="0">
                <a:latin typeface="UKIJ Inchike"/>
                <a:cs typeface="UKIJ Inchike"/>
              </a:rPr>
              <a:t>device  (Time-Current</a:t>
            </a:r>
            <a:r>
              <a:rPr sz="2338" spc="-26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Curve).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15901" y="4164555"/>
            <a:ext cx="1969994" cy="1518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4877696" y="4168589"/>
            <a:ext cx="1367565" cy="15087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6574716" y="4168589"/>
            <a:ext cx="1395804" cy="1508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8267699" y="4159176"/>
            <a:ext cx="1581374" cy="15087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 txBox="1"/>
          <p:nvPr/>
        </p:nvSpPr>
        <p:spPr>
          <a:xfrm>
            <a:off x="3068598" y="5719862"/>
            <a:ext cx="885265" cy="437589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5"/>
              </a:spcBef>
            </a:pPr>
            <a:r>
              <a:rPr sz="2691" spc="9" dirty="0">
                <a:latin typeface="UKIJ Inchike"/>
                <a:cs typeface="UKIJ Inchike"/>
              </a:rPr>
              <a:t>F</a:t>
            </a:r>
            <a:r>
              <a:rPr sz="2691" spc="18" dirty="0">
                <a:latin typeface="UKIJ Inchike"/>
                <a:cs typeface="UKIJ Inchike"/>
              </a:rPr>
              <a:t>u</a:t>
            </a:r>
            <a:r>
              <a:rPr sz="2691" spc="22" dirty="0">
                <a:latin typeface="UKIJ Inchike"/>
                <a:cs typeface="UKIJ Inchike"/>
              </a:rPr>
              <a:t>s</a:t>
            </a:r>
            <a:r>
              <a:rPr sz="2691" spc="-4" dirty="0">
                <a:latin typeface="UKIJ Inchike"/>
                <a:cs typeface="UKIJ Inchike"/>
              </a:rPr>
              <a:t>e</a:t>
            </a:r>
            <a:r>
              <a:rPr sz="2691" spc="13" dirty="0">
                <a:latin typeface="UKIJ Inchike"/>
                <a:cs typeface="UKIJ Inchike"/>
              </a:rPr>
              <a:t>s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91001" y="5698431"/>
            <a:ext cx="907116" cy="437589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5"/>
              </a:spcBef>
            </a:pPr>
            <a:r>
              <a:rPr sz="2691" spc="13" dirty="0">
                <a:latin typeface="UKIJ Inchike"/>
                <a:cs typeface="UKIJ Inchike"/>
              </a:rPr>
              <a:t>MCC</a:t>
            </a:r>
            <a:r>
              <a:rPr sz="2691" spc="18" dirty="0">
                <a:latin typeface="UKIJ Inchike"/>
                <a:cs typeface="UKIJ Inchike"/>
              </a:rPr>
              <a:t>B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81151" y="5698431"/>
            <a:ext cx="768723" cy="437589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5"/>
              </a:spcBef>
            </a:pPr>
            <a:r>
              <a:rPr sz="2691" dirty="0">
                <a:latin typeface="UKIJ Inchike"/>
                <a:cs typeface="UKIJ Inchike"/>
              </a:rPr>
              <a:t>I</a:t>
            </a:r>
            <a:r>
              <a:rPr sz="2691" spc="13" dirty="0">
                <a:latin typeface="UKIJ Inchike"/>
                <a:cs typeface="UKIJ Inchike"/>
              </a:rPr>
              <a:t>CC</a:t>
            </a:r>
            <a:r>
              <a:rPr sz="2691" spc="18" dirty="0">
                <a:latin typeface="UKIJ Inchike"/>
                <a:cs typeface="UKIJ Inchike"/>
              </a:rPr>
              <a:t>B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54547" y="5678182"/>
            <a:ext cx="983316" cy="437589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5"/>
              </a:spcBef>
            </a:pPr>
            <a:r>
              <a:rPr sz="2691" spc="-119" dirty="0">
                <a:latin typeface="UKIJ Inchike"/>
                <a:cs typeface="UKIJ Inchike"/>
              </a:rPr>
              <a:t>L</a:t>
            </a:r>
            <a:r>
              <a:rPr sz="2691" spc="-4" dirty="0">
                <a:latin typeface="UKIJ Inchike"/>
                <a:cs typeface="UKIJ Inchike"/>
              </a:rPr>
              <a:t>V</a:t>
            </a:r>
            <a:r>
              <a:rPr sz="2691" spc="35" dirty="0">
                <a:latin typeface="UKIJ Inchike"/>
                <a:cs typeface="UKIJ Inchike"/>
              </a:rPr>
              <a:t>P</a:t>
            </a:r>
            <a:r>
              <a:rPr sz="2691" spc="-13" dirty="0">
                <a:latin typeface="UKIJ Inchike"/>
                <a:cs typeface="UKIJ Inchike"/>
              </a:rPr>
              <a:t>C</a:t>
            </a:r>
            <a:r>
              <a:rPr sz="2691" spc="18" dirty="0">
                <a:latin typeface="UKIJ Inchike"/>
                <a:cs typeface="UKIJ Inchike"/>
              </a:rPr>
              <a:t>B</a:t>
            </a:r>
            <a:endParaRPr sz="2691">
              <a:latin typeface="UKIJ Inchike"/>
              <a:cs typeface="UKIJ Inchike"/>
            </a:endParaRPr>
          </a:p>
        </p:txBody>
      </p:sp>
    </p:spTree>
    <p:extLst>
      <p:ext uri="{BB962C8B-B14F-4D97-AF65-F5344CB8AC3E}">
        <p14:creationId xmlns:p14="http://schemas.microsoft.com/office/powerpoint/2010/main" val="22189986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50140" y="233978"/>
            <a:ext cx="0" cy="6391835"/>
          </a:xfrm>
          <a:custGeom>
            <a:avLst/>
            <a:gdLst/>
            <a:ahLst/>
            <a:cxnLst/>
            <a:rect l="l" t="t" r="r" b="b"/>
            <a:pathLst>
              <a:path h="7244080">
                <a:moveTo>
                  <a:pt x="0" y="0"/>
                </a:moveTo>
                <a:lnTo>
                  <a:pt x="0" y="7243572"/>
                </a:lnTo>
              </a:path>
            </a:pathLst>
          </a:custGeom>
          <a:ln w="21336">
            <a:solidFill>
              <a:srgbClr val="496D97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/>
          <p:nvPr/>
        </p:nvSpPr>
        <p:spPr>
          <a:xfrm>
            <a:off x="2262304" y="586104"/>
            <a:ext cx="4616263" cy="654424"/>
          </a:xfrm>
          <a:prstGeom prst="rect">
            <a:avLst/>
          </a:prstGeom>
        </p:spPr>
        <p:txBody>
          <a:bodyPr vert="horz" wrap="square" lIns="0" tIns="3922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1"/>
              </a:spcBef>
            </a:pPr>
            <a:r>
              <a:rPr sz="4236" spc="13" dirty="0">
                <a:latin typeface="UKIJ Inchike"/>
                <a:cs typeface="UKIJ Inchike"/>
              </a:rPr>
              <a:t>Arc </a:t>
            </a:r>
            <a:r>
              <a:rPr sz="4236" spc="18" dirty="0">
                <a:latin typeface="UKIJ Inchike"/>
                <a:cs typeface="UKIJ Inchike"/>
              </a:rPr>
              <a:t>Flash</a:t>
            </a:r>
            <a:r>
              <a:rPr sz="4236" spc="-62" dirty="0">
                <a:latin typeface="UKIJ Inchike"/>
                <a:cs typeface="UKIJ Inchike"/>
              </a:rPr>
              <a:t> </a:t>
            </a:r>
            <a:r>
              <a:rPr sz="4236" spc="13" dirty="0">
                <a:latin typeface="UKIJ Inchike"/>
                <a:cs typeface="UKIJ Inchike"/>
              </a:rPr>
              <a:t>Boundary</a:t>
            </a:r>
            <a:endParaRPr sz="4236">
              <a:latin typeface="UKIJ Inchike"/>
              <a:cs typeface="UKIJ Inchik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58471" y="118335"/>
            <a:ext cx="6073028" cy="6638925"/>
            <a:chOff x="0" y="134112"/>
            <a:chExt cx="6882765" cy="7524115"/>
          </a:xfrm>
        </p:grpSpPr>
        <p:sp>
          <p:nvSpPr>
            <p:cNvPr id="5" name="object 5"/>
            <p:cNvSpPr/>
            <p:nvPr/>
          </p:nvSpPr>
          <p:spPr>
            <a:xfrm>
              <a:off x="0" y="134112"/>
              <a:ext cx="6685787" cy="75239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5196840" y="5478779"/>
              <a:ext cx="0" cy="1760220"/>
            </a:xfrm>
            <a:custGeom>
              <a:avLst/>
              <a:gdLst/>
              <a:ahLst/>
              <a:cxnLst/>
              <a:rect l="l" t="t" r="r" b="b"/>
              <a:pathLst>
                <a:path h="1760220">
                  <a:moveTo>
                    <a:pt x="0" y="0"/>
                  </a:moveTo>
                  <a:lnTo>
                    <a:pt x="0" y="1760219"/>
                  </a:lnTo>
                </a:path>
              </a:pathLst>
            </a:custGeom>
            <a:ln w="4267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5192267" y="2804159"/>
              <a:ext cx="1690370" cy="2796540"/>
            </a:xfrm>
            <a:custGeom>
              <a:avLst/>
              <a:gdLst/>
              <a:ahLst/>
              <a:cxnLst/>
              <a:rect l="l" t="t" r="r" b="b"/>
              <a:pathLst>
                <a:path w="1690370" h="2796540">
                  <a:moveTo>
                    <a:pt x="61331" y="2723813"/>
                  </a:moveTo>
                  <a:lnTo>
                    <a:pt x="33814" y="2707199"/>
                  </a:lnTo>
                  <a:lnTo>
                    <a:pt x="1662684" y="0"/>
                  </a:lnTo>
                  <a:lnTo>
                    <a:pt x="1690116" y="15240"/>
                  </a:lnTo>
                  <a:lnTo>
                    <a:pt x="61331" y="2723813"/>
                  </a:lnTo>
                  <a:close/>
                </a:path>
                <a:path w="1690370" h="2796540">
                  <a:moveTo>
                    <a:pt x="0" y="2796540"/>
                  </a:moveTo>
                  <a:lnTo>
                    <a:pt x="7620" y="2691384"/>
                  </a:lnTo>
                  <a:lnTo>
                    <a:pt x="33814" y="2707199"/>
                  </a:lnTo>
                  <a:lnTo>
                    <a:pt x="25908" y="2720340"/>
                  </a:lnTo>
                  <a:lnTo>
                    <a:pt x="53340" y="2737104"/>
                  </a:lnTo>
                  <a:lnTo>
                    <a:pt x="83343" y="2737104"/>
                  </a:lnTo>
                  <a:lnTo>
                    <a:pt x="88392" y="2740152"/>
                  </a:lnTo>
                  <a:lnTo>
                    <a:pt x="0" y="2796540"/>
                  </a:lnTo>
                  <a:close/>
                </a:path>
                <a:path w="1690370" h="2796540">
                  <a:moveTo>
                    <a:pt x="53340" y="2737104"/>
                  </a:moveTo>
                  <a:lnTo>
                    <a:pt x="25908" y="2720340"/>
                  </a:lnTo>
                  <a:lnTo>
                    <a:pt x="33814" y="2707199"/>
                  </a:lnTo>
                  <a:lnTo>
                    <a:pt x="61331" y="2723813"/>
                  </a:lnTo>
                  <a:lnTo>
                    <a:pt x="53340" y="2737104"/>
                  </a:lnTo>
                  <a:close/>
                </a:path>
                <a:path w="1690370" h="2796540">
                  <a:moveTo>
                    <a:pt x="83343" y="2737104"/>
                  </a:moveTo>
                  <a:lnTo>
                    <a:pt x="53340" y="2737104"/>
                  </a:lnTo>
                  <a:lnTo>
                    <a:pt x="61331" y="2723813"/>
                  </a:lnTo>
                  <a:lnTo>
                    <a:pt x="83343" y="273710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723094" y="2050676"/>
            <a:ext cx="2252382" cy="773024"/>
          </a:xfrm>
          <a:prstGeom prst="rect">
            <a:avLst/>
          </a:prstGeom>
          <a:ln w="10667">
            <a:solidFill>
              <a:srgbClr val="000000"/>
            </a:solidFill>
          </a:ln>
        </p:spPr>
        <p:txBody>
          <a:bodyPr vert="horz" wrap="square" lIns="0" tIns="54348" rIns="0" bIns="0" rtlCol="0">
            <a:spAutoFit/>
          </a:bodyPr>
          <a:lstStyle/>
          <a:p>
            <a:pPr marL="88531" marR="115987">
              <a:lnSpc>
                <a:spcPts val="2797"/>
              </a:lnSpc>
              <a:spcBef>
                <a:spcPts val="427"/>
              </a:spcBef>
            </a:pPr>
            <a:r>
              <a:rPr sz="2338" spc="-26" dirty="0">
                <a:solidFill>
                  <a:srgbClr val="000000"/>
                </a:solidFill>
              </a:rPr>
              <a:t>Fault </a:t>
            </a:r>
            <a:r>
              <a:rPr sz="2338" spc="-9" dirty="0">
                <a:solidFill>
                  <a:srgbClr val="000000"/>
                </a:solidFill>
              </a:rPr>
              <a:t>Current</a:t>
            </a:r>
            <a:r>
              <a:rPr sz="2338" spc="-66" dirty="0">
                <a:solidFill>
                  <a:srgbClr val="000000"/>
                </a:solidFill>
              </a:rPr>
              <a:t> </a:t>
            </a:r>
            <a:r>
              <a:rPr sz="2338" spc="-9" dirty="0">
                <a:solidFill>
                  <a:srgbClr val="000000"/>
                </a:solidFill>
              </a:rPr>
              <a:t>of  30,000</a:t>
            </a:r>
            <a:r>
              <a:rPr sz="2338" spc="-13" dirty="0">
                <a:solidFill>
                  <a:srgbClr val="000000"/>
                </a:solidFill>
              </a:rPr>
              <a:t> </a:t>
            </a:r>
            <a:r>
              <a:rPr sz="2338" spc="-9" dirty="0">
                <a:solidFill>
                  <a:srgbClr val="000000"/>
                </a:solidFill>
              </a:rPr>
              <a:t>amps</a:t>
            </a:r>
            <a:endParaRPr sz="2338"/>
          </a:p>
        </p:txBody>
      </p:sp>
      <p:grpSp>
        <p:nvGrpSpPr>
          <p:cNvPr id="9" name="object 9"/>
          <p:cNvGrpSpPr/>
          <p:nvPr/>
        </p:nvGrpSpPr>
        <p:grpSpPr>
          <a:xfrm>
            <a:off x="6914926" y="4396515"/>
            <a:ext cx="3541619" cy="1835524"/>
            <a:chOff x="5957315" y="4982717"/>
            <a:chExt cx="4013835" cy="2080260"/>
          </a:xfrm>
        </p:grpSpPr>
        <p:sp>
          <p:nvSpPr>
            <p:cNvPr id="10" name="object 10"/>
            <p:cNvSpPr/>
            <p:nvPr/>
          </p:nvSpPr>
          <p:spPr>
            <a:xfrm>
              <a:off x="5957303" y="5358383"/>
              <a:ext cx="675640" cy="1519555"/>
            </a:xfrm>
            <a:custGeom>
              <a:avLst/>
              <a:gdLst/>
              <a:ahLst/>
              <a:cxnLst/>
              <a:rect l="l" t="t" r="r" b="b"/>
              <a:pathLst>
                <a:path w="675640" h="1519554">
                  <a:moveTo>
                    <a:pt x="571512" y="19812"/>
                  </a:moveTo>
                  <a:lnTo>
                    <a:pt x="547128" y="0"/>
                  </a:lnTo>
                  <a:lnTo>
                    <a:pt x="46799" y="615327"/>
                  </a:lnTo>
                  <a:lnTo>
                    <a:pt x="22860" y="595884"/>
                  </a:lnTo>
                  <a:lnTo>
                    <a:pt x="0" y="699528"/>
                  </a:lnTo>
                  <a:lnTo>
                    <a:pt x="96024" y="655332"/>
                  </a:lnTo>
                  <a:lnTo>
                    <a:pt x="86639" y="647700"/>
                  </a:lnTo>
                  <a:lnTo>
                    <a:pt x="71183" y="635139"/>
                  </a:lnTo>
                  <a:lnTo>
                    <a:pt x="571512" y="19812"/>
                  </a:lnTo>
                  <a:close/>
                </a:path>
                <a:path w="675640" h="1519554">
                  <a:moveTo>
                    <a:pt x="675144" y="1110996"/>
                  </a:moveTo>
                  <a:lnTo>
                    <a:pt x="655332" y="1085088"/>
                  </a:lnTo>
                  <a:lnTo>
                    <a:pt x="160667" y="1450517"/>
                  </a:lnTo>
                  <a:lnTo>
                    <a:pt x="141732" y="1424940"/>
                  </a:lnTo>
                  <a:lnTo>
                    <a:pt x="92964" y="1519440"/>
                  </a:lnTo>
                  <a:lnTo>
                    <a:pt x="198132" y="1501152"/>
                  </a:lnTo>
                  <a:lnTo>
                    <a:pt x="186855" y="1485900"/>
                  </a:lnTo>
                  <a:lnTo>
                    <a:pt x="179539" y="1476032"/>
                  </a:lnTo>
                  <a:lnTo>
                    <a:pt x="675144" y="111099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6432803" y="4992623"/>
              <a:ext cx="3521963" cy="9464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" name="object 12"/>
            <p:cNvSpPr/>
            <p:nvPr/>
          </p:nvSpPr>
          <p:spPr>
            <a:xfrm>
              <a:off x="6428231" y="4988051"/>
              <a:ext cx="3531235" cy="955675"/>
            </a:xfrm>
            <a:custGeom>
              <a:avLst/>
              <a:gdLst/>
              <a:ahLst/>
              <a:cxnLst/>
              <a:rect l="l" t="t" r="r" b="b"/>
              <a:pathLst>
                <a:path w="3531234" h="955675">
                  <a:moveTo>
                    <a:pt x="0" y="0"/>
                  </a:moveTo>
                  <a:lnTo>
                    <a:pt x="3531107" y="0"/>
                  </a:lnTo>
                  <a:lnTo>
                    <a:pt x="3531107" y="955548"/>
                  </a:lnTo>
                  <a:lnTo>
                    <a:pt x="0" y="95554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" name="object 13"/>
            <p:cNvSpPr/>
            <p:nvPr/>
          </p:nvSpPr>
          <p:spPr>
            <a:xfrm>
              <a:off x="6516623" y="6106667"/>
              <a:ext cx="3442715" cy="9448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" name="object 14"/>
            <p:cNvSpPr/>
            <p:nvPr/>
          </p:nvSpPr>
          <p:spPr>
            <a:xfrm>
              <a:off x="6512051" y="6100571"/>
              <a:ext cx="3453765" cy="957580"/>
            </a:xfrm>
            <a:custGeom>
              <a:avLst/>
              <a:gdLst/>
              <a:ahLst/>
              <a:cxnLst/>
              <a:rect l="l" t="t" r="r" b="b"/>
              <a:pathLst>
                <a:path w="3453765" h="957579">
                  <a:moveTo>
                    <a:pt x="0" y="0"/>
                  </a:moveTo>
                  <a:lnTo>
                    <a:pt x="3453384" y="0"/>
                  </a:lnTo>
                  <a:lnTo>
                    <a:pt x="3453384" y="957072"/>
                  </a:lnTo>
                  <a:lnTo>
                    <a:pt x="0" y="957072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</p:spTree>
    <p:extLst>
      <p:ext uri="{BB962C8B-B14F-4D97-AF65-F5344CB8AC3E}">
        <p14:creationId xmlns:p14="http://schemas.microsoft.com/office/powerpoint/2010/main" val="19543642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1914" y="198628"/>
            <a:ext cx="3214967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9" dirty="0">
                <a:solidFill>
                  <a:srgbClr val="000000"/>
                </a:solidFill>
              </a:rPr>
              <a:t>Electrical</a:t>
            </a:r>
            <a:r>
              <a:rPr sz="4236" spc="-44" dirty="0">
                <a:solidFill>
                  <a:srgbClr val="000000"/>
                </a:solidFill>
              </a:rPr>
              <a:t> </a:t>
            </a:r>
            <a:r>
              <a:rPr sz="4236" spc="9" dirty="0">
                <a:solidFill>
                  <a:srgbClr val="000000"/>
                </a:solidFill>
              </a:rPr>
              <a:t>PPE</a:t>
            </a:r>
            <a:endParaRPr sz="4236"/>
          </a:p>
        </p:txBody>
      </p:sp>
      <p:grpSp>
        <p:nvGrpSpPr>
          <p:cNvPr id="3" name="object 3"/>
          <p:cNvGrpSpPr/>
          <p:nvPr/>
        </p:nvGrpSpPr>
        <p:grpSpPr>
          <a:xfrm>
            <a:off x="6826848" y="3947384"/>
            <a:ext cx="3501838" cy="2770094"/>
            <a:chOff x="5857494" y="4473702"/>
            <a:chExt cx="3968750" cy="3139440"/>
          </a:xfrm>
        </p:grpSpPr>
        <p:sp>
          <p:nvSpPr>
            <p:cNvPr id="4" name="object 4"/>
            <p:cNvSpPr/>
            <p:nvPr/>
          </p:nvSpPr>
          <p:spPr>
            <a:xfrm>
              <a:off x="5865876" y="4512292"/>
              <a:ext cx="3927213" cy="309288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5862828" y="4479036"/>
              <a:ext cx="3957954" cy="3129280"/>
            </a:xfrm>
            <a:custGeom>
              <a:avLst/>
              <a:gdLst/>
              <a:ahLst/>
              <a:cxnLst/>
              <a:rect l="l" t="t" r="r" b="b"/>
              <a:pathLst>
                <a:path w="3957954" h="3129279">
                  <a:moveTo>
                    <a:pt x="0" y="0"/>
                  </a:moveTo>
                  <a:lnTo>
                    <a:pt x="3957828" y="0"/>
                  </a:lnTo>
                  <a:lnTo>
                    <a:pt x="3957828" y="3128771"/>
                  </a:lnTo>
                  <a:lnTo>
                    <a:pt x="0" y="3128771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578076" y="166070"/>
            <a:ext cx="3932144" cy="3137647"/>
            <a:chOff x="5575553" y="188213"/>
            <a:chExt cx="4456430" cy="3556000"/>
          </a:xfrm>
        </p:grpSpPr>
        <p:sp>
          <p:nvSpPr>
            <p:cNvPr id="7" name="object 7"/>
            <p:cNvSpPr/>
            <p:nvPr/>
          </p:nvSpPr>
          <p:spPr>
            <a:xfrm>
              <a:off x="5582411" y="226808"/>
              <a:ext cx="4443983" cy="35130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5580887" y="193547"/>
              <a:ext cx="4445635" cy="3545204"/>
            </a:xfrm>
            <a:custGeom>
              <a:avLst/>
              <a:gdLst/>
              <a:ahLst/>
              <a:cxnLst/>
              <a:rect l="l" t="t" r="r" b="b"/>
              <a:pathLst>
                <a:path w="4445634" h="3545204">
                  <a:moveTo>
                    <a:pt x="0" y="0"/>
                  </a:moveTo>
                  <a:lnTo>
                    <a:pt x="4445508" y="0"/>
                  </a:lnTo>
                  <a:lnTo>
                    <a:pt x="4445508" y="3544824"/>
                  </a:lnTo>
                  <a:lnTo>
                    <a:pt x="0" y="3544824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351842" y="864175"/>
            <a:ext cx="7898466" cy="3032312"/>
          </a:xfrm>
          <a:prstGeom prst="rect">
            <a:avLst/>
          </a:prstGeom>
        </p:spPr>
        <p:txBody>
          <a:bodyPr vert="horz" wrap="square" lIns="0" tIns="15688" rIns="0" bIns="0" rtlCol="0">
            <a:spAutoFit/>
          </a:bodyPr>
          <a:lstStyle/>
          <a:p>
            <a:pPr marL="509895" marR="3990067" indent="-499249">
              <a:lnSpc>
                <a:spcPct val="99800"/>
              </a:lnSpc>
              <a:spcBef>
                <a:spcPts val="124"/>
              </a:spcBef>
              <a:buSzPct val="75409"/>
              <a:buAutoNum type="arabicPeriod"/>
              <a:tabLst>
                <a:tab pos="509895" algn="l"/>
                <a:tab pos="510455" algn="l"/>
              </a:tabLst>
            </a:pPr>
            <a:r>
              <a:rPr sz="2691" b="1" spc="13" dirty="0">
                <a:latin typeface="UKIJ Inchike"/>
                <a:cs typeface="UKIJ Inchike"/>
              </a:rPr>
              <a:t>Shock Hazard PPE:  </a:t>
            </a:r>
            <a:r>
              <a:rPr sz="2338" spc="-9" dirty="0">
                <a:latin typeface="UKIJ Inchike"/>
                <a:cs typeface="UKIJ Inchike"/>
              </a:rPr>
              <a:t>Voltage-Rated Hardhats,  Gloves, Blankets, Sleeves,  Hot </a:t>
            </a:r>
            <a:r>
              <a:rPr sz="2338" spc="-4" dirty="0">
                <a:latin typeface="UKIJ Inchike"/>
                <a:cs typeface="UKIJ Inchike"/>
              </a:rPr>
              <a:t>Sticks, </a:t>
            </a:r>
            <a:r>
              <a:rPr sz="2338" spc="-9" dirty="0">
                <a:latin typeface="UKIJ Inchike"/>
                <a:cs typeface="UKIJ Inchike"/>
              </a:rPr>
              <a:t>Tools.</a:t>
            </a:r>
            <a:r>
              <a:rPr sz="2338" spc="-35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etc.</a:t>
            </a:r>
            <a:endParaRPr sz="2338">
              <a:latin typeface="UKIJ Inchike"/>
              <a:cs typeface="UKIJ Inchike"/>
            </a:endParaRPr>
          </a:p>
          <a:p>
            <a:pPr marL="509895" indent="-499249">
              <a:lnSpc>
                <a:spcPts val="3097"/>
              </a:lnSpc>
              <a:spcBef>
                <a:spcPts val="675"/>
              </a:spcBef>
              <a:buSzPct val="75409"/>
              <a:buAutoNum type="arabicPeriod"/>
              <a:tabLst>
                <a:tab pos="509895" algn="l"/>
                <a:tab pos="510455" algn="l"/>
              </a:tabLst>
            </a:pPr>
            <a:r>
              <a:rPr sz="2691" b="1" spc="13" dirty="0">
                <a:latin typeface="UKIJ Inchike"/>
                <a:cs typeface="UKIJ Inchike"/>
              </a:rPr>
              <a:t>Arc Flash</a:t>
            </a:r>
            <a:r>
              <a:rPr sz="2691" b="1" spc="-40" dirty="0">
                <a:latin typeface="UKIJ Inchike"/>
                <a:cs typeface="UKIJ Inchike"/>
              </a:rPr>
              <a:t> </a:t>
            </a:r>
            <a:r>
              <a:rPr sz="2691" b="1" spc="13" dirty="0">
                <a:latin typeface="UKIJ Inchike"/>
                <a:cs typeface="UKIJ Inchike"/>
              </a:rPr>
              <a:t>PPE:</a:t>
            </a:r>
            <a:endParaRPr sz="2691">
              <a:latin typeface="UKIJ Inchike"/>
              <a:cs typeface="UKIJ Inchike"/>
            </a:endParaRPr>
          </a:p>
          <a:p>
            <a:pPr marL="486922">
              <a:lnSpc>
                <a:spcPts val="2669"/>
              </a:lnSpc>
            </a:pPr>
            <a:r>
              <a:rPr sz="2338" spc="-18" dirty="0">
                <a:latin typeface="UKIJ Inchike"/>
                <a:cs typeface="UKIJ Inchike"/>
              </a:rPr>
              <a:t>Arc-rated </a:t>
            </a:r>
            <a:r>
              <a:rPr sz="2338" spc="-9" dirty="0">
                <a:latin typeface="UKIJ Inchike"/>
                <a:cs typeface="UKIJ Inchike"/>
              </a:rPr>
              <a:t>items.</a:t>
            </a:r>
            <a:r>
              <a:rPr sz="2338" spc="-22" dirty="0">
                <a:latin typeface="UKIJ Inchike"/>
                <a:cs typeface="UKIJ Inchike"/>
              </a:rPr>
              <a:t> </a:t>
            </a:r>
            <a:r>
              <a:rPr sz="2338" spc="-13" dirty="0">
                <a:latin typeface="UKIJ Inchike"/>
                <a:cs typeface="UKIJ Inchike"/>
              </a:rPr>
              <a:t>Required</a:t>
            </a:r>
            <a:endParaRPr sz="2338">
              <a:latin typeface="UKIJ Inchike"/>
              <a:cs typeface="UKIJ Inchike"/>
            </a:endParaRPr>
          </a:p>
          <a:p>
            <a:pPr marL="486922">
              <a:lnSpc>
                <a:spcPts val="2797"/>
              </a:lnSpc>
            </a:pPr>
            <a:r>
              <a:rPr sz="2338" spc="-9" dirty="0">
                <a:latin typeface="UKIJ Inchike"/>
                <a:cs typeface="UKIJ Inchike"/>
              </a:rPr>
              <a:t>when </a:t>
            </a:r>
            <a:r>
              <a:rPr sz="2338" spc="-13" dirty="0">
                <a:latin typeface="UKIJ Inchike"/>
                <a:cs typeface="UKIJ Inchike"/>
              </a:rPr>
              <a:t>Arc </a:t>
            </a:r>
            <a:r>
              <a:rPr sz="2338" spc="-9" dirty="0">
                <a:latin typeface="UKIJ Inchike"/>
                <a:cs typeface="UKIJ Inchike"/>
              </a:rPr>
              <a:t>Flash Boundary</a:t>
            </a:r>
            <a:r>
              <a:rPr sz="2338" spc="22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is</a:t>
            </a:r>
            <a:endParaRPr sz="2338">
              <a:latin typeface="UKIJ Inchike"/>
              <a:cs typeface="UKIJ Inchike"/>
            </a:endParaRPr>
          </a:p>
          <a:p>
            <a:pPr marL="486922">
              <a:lnSpc>
                <a:spcPts val="2802"/>
              </a:lnSpc>
            </a:pPr>
            <a:r>
              <a:rPr sz="2338" spc="-9" dirty="0">
                <a:latin typeface="UKIJ Inchike"/>
                <a:cs typeface="UKIJ Inchike"/>
              </a:rPr>
              <a:t>crossed and </a:t>
            </a:r>
            <a:r>
              <a:rPr sz="2338" spc="-13" dirty="0">
                <a:latin typeface="UKIJ Inchike"/>
                <a:cs typeface="UKIJ Inchike"/>
              </a:rPr>
              <a:t>performing </a:t>
            </a:r>
            <a:r>
              <a:rPr sz="2338" spc="-4" dirty="0">
                <a:latin typeface="UKIJ Inchike"/>
                <a:cs typeface="UKIJ Inchike"/>
              </a:rPr>
              <a:t>tasks that </a:t>
            </a:r>
            <a:r>
              <a:rPr sz="2338" spc="-9" dirty="0">
                <a:latin typeface="UKIJ Inchike"/>
                <a:cs typeface="UKIJ Inchike"/>
              </a:rPr>
              <a:t>pose </a:t>
            </a:r>
            <a:r>
              <a:rPr sz="2338" spc="-13" dirty="0">
                <a:latin typeface="UKIJ Inchike"/>
                <a:cs typeface="UKIJ Inchike"/>
              </a:rPr>
              <a:t>an </a:t>
            </a:r>
            <a:r>
              <a:rPr sz="2338" spc="-18" dirty="0">
                <a:latin typeface="UKIJ Inchike"/>
                <a:cs typeface="UKIJ Inchike"/>
              </a:rPr>
              <a:t>arc </a:t>
            </a:r>
            <a:r>
              <a:rPr sz="2338" spc="-13" dirty="0">
                <a:latin typeface="UKIJ Inchike"/>
                <a:cs typeface="UKIJ Inchike"/>
              </a:rPr>
              <a:t>flash</a:t>
            </a:r>
            <a:r>
              <a:rPr sz="2338" spc="79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risk.</a:t>
            </a:r>
            <a:endParaRPr sz="2338">
              <a:latin typeface="UKIJ Inchike"/>
              <a:cs typeface="UKIJ Inchike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833070" y="3947384"/>
            <a:ext cx="3932144" cy="2770094"/>
            <a:chOff x="1331213" y="4473702"/>
            <a:chExt cx="4456430" cy="3139440"/>
          </a:xfrm>
        </p:grpSpPr>
        <p:sp>
          <p:nvSpPr>
            <p:cNvPr id="11" name="object 11"/>
            <p:cNvSpPr/>
            <p:nvPr/>
          </p:nvSpPr>
          <p:spPr>
            <a:xfrm>
              <a:off x="1339595" y="4479036"/>
              <a:ext cx="4421681" cy="31302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" name="object 12"/>
            <p:cNvSpPr/>
            <p:nvPr/>
          </p:nvSpPr>
          <p:spPr>
            <a:xfrm>
              <a:off x="1336547" y="4479036"/>
              <a:ext cx="4445635" cy="3129280"/>
            </a:xfrm>
            <a:custGeom>
              <a:avLst/>
              <a:gdLst/>
              <a:ahLst/>
              <a:cxnLst/>
              <a:rect l="l" t="t" r="r" b="b"/>
              <a:pathLst>
                <a:path w="4445635" h="3129279">
                  <a:moveTo>
                    <a:pt x="0" y="0"/>
                  </a:moveTo>
                  <a:lnTo>
                    <a:pt x="4445508" y="0"/>
                  </a:lnTo>
                  <a:lnTo>
                    <a:pt x="4445508" y="3128771"/>
                  </a:lnTo>
                  <a:lnTo>
                    <a:pt x="0" y="3128771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</p:spTree>
    <p:extLst>
      <p:ext uri="{BB962C8B-B14F-4D97-AF65-F5344CB8AC3E}">
        <p14:creationId xmlns:p14="http://schemas.microsoft.com/office/powerpoint/2010/main" val="40792613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5484" y="353159"/>
            <a:ext cx="5423647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13" dirty="0">
                <a:solidFill>
                  <a:srgbClr val="000000"/>
                </a:solidFill>
              </a:rPr>
              <a:t>Inspect Rubber</a:t>
            </a:r>
            <a:r>
              <a:rPr sz="4236" spc="-57" dirty="0">
                <a:solidFill>
                  <a:srgbClr val="000000"/>
                </a:solidFill>
              </a:rPr>
              <a:t> </a:t>
            </a:r>
            <a:r>
              <a:rPr sz="4236" spc="18" dirty="0">
                <a:solidFill>
                  <a:srgbClr val="000000"/>
                </a:solidFill>
              </a:rPr>
              <a:t>Gloves</a:t>
            </a:r>
            <a:endParaRPr sz="4236"/>
          </a:p>
        </p:txBody>
      </p:sp>
      <p:grpSp>
        <p:nvGrpSpPr>
          <p:cNvPr id="3" name="object 3"/>
          <p:cNvGrpSpPr/>
          <p:nvPr/>
        </p:nvGrpSpPr>
        <p:grpSpPr>
          <a:xfrm>
            <a:off x="8204498" y="402067"/>
            <a:ext cx="2144806" cy="2801471"/>
            <a:chOff x="7418831" y="455676"/>
            <a:chExt cx="2430780" cy="3175000"/>
          </a:xfrm>
        </p:grpSpPr>
        <p:sp>
          <p:nvSpPr>
            <p:cNvPr id="4" name="object 4"/>
            <p:cNvSpPr/>
            <p:nvPr/>
          </p:nvSpPr>
          <p:spPr>
            <a:xfrm>
              <a:off x="7681736" y="1594998"/>
              <a:ext cx="1539194" cy="203516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8343899" y="1027176"/>
              <a:ext cx="600710" cy="2021205"/>
            </a:xfrm>
            <a:custGeom>
              <a:avLst/>
              <a:gdLst/>
              <a:ahLst/>
              <a:cxnLst/>
              <a:rect l="l" t="t" r="r" b="b"/>
              <a:pathLst>
                <a:path w="600709" h="2021205">
                  <a:moveTo>
                    <a:pt x="444350" y="1797215"/>
                  </a:moveTo>
                  <a:lnTo>
                    <a:pt x="0" y="19812"/>
                  </a:lnTo>
                  <a:lnTo>
                    <a:pt x="77724" y="0"/>
                  </a:lnTo>
                  <a:lnTo>
                    <a:pt x="522224" y="1778000"/>
                  </a:lnTo>
                  <a:lnTo>
                    <a:pt x="444350" y="1797215"/>
                  </a:lnTo>
                  <a:close/>
                </a:path>
                <a:path w="600709" h="2021205">
                  <a:moveTo>
                    <a:pt x="582832" y="1836420"/>
                  </a:moveTo>
                  <a:lnTo>
                    <a:pt x="454152" y="1836420"/>
                  </a:lnTo>
                  <a:lnTo>
                    <a:pt x="531876" y="1816608"/>
                  </a:lnTo>
                  <a:lnTo>
                    <a:pt x="522224" y="1778000"/>
                  </a:lnTo>
                  <a:lnTo>
                    <a:pt x="600456" y="1758696"/>
                  </a:lnTo>
                  <a:lnTo>
                    <a:pt x="582832" y="1836420"/>
                  </a:lnTo>
                  <a:close/>
                </a:path>
                <a:path w="600709" h="2021205">
                  <a:moveTo>
                    <a:pt x="454152" y="1836420"/>
                  </a:moveTo>
                  <a:lnTo>
                    <a:pt x="444350" y="1797215"/>
                  </a:lnTo>
                  <a:lnTo>
                    <a:pt x="522224" y="1778000"/>
                  </a:lnTo>
                  <a:lnTo>
                    <a:pt x="531876" y="1816608"/>
                  </a:lnTo>
                  <a:lnTo>
                    <a:pt x="454152" y="1836420"/>
                  </a:lnTo>
                  <a:close/>
                </a:path>
                <a:path w="600709" h="2021205">
                  <a:moveTo>
                    <a:pt x="541020" y="2020824"/>
                  </a:moveTo>
                  <a:lnTo>
                    <a:pt x="365760" y="1816608"/>
                  </a:lnTo>
                  <a:lnTo>
                    <a:pt x="444350" y="1797215"/>
                  </a:lnTo>
                  <a:lnTo>
                    <a:pt x="454152" y="1836420"/>
                  </a:lnTo>
                  <a:lnTo>
                    <a:pt x="582832" y="1836420"/>
                  </a:lnTo>
                  <a:lnTo>
                    <a:pt x="541020" y="20208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7418831" y="455676"/>
              <a:ext cx="2430780" cy="913130"/>
            </a:xfrm>
            <a:custGeom>
              <a:avLst/>
              <a:gdLst/>
              <a:ahLst/>
              <a:cxnLst/>
              <a:rect l="l" t="t" r="r" b="b"/>
              <a:pathLst>
                <a:path w="2430779" h="913130">
                  <a:moveTo>
                    <a:pt x="2430779" y="912876"/>
                  </a:moveTo>
                  <a:lnTo>
                    <a:pt x="0" y="912876"/>
                  </a:lnTo>
                  <a:lnTo>
                    <a:pt x="0" y="0"/>
                  </a:lnTo>
                  <a:lnTo>
                    <a:pt x="2430779" y="0"/>
                  </a:lnTo>
                  <a:lnTo>
                    <a:pt x="2430779" y="912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204498" y="402067"/>
            <a:ext cx="2144806" cy="771893"/>
          </a:xfrm>
          <a:prstGeom prst="rect">
            <a:avLst/>
          </a:prstGeom>
          <a:ln w="10667">
            <a:solidFill>
              <a:srgbClr val="000000"/>
            </a:solidFill>
          </a:ln>
        </p:spPr>
        <p:txBody>
          <a:bodyPr vert="horz" wrap="square" lIns="0" tIns="53228" rIns="0" bIns="0" rtlCol="0">
            <a:spAutoFit/>
          </a:bodyPr>
          <a:lstStyle/>
          <a:p>
            <a:pPr marL="166416" marR="161373" indent="82928">
              <a:lnSpc>
                <a:spcPts val="2797"/>
              </a:lnSpc>
              <a:spcBef>
                <a:spcPts val="419"/>
              </a:spcBef>
            </a:pPr>
            <a:r>
              <a:rPr sz="2338" spc="-4" dirty="0">
                <a:solidFill>
                  <a:srgbClr val="BF0000"/>
                </a:solidFill>
                <a:latin typeface="UKIJ Inchike"/>
                <a:cs typeface="UKIJ Inchike"/>
              </a:rPr>
              <a:t>Check: </a:t>
            </a:r>
            <a:r>
              <a:rPr sz="2338" spc="-9" dirty="0">
                <a:solidFill>
                  <a:srgbClr val="BF0000"/>
                </a:solidFill>
                <a:latin typeface="UKIJ Inchike"/>
                <a:cs typeface="UKIJ Inchike"/>
              </a:rPr>
              <a:t>Class  and </a:t>
            </a:r>
            <a:r>
              <a:rPr sz="2338" spc="-71" dirty="0">
                <a:solidFill>
                  <a:srgbClr val="BF0000"/>
                </a:solidFill>
                <a:latin typeface="UKIJ Inchike"/>
                <a:cs typeface="UKIJ Inchike"/>
              </a:rPr>
              <a:t>Test</a:t>
            </a:r>
            <a:r>
              <a:rPr sz="2338" spc="-49" dirty="0">
                <a:solidFill>
                  <a:srgbClr val="BF0000"/>
                </a:solidFill>
                <a:latin typeface="UKIJ Inchike"/>
                <a:cs typeface="UKIJ Inchike"/>
              </a:rPr>
              <a:t> </a:t>
            </a:r>
            <a:r>
              <a:rPr sz="2338" spc="-9" dirty="0">
                <a:solidFill>
                  <a:srgbClr val="BF0000"/>
                </a:solidFill>
                <a:latin typeface="UKIJ Inchike"/>
                <a:cs typeface="UKIJ Inchike"/>
              </a:rPr>
              <a:t>Date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75649" y="1009977"/>
            <a:ext cx="7762875" cy="5506010"/>
          </a:xfrm>
          <a:prstGeom prst="rect">
            <a:avLst/>
          </a:prstGeom>
        </p:spPr>
        <p:txBody>
          <a:bodyPr vert="horz" wrap="square" lIns="0" tIns="97490" rIns="0" bIns="0" rtlCol="0">
            <a:spAutoFit/>
          </a:bodyPr>
          <a:lstStyle/>
          <a:p>
            <a:pPr marL="332832" marR="2427884" indent="-332832">
              <a:lnSpc>
                <a:spcPct val="100000"/>
              </a:lnSpc>
              <a:spcBef>
                <a:spcPts val="767"/>
              </a:spcBef>
              <a:buSzPct val="75409"/>
              <a:buFont typeface="Georgia"/>
              <a:buChar char=""/>
              <a:tabLst>
                <a:tab pos="332832" algn="l"/>
                <a:tab pos="345160" algn="l"/>
              </a:tabLst>
            </a:pPr>
            <a:r>
              <a:rPr sz="2691" spc="9" dirty="0">
                <a:latin typeface="UKIJ Inchike"/>
                <a:cs typeface="UKIJ Inchike"/>
              </a:rPr>
              <a:t>Check the </a:t>
            </a:r>
            <a:r>
              <a:rPr sz="2691" spc="4" dirty="0">
                <a:latin typeface="UKIJ Inchike"/>
                <a:cs typeface="UKIJ Inchike"/>
              </a:rPr>
              <a:t>test </a:t>
            </a:r>
            <a:r>
              <a:rPr sz="2691" spc="9" dirty="0">
                <a:latin typeface="UKIJ Inchike"/>
                <a:cs typeface="UKIJ Inchike"/>
              </a:rPr>
              <a:t>date </a:t>
            </a:r>
            <a:r>
              <a:rPr sz="2691" spc="22" dirty="0">
                <a:latin typeface="UKIJ Inchike"/>
                <a:cs typeface="UKIJ Inchike"/>
              </a:rPr>
              <a:t>on </a:t>
            </a:r>
            <a:r>
              <a:rPr sz="2691" spc="9" dirty="0">
                <a:latin typeface="UKIJ Inchike"/>
                <a:cs typeface="UKIJ Inchike"/>
              </a:rPr>
              <a:t>the</a:t>
            </a:r>
            <a:r>
              <a:rPr sz="2691" spc="13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glove</a:t>
            </a:r>
            <a:endParaRPr sz="2691">
              <a:latin typeface="UKIJ Inchike"/>
              <a:cs typeface="UKIJ Inchike"/>
            </a:endParaRPr>
          </a:p>
          <a:p>
            <a:pPr marL="10646" marR="2504648">
              <a:lnSpc>
                <a:spcPct val="101000"/>
              </a:lnSpc>
              <a:spcBef>
                <a:spcPts val="657"/>
              </a:spcBef>
              <a:buSzPct val="75409"/>
              <a:buFont typeface="Georgia"/>
              <a:buChar char=""/>
              <a:tabLst>
                <a:tab pos="344039" algn="l"/>
                <a:tab pos="345160" algn="l"/>
              </a:tabLst>
            </a:pPr>
            <a:r>
              <a:rPr sz="2691" spc="4" dirty="0">
                <a:latin typeface="UKIJ Inchike"/>
                <a:cs typeface="UKIJ Inchike"/>
              </a:rPr>
              <a:t>If </a:t>
            </a:r>
            <a:r>
              <a:rPr sz="2691" spc="9" dirty="0">
                <a:latin typeface="UKIJ Inchike"/>
                <a:cs typeface="UKIJ Inchike"/>
              </a:rPr>
              <a:t>using for </a:t>
            </a:r>
            <a:r>
              <a:rPr sz="2691" spc="18" dirty="0">
                <a:latin typeface="UKIJ Inchike"/>
                <a:cs typeface="UKIJ Inchike"/>
              </a:rPr>
              <a:t>more </a:t>
            </a:r>
            <a:r>
              <a:rPr sz="2691" spc="13" dirty="0">
                <a:latin typeface="UKIJ Inchike"/>
                <a:cs typeface="UKIJ Inchike"/>
              </a:rPr>
              <a:t>than 6</a:t>
            </a:r>
            <a:r>
              <a:rPr sz="2691" spc="-88" dirty="0">
                <a:latin typeface="UKIJ Inchike"/>
                <a:cs typeface="UKIJ Inchike"/>
              </a:rPr>
              <a:t> </a:t>
            </a:r>
            <a:r>
              <a:rPr sz="2691" spc="18" dirty="0">
                <a:latin typeface="UKIJ Inchike"/>
                <a:cs typeface="UKIJ Inchike"/>
              </a:rPr>
              <a:t>months  </a:t>
            </a:r>
            <a:r>
              <a:rPr sz="2691" spc="22" dirty="0">
                <a:latin typeface="UKIJ Inchike"/>
                <a:cs typeface="UKIJ Inchike"/>
              </a:rPr>
              <a:t>DO NOT </a:t>
            </a:r>
            <a:r>
              <a:rPr sz="2691" spc="18" dirty="0">
                <a:latin typeface="UKIJ Inchike"/>
                <a:cs typeface="UKIJ Inchike"/>
              </a:rPr>
              <a:t>USE… </a:t>
            </a:r>
            <a:r>
              <a:rPr sz="2691" spc="9" dirty="0">
                <a:latin typeface="UKIJ Inchike"/>
                <a:cs typeface="UKIJ Inchike"/>
              </a:rPr>
              <a:t>electrical</a:t>
            </a:r>
            <a:r>
              <a:rPr sz="2691" spc="-124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retest</a:t>
            </a:r>
            <a:endParaRPr sz="2691">
              <a:latin typeface="UKIJ Inchike"/>
              <a:cs typeface="UKIJ Inchike"/>
            </a:endParaRPr>
          </a:p>
          <a:p>
            <a:pPr>
              <a:lnSpc>
                <a:spcPct val="100000"/>
              </a:lnSpc>
              <a:buFont typeface="Georgia"/>
              <a:buChar char=""/>
            </a:pPr>
            <a:endParaRPr sz="3265">
              <a:latin typeface="UKIJ Inchike"/>
              <a:cs typeface="UKIJ Inchike"/>
            </a:endParaRPr>
          </a:p>
          <a:p>
            <a:pPr marL="2821231">
              <a:lnSpc>
                <a:spcPct val="100000"/>
              </a:lnSpc>
              <a:spcBef>
                <a:spcPts val="2541"/>
              </a:spcBef>
            </a:pPr>
            <a:r>
              <a:rPr sz="2691" b="1" spc="13" dirty="0">
                <a:solidFill>
                  <a:srgbClr val="496D97"/>
                </a:solidFill>
                <a:latin typeface="UKIJ Inchike"/>
                <a:cs typeface="UKIJ Inchike"/>
              </a:rPr>
              <a:t>Inspect </a:t>
            </a:r>
            <a:r>
              <a:rPr sz="2691" b="1" spc="9" dirty="0">
                <a:solidFill>
                  <a:srgbClr val="496D97"/>
                </a:solidFill>
                <a:latin typeface="UKIJ Inchike"/>
                <a:cs typeface="UKIJ Inchike"/>
              </a:rPr>
              <a:t>prior </a:t>
            </a:r>
            <a:r>
              <a:rPr sz="2691" b="1" spc="18" dirty="0">
                <a:solidFill>
                  <a:srgbClr val="496D97"/>
                </a:solidFill>
                <a:latin typeface="UKIJ Inchike"/>
                <a:cs typeface="UKIJ Inchike"/>
              </a:rPr>
              <a:t>to </a:t>
            </a:r>
            <a:r>
              <a:rPr sz="2691" b="1" spc="13" dirty="0">
                <a:solidFill>
                  <a:srgbClr val="496D97"/>
                </a:solidFill>
                <a:latin typeface="UKIJ Inchike"/>
                <a:cs typeface="UKIJ Inchike"/>
              </a:rPr>
              <a:t>each</a:t>
            </a:r>
            <a:r>
              <a:rPr sz="2691" b="1" spc="-88" dirty="0">
                <a:solidFill>
                  <a:srgbClr val="496D97"/>
                </a:solidFill>
                <a:latin typeface="UKIJ Inchike"/>
                <a:cs typeface="UKIJ Inchike"/>
              </a:rPr>
              <a:t> </a:t>
            </a:r>
            <a:r>
              <a:rPr sz="2691" b="1" spc="9" dirty="0">
                <a:solidFill>
                  <a:srgbClr val="496D97"/>
                </a:solidFill>
                <a:latin typeface="UKIJ Inchike"/>
                <a:cs typeface="UKIJ Inchike"/>
              </a:rPr>
              <a:t>use</a:t>
            </a:r>
            <a:endParaRPr sz="2691">
              <a:latin typeface="UKIJ Inchike"/>
              <a:cs typeface="UKIJ Inchike"/>
            </a:endParaRPr>
          </a:p>
          <a:p>
            <a:pPr marL="3155184" marR="110944" lvl="1" indent="-333953">
              <a:lnSpc>
                <a:spcPts val="2797"/>
              </a:lnSpc>
              <a:spcBef>
                <a:spcPts val="101"/>
              </a:spcBef>
              <a:buFont typeface="Arial"/>
              <a:buChar char="•"/>
              <a:tabLst>
                <a:tab pos="3155184" algn="l"/>
                <a:tab pos="3155745" algn="l"/>
              </a:tabLst>
            </a:pPr>
            <a:r>
              <a:rPr sz="2338" spc="-13" dirty="0">
                <a:solidFill>
                  <a:srgbClr val="496D97"/>
                </a:solidFill>
                <a:latin typeface="UKIJ Inchike"/>
                <a:cs typeface="UKIJ Inchike"/>
              </a:rPr>
              <a:t>Roll </a:t>
            </a:r>
            <a:r>
              <a:rPr sz="2338" spc="-9" dirty="0">
                <a:solidFill>
                  <a:srgbClr val="496D97"/>
                </a:solidFill>
                <a:latin typeface="UKIJ Inchike"/>
                <a:cs typeface="UKIJ Inchike"/>
              </a:rPr>
              <a:t>the </a:t>
            </a:r>
            <a:r>
              <a:rPr sz="2338" spc="-13" dirty="0">
                <a:solidFill>
                  <a:srgbClr val="496D97"/>
                </a:solidFill>
                <a:latin typeface="UKIJ Inchike"/>
                <a:cs typeface="UKIJ Inchike"/>
              </a:rPr>
              <a:t>entire </a:t>
            </a:r>
            <a:r>
              <a:rPr sz="2338" spc="-9" dirty="0">
                <a:solidFill>
                  <a:srgbClr val="496D97"/>
                </a:solidFill>
                <a:latin typeface="UKIJ Inchike"/>
                <a:cs typeface="UKIJ Inchike"/>
              </a:rPr>
              <a:t>outside and </a:t>
            </a:r>
            <a:r>
              <a:rPr sz="2338" spc="-4" dirty="0">
                <a:solidFill>
                  <a:srgbClr val="496D97"/>
                </a:solidFill>
                <a:latin typeface="UKIJ Inchike"/>
                <a:cs typeface="UKIJ Inchike"/>
              </a:rPr>
              <a:t>inside  </a:t>
            </a:r>
            <a:r>
              <a:rPr sz="2338" spc="-13" dirty="0">
                <a:solidFill>
                  <a:srgbClr val="496D97"/>
                </a:solidFill>
                <a:latin typeface="UKIJ Inchike"/>
                <a:cs typeface="UKIJ Inchike"/>
              </a:rPr>
              <a:t>surface areas </a:t>
            </a:r>
            <a:r>
              <a:rPr sz="2338" spc="-9" dirty="0">
                <a:solidFill>
                  <a:srgbClr val="496D97"/>
                </a:solidFill>
                <a:latin typeface="UKIJ Inchike"/>
                <a:cs typeface="UKIJ Inchike"/>
              </a:rPr>
              <a:t>between </a:t>
            </a:r>
            <a:r>
              <a:rPr sz="2338" spc="-13" dirty="0">
                <a:solidFill>
                  <a:srgbClr val="496D97"/>
                </a:solidFill>
                <a:latin typeface="UKIJ Inchike"/>
                <a:cs typeface="UKIJ Inchike"/>
              </a:rPr>
              <a:t>your</a:t>
            </a:r>
            <a:r>
              <a:rPr sz="2338" dirty="0">
                <a:solidFill>
                  <a:srgbClr val="496D97"/>
                </a:solidFill>
                <a:latin typeface="UKIJ Inchike"/>
                <a:cs typeface="UKIJ Inchike"/>
              </a:rPr>
              <a:t> </a:t>
            </a:r>
            <a:r>
              <a:rPr sz="2338" spc="-4" dirty="0">
                <a:solidFill>
                  <a:srgbClr val="496D97"/>
                </a:solidFill>
                <a:latin typeface="UKIJ Inchike"/>
                <a:cs typeface="UKIJ Inchike"/>
              </a:rPr>
              <a:t>hands</a:t>
            </a:r>
            <a:endParaRPr sz="2338">
              <a:latin typeface="UKIJ Inchike"/>
              <a:cs typeface="UKIJ Inchike"/>
            </a:endParaRPr>
          </a:p>
          <a:p>
            <a:pPr marL="3688053">
              <a:lnSpc>
                <a:spcPts val="2709"/>
              </a:lnSpc>
            </a:pPr>
            <a:r>
              <a:rPr sz="2471" i="1" spc="-896" dirty="0">
                <a:solidFill>
                  <a:srgbClr val="496D97"/>
                </a:solidFill>
                <a:latin typeface="Verdana"/>
                <a:cs typeface="Verdana"/>
              </a:rPr>
              <a:t>Lookforcacksingovelr</a:t>
            </a:r>
            <a:endParaRPr sz="2471">
              <a:latin typeface="Verdana"/>
              <a:cs typeface="Verdana"/>
            </a:endParaRPr>
          </a:p>
          <a:p>
            <a:pPr marL="3155184" lvl="1" indent="-334513">
              <a:lnSpc>
                <a:spcPts val="2784"/>
              </a:lnSpc>
              <a:buFont typeface="Arial"/>
              <a:buChar char="•"/>
              <a:tabLst>
                <a:tab pos="3155184" algn="l"/>
                <a:tab pos="3155745" algn="l"/>
              </a:tabLst>
            </a:pPr>
            <a:r>
              <a:rPr sz="2338" spc="-62" dirty="0">
                <a:solidFill>
                  <a:srgbClr val="496D97"/>
                </a:solidFill>
                <a:latin typeface="UKIJ Inchike"/>
                <a:cs typeface="UKIJ Inchike"/>
              </a:rPr>
              <a:t>Turn </a:t>
            </a:r>
            <a:r>
              <a:rPr sz="2338" spc="-13" dirty="0">
                <a:solidFill>
                  <a:srgbClr val="496D97"/>
                </a:solidFill>
                <a:latin typeface="UKIJ Inchike"/>
                <a:cs typeface="UKIJ Inchike"/>
              </a:rPr>
              <a:t>glove </a:t>
            </a:r>
            <a:r>
              <a:rPr sz="2338" spc="-4" dirty="0">
                <a:solidFill>
                  <a:srgbClr val="496D97"/>
                </a:solidFill>
                <a:latin typeface="UKIJ Inchike"/>
                <a:cs typeface="UKIJ Inchike"/>
              </a:rPr>
              <a:t>inside </a:t>
            </a:r>
            <a:r>
              <a:rPr sz="2338" spc="-9" dirty="0">
                <a:solidFill>
                  <a:srgbClr val="496D97"/>
                </a:solidFill>
                <a:latin typeface="UKIJ Inchike"/>
                <a:cs typeface="UKIJ Inchike"/>
              </a:rPr>
              <a:t>out </a:t>
            </a:r>
            <a:r>
              <a:rPr sz="2338" spc="-13" dirty="0">
                <a:solidFill>
                  <a:srgbClr val="496D97"/>
                </a:solidFill>
                <a:latin typeface="UKIJ Inchike"/>
                <a:cs typeface="UKIJ Inchike"/>
              </a:rPr>
              <a:t>and</a:t>
            </a:r>
            <a:r>
              <a:rPr sz="2338" spc="13" dirty="0">
                <a:solidFill>
                  <a:srgbClr val="496D97"/>
                </a:solidFill>
                <a:latin typeface="UKIJ Inchike"/>
                <a:cs typeface="UKIJ Inchike"/>
              </a:rPr>
              <a:t> </a:t>
            </a:r>
            <a:r>
              <a:rPr sz="2338" spc="-9" dirty="0">
                <a:solidFill>
                  <a:srgbClr val="496D97"/>
                </a:solidFill>
                <a:latin typeface="UKIJ Inchike"/>
                <a:cs typeface="UKIJ Inchike"/>
              </a:rPr>
              <a:t>repeat</a:t>
            </a:r>
            <a:endParaRPr sz="2338">
              <a:latin typeface="UKIJ Inchike"/>
              <a:cs typeface="UKIJ Inchike"/>
            </a:endParaRPr>
          </a:p>
          <a:p>
            <a:pPr marL="3155184" marR="4483" lvl="1" indent="-333953">
              <a:lnSpc>
                <a:spcPts val="2797"/>
              </a:lnSpc>
              <a:spcBef>
                <a:spcPts val="97"/>
              </a:spcBef>
              <a:buFont typeface="Arial"/>
              <a:buChar char="•"/>
              <a:tabLst>
                <a:tab pos="3155184" algn="l"/>
                <a:tab pos="3155745" algn="l"/>
              </a:tabLst>
            </a:pPr>
            <a:r>
              <a:rPr sz="2338" spc="-9" dirty="0">
                <a:solidFill>
                  <a:srgbClr val="496D97"/>
                </a:solidFill>
                <a:latin typeface="UKIJ Inchike"/>
                <a:cs typeface="UKIJ Inchike"/>
              </a:rPr>
              <a:t>Stretch/pull apart adjacent thumb  and fingers </a:t>
            </a:r>
            <a:r>
              <a:rPr sz="2338" dirty="0">
                <a:solidFill>
                  <a:srgbClr val="496D97"/>
                </a:solidFill>
                <a:latin typeface="UKIJ Inchike"/>
                <a:cs typeface="UKIJ Inchike"/>
              </a:rPr>
              <a:t>to </a:t>
            </a:r>
            <a:r>
              <a:rPr sz="2338" spc="-9" dirty="0">
                <a:solidFill>
                  <a:srgbClr val="496D97"/>
                </a:solidFill>
                <a:latin typeface="UKIJ Inchike"/>
                <a:cs typeface="UKIJ Inchike"/>
              </a:rPr>
              <a:t>look </a:t>
            </a:r>
            <a:r>
              <a:rPr sz="2338" spc="-18" dirty="0">
                <a:solidFill>
                  <a:srgbClr val="496D97"/>
                </a:solidFill>
                <a:latin typeface="UKIJ Inchike"/>
                <a:cs typeface="UKIJ Inchike"/>
              </a:rPr>
              <a:t>for</a:t>
            </a:r>
            <a:r>
              <a:rPr sz="2338" spc="-57" dirty="0">
                <a:solidFill>
                  <a:srgbClr val="496D97"/>
                </a:solidFill>
                <a:latin typeface="UKIJ Inchike"/>
                <a:cs typeface="UKIJ Inchike"/>
              </a:rPr>
              <a:t> </a:t>
            </a:r>
            <a:r>
              <a:rPr sz="2338" spc="-9" dirty="0">
                <a:solidFill>
                  <a:srgbClr val="496D97"/>
                </a:solidFill>
                <a:latin typeface="UKIJ Inchike"/>
                <a:cs typeface="UKIJ Inchike"/>
              </a:rPr>
              <a:t>irregularities</a:t>
            </a:r>
            <a:endParaRPr sz="2338">
              <a:latin typeface="UKIJ Inchike"/>
              <a:cs typeface="UKIJ Inchike"/>
            </a:endParaRPr>
          </a:p>
          <a:p>
            <a:pPr marL="3155184" lvl="1" indent="-334513">
              <a:lnSpc>
                <a:spcPts val="2696"/>
              </a:lnSpc>
              <a:buFont typeface="Arial"/>
              <a:buChar char="•"/>
              <a:tabLst>
                <a:tab pos="3155184" algn="l"/>
                <a:tab pos="3155745" algn="l"/>
              </a:tabLst>
            </a:pPr>
            <a:r>
              <a:rPr sz="2338" spc="-22" dirty="0">
                <a:solidFill>
                  <a:srgbClr val="496D97"/>
                </a:solidFill>
                <a:latin typeface="UKIJ Inchike"/>
                <a:cs typeface="UKIJ Inchike"/>
              </a:rPr>
              <a:t>Perform </a:t>
            </a:r>
            <a:r>
              <a:rPr sz="2338" spc="-4" dirty="0">
                <a:solidFill>
                  <a:srgbClr val="496D97"/>
                </a:solidFill>
                <a:latin typeface="UKIJ Inchike"/>
                <a:cs typeface="UKIJ Inchike"/>
              </a:rPr>
              <a:t>blow </a:t>
            </a:r>
            <a:r>
              <a:rPr sz="2338" dirty="0">
                <a:solidFill>
                  <a:srgbClr val="496D97"/>
                </a:solidFill>
                <a:latin typeface="UKIJ Inchike"/>
                <a:cs typeface="UKIJ Inchike"/>
              </a:rPr>
              <a:t>or </a:t>
            </a:r>
            <a:r>
              <a:rPr sz="2338" spc="-9" dirty="0">
                <a:solidFill>
                  <a:srgbClr val="496D97"/>
                </a:solidFill>
                <a:latin typeface="UKIJ Inchike"/>
                <a:cs typeface="UKIJ Inchike"/>
              </a:rPr>
              <a:t>air </a:t>
            </a:r>
            <a:r>
              <a:rPr sz="2338" spc="-13" dirty="0">
                <a:solidFill>
                  <a:srgbClr val="496D97"/>
                </a:solidFill>
                <a:latin typeface="UKIJ Inchike"/>
                <a:cs typeface="UKIJ Inchike"/>
              </a:rPr>
              <a:t>test </a:t>
            </a:r>
            <a:r>
              <a:rPr sz="2338" dirty="0">
                <a:solidFill>
                  <a:srgbClr val="496D97"/>
                </a:solidFill>
                <a:latin typeface="UKIJ Inchike"/>
                <a:cs typeface="UKIJ Inchike"/>
              </a:rPr>
              <a:t>to</a:t>
            </a:r>
            <a:r>
              <a:rPr sz="2338" spc="-26" dirty="0">
                <a:solidFill>
                  <a:srgbClr val="496D97"/>
                </a:solidFill>
                <a:latin typeface="UKIJ Inchike"/>
                <a:cs typeface="UKIJ Inchike"/>
              </a:rPr>
              <a:t> </a:t>
            </a:r>
            <a:r>
              <a:rPr sz="2338" spc="-4" dirty="0">
                <a:solidFill>
                  <a:srgbClr val="496D97"/>
                </a:solidFill>
                <a:latin typeface="UKIJ Inchike"/>
                <a:cs typeface="UKIJ Inchike"/>
              </a:rPr>
              <a:t>check</a:t>
            </a:r>
            <a:endParaRPr sz="2338">
              <a:latin typeface="UKIJ Inchike"/>
              <a:cs typeface="UKIJ Inchike"/>
            </a:endParaRPr>
          </a:p>
          <a:p>
            <a:pPr marL="3155184">
              <a:lnSpc>
                <a:spcPts val="2802"/>
              </a:lnSpc>
            </a:pPr>
            <a:r>
              <a:rPr sz="2338" spc="-18" dirty="0">
                <a:solidFill>
                  <a:srgbClr val="496D97"/>
                </a:solidFill>
                <a:latin typeface="UKIJ Inchike"/>
                <a:cs typeface="UKIJ Inchike"/>
              </a:rPr>
              <a:t>for </a:t>
            </a:r>
            <a:r>
              <a:rPr sz="2338" spc="-9" dirty="0">
                <a:solidFill>
                  <a:srgbClr val="496D97"/>
                </a:solidFill>
                <a:latin typeface="UKIJ Inchike"/>
                <a:cs typeface="UKIJ Inchike"/>
              </a:rPr>
              <a:t>pin </a:t>
            </a:r>
            <a:r>
              <a:rPr sz="2338" spc="-4" dirty="0">
                <a:solidFill>
                  <a:srgbClr val="496D97"/>
                </a:solidFill>
                <a:latin typeface="UKIJ Inchike"/>
                <a:cs typeface="UKIJ Inchike"/>
              </a:rPr>
              <a:t>holes </a:t>
            </a:r>
            <a:r>
              <a:rPr sz="2338" spc="-9" dirty="0">
                <a:solidFill>
                  <a:srgbClr val="496D97"/>
                </a:solidFill>
                <a:latin typeface="UKIJ Inchike"/>
                <a:cs typeface="UKIJ Inchike"/>
              </a:rPr>
              <a:t>and air</a:t>
            </a:r>
            <a:r>
              <a:rPr sz="2338" dirty="0">
                <a:solidFill>
                  <a:srgbClr val="496D97"/>
                </a:solidFill>
                <a:latin typeface="UKIJ Inchike"/>
                <a:cs typeface="UKIJ Inchike"/>
              </a:rPr>
              <a:t> </a:t>
            </a:r>
            <a:r>
              <a:rPr sz="2338" spc="-9" dirty="0">
                <a:solidFill>
                  <a:srgbClr val="496D97"/>
                </a:solidFill>
                <a:latin typeface="UKIJ Inchike"/>
                <a:cs typeface="UKIJ Inchike"/>
              </a:rPr>
              <a:t>leaks</a:t>
            </a:r>
            <a:endParaRPr sz="2338">
              <a:latin typeface="UKIJ Inchike"/>
              <a:cs typeface="UKIJ Inchike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658471" y="2541494"/>
            <a:ext cx="3408829" cy="4215653"/>
            <a:chOff x="0" y="2880360"/>
            <a:chExt cx="3863340" cy="4777740"/>
          </a:xfrm>
        </p:grpSpPr>
        <p:sp>
          <p:nvSpPr>
            <p:cNvPr id="10" name="object 10"/>
            <p:cNvSpPr/>
            <p:nvPr/>
          </p:nvSpPr>
          <p:spPr>
            <a:xfrm>
              <a:off x="0" y="2880360"/>
              <a:ext cx="3851148" cy="47777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2834639" y="5730239"/>
              <a:ext cx="1028700" cy="15346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</p:spTree>
    <p:extLst>
      <p:ext uri="{BB962C8B-B14F-4D97-AF65-F5344CB8AC3E}">
        <p14:creationId xmlns:p14="http://schemas.microsoft.com/office/powerpoint/2010/main" val="30438479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8470" y="4390464"/>
            <a:ext cx="555364" cy="2292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/>
          <p:nvPr/>
        </p:nvSpPr>
        <p:spPr>
          <a:xfrm>
            <a:off x="9800214" y="6271248"/>
            <a:ext cx="211231" cy="190102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06"/>
              </a:spcBef>
            </a:pPr>
            <a:r>
              <a:rPr sz="1147" i="1" spc="13" dirty="0">
                <a:latin typeface="Verdana"/>
                <a:cs typeface="Verdana"/>
              </a:rPr>
              <a:t>3</a:t>
            </a:r>
            <a:r>
              <a:rPr sz="1147" i="1" spc="9" dirty="0">
                <a:latin typeface="Verdana"/>
                <a:cs typeface="Verdana"/>
              </a:rPr>
              <a:t>9</a:t>
            </a:r>
            <a:endParaRPr sz="1147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50140" y="174812"/>
            <a:ext cx="0" cy="6512859"/>
          </a:xfrm>
          <a:custGeom>
            <a:avLst/>
            <a:gdLst/>
            <a:ahLst/>
            <a:cxnLst/>
            <a:rect l="l" t="t" r="r" b="b"/>
            <a:pathLst>
              <a:path h="7381240">
                <a:moveTo>
                  <a:pt x="0" y="0"/>
                </a:moveTo>
                <a:lnTo>
                  <a:pt x="0" y="7380732"/>
                </a:lnTo>
              </a:path>
            </a:pathLst>
          </a:custGeom>
          <a:ln w="21336">
            <a:solidFill>
              <a:srgbClr val="567597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28600" y="853334"/>
            <a:ext cx="2775137" cy="1087531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4483">
              <a:lnSpc>
                <a:spcPct val="100299"/>
              </a:lnSpc>
              <a:spcBef>
                <a:spcPts val="84"/>
              </a:spcBef>
            </a:pPr>
            <a:r>
              <a:rPr sz="3485" dirty="0">
                <a:solidFill>
                  <a:srgbClr val="000000"/>
                </a:solidFill>
              </a:rPr>
              <a:t>Not</a:t>
            </a:r>
            <a:r>
              <a:rPr sz="3485" spc="-88" dirty="0">
                <a:solidFill>
                  <a:srgbClr val="000000"/>
                </a:solidFill>
              </a:rPr>
              <a:t> </a:t>
            </a:r>
            <a:r>
              <a:rPr sz="3485" spc="4" dirty="0">
                <a:solidFill>
                  <a:srgbClr val="000000"/>
                </a:solidFill>
              </a:rPr>
              <a:t>Arc-Rated  </a:t>
            </a:r>
            <a:r>
              <a:rPr sz="3485" spc="-4" dirty="0">
                <a:solidFill>
                  <a:srgbClr val="000000"/>
                </a:solidFill>
              </a:rPr>
              <a:t>Poly/Cotton</a:t>
            </a:r>
            <a:endParaRPr sz="3485"/>
          </a:p>
        </p:txBody>
      </p:sp>
      <p:sp>
        <p:nvSpPr>
          <p:cNvPr id="6" name="object 6"/>
          <p:cNvSpPr txBox="1"/>
          <p:nvPr/>
        </p:nvSpPr>
        <p:spPr>
          <a:xfrm>
            <a:off x="2417345" y="1918386"/>
            <a:ext cx="2386853" cy="851647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22413">
              <a:lnSpc>
                <a:spcPct val="100000"/>
              </a:lnSpc>
              <a:spcBef>
                <a:spcPts val="115"/>
              </a:spcBef>
            </a:pPr>
            <a:r>
              <a:rPr sz="2691" spc="13" dirty="0">
                <a:latin typeface="UKIJ Inchike"/>
                <a:cs typeface="UKIJ Inchike"/>
              </a:rPr>
              <a:t>(Exposed</a:t>
            </a:r>
            <a:r>
              <a:rPr sz="2691" spc="-22" dirty="0">
                <a:latin typeface="UKIJ Inchike"/>
                <a:cs typeface="UKIJ Inchike"/>
              </a:rPr>
              <a:t> </a:t>
            </a:r>
            <a:r>
              <a:rPr sz="2691" spc="18" dirty="0">
                <a:latin typeface="UKIJ Inchike"/>
                <a:cs typeface="UKIJ Inchike"/>
              </a:rPr>
              <a:t>to</a:t>
            </a:r>
            <a:endParaRPr sz="2691">
              <a:latin typeface="UKIJ Inchike"/>
              <a:cs typeface="UKIJ Inchike"/>
            </a:endParaRPr>
          </a:p>
          <a:p>
            <a:pPr marL="22413">
              <a:lnSpc>
                <a:spcPct val="100000"/>
              </a:lnSpc>
              <a:spcBef>
                <a:spcPts val="35"/>
              </a:spcBef>
            </a:pPr>
            <a:r>
              <a:rPr sz="2691" spc="4" dirty="0">
                <a:latin typeface="UKIJ Inchike"/>
                <a:cs typeface="UKIJ Inchike"/>
              </a:rPr>
              <a:t>10 </a:t>
            </a:r>
            <a:r>
              <a:rPr sz="2691" spc="13" dirty="0">
                <a:latin typeface="UKIJ Inchike"/>
                <a:cs typeface="UKIJ Inchike"/>
              </a:rPr>
              <a:t>cal/cm</a:t>
            </a:r>
            <a:r>
              <a:rPr sz="2713" spc="19" baseline="24390" dirty="0">
                <a:latin typeface="UKIJ Inchike"/>
                <a:cs typeface="UKIJ Inchike"/>
              </a:rPr>
              <a:t>2</a:t>
            </a:r>
            <a:r>
              <a:rPr sz="2713" spc="311" baseline="24390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Arc)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94063" y="781275"/>
            <a:ext cx="2338443" cy="24137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 txBox="1"/>
          <p:nvPr/>
        </p:nvSpPr>
        <p:spPr>
          <a:xfrm>
            <a:off x="2379181" y="3928839"/>
            <a:ext cx="2742640" cy="203498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marR="198355">
              <a:lnSpc>
                <a:spcPct val="100200"/>
              </a:lnSpc>
              <a:spcBef>
                <a:spcPts val="88"/>
              </a:spcBef>
            </a:pPr>
            <a:r>
              <a:rPr sz="3485" dirty="0">
                <a:latin typeface="UKIJ Inchike"/>
                <a:cs typeface="UKIJ Inchike"/>
              </a:rPr>
              <a:t>Arc-Rated  </a:t>
            </a:r>
            <a:r>
              <a:rPr sz="3485" spc="-4" dirty="0">
                <a:latin typeface="UKIJ Inchike"/>
                <a:cs typeface="UKIJ Inchike"/>
              </a:rPr>
              <a:t>CLASS </a:t>
            </a:r>
            <a:r>
              <a:rPr sz="3485" spc="4" dirty="0">
                <a:latin typeface="UKIJ Inchike"/>
                <a:cs typeface="UKIJ Inchike"/>
              </a:rPr>
              <a:t>2</a:t>
            </a:r>
            <a:r>
              <a:rPr sz="3485" spc="-53" dirty="0">
                <a:latin typeface="UKIJ Inchike"/>
                <a:cs typeface="UKIJ Inchike"/>
              </a:rPr>
              <a:t> </a:t>
            </a:r>
            <a:r>
              <a:rPr sz="3485" dirty="0">
                <a:latin typeface="UKIJ Inchike"/>
                <a:cs typeface="UKIJ Inchike"/>
              </a:rPr>
              <a:t>PPE</a:t>
            </a:r>
            <a:endParaRPr sz="3485">
              <a:latin typeface="UKIJ Inchike"/>
              <a:cs typeface="UKIJ Inchike"/>
            </a:endParaRPr>
          </a:p>
          <a:p>
            <a:pPr marL="33619">
              <a:lnSpc>
                <a:spcPct val="100000"/>
              </a:lnSpc>
              <a:spcBef>
                <a:spcPts val="26"/>
              </a:spcBef>
            </a:pPr>
            <a:r>
              <a:rPr sz="3088" spc="4" dirty="0">
                <a:latin typeface="UKIJ Inchike"/>
                <a:cs typeface="UKIJ Inchike"/>
              </a:rPr>
              <a:t>(Exposed </a:t>
            </a:r>
            <a:r>
              <a:rPr sz="3088" spc="9" dirty="0">
                <a:latin typeface="UKIJ Inchike"/>
                <a:cs typeface="UKIJ Inchike"/>
              </a:rPr>
              <a:t>to</a:t>
            </a:r>
            <a:endParaRPr sz="3088">
              <a:latin typeface="UKIJ Inchike"/>
              <a:cs typeface="UKIJ Inchike"/>
            </a:endParaRPr>
          </a:p>
          <a:p>
            <a:pPr marL="33619">
              <a:lnSpc>
                <a:spcPct val="100000"/>
              </a:lnSpc>
              <a:spcBef>
                <a:spcPts val="22"/>
              </a:spcBef>
              <a:tabLst>
                <a:tab pos="1998115" algn="l"/>
              </a:tabLst>
            </a:pPr>
            <a:r>
              <a:rPr sz="3088" spc="9" dirty="0">
                <a:latin typeface="UKIJ Inchike"/>
                <a:cs typeface="UKIJ Inchike"/>
              </a:rPr>
              <a:t>10</a:t>
            </a:r>
            <a:r>
              <a:rPr sz="3088" spc="18" dirty="0">
                <a:latin typeface="UKIJ Inchike"/>
                <a:cs typeface="UKIJ Inchike"/>
              </a:rPr>
              <a:t> </a:t>
            </a:r>
            <a:r>
              <a:rPr sz="3088" dirty="0">
                <a:latin typeface="UKIJ Inchike"/>
                <a:cs typeface="UKIJ Inchike"/>
              </a:rPr>
              <a:t>cal/cm</a:t>
            </a:r>
            <a:r>
              <a:rPr sz="3110" baseline="24822" dirty="0">
                <a:latin typeface="UKIJ Inchike"/>
                <a:cs typeface="UKIJ Inchike"/>
              </a:rPr>
              <a:t>2	</a:t>
            </a:r>
            <a:r>
              <a:rPr sz="3088" dirty="0">
                <a:latin typeface="UKIJ Inchike"/>
                <a:cs typeface="UKIJ Inchike"/>
              </a:rPr>
              <a:t>Arc)</a:t>
            </a:r>
            <a:endParaRPr sz="3088">
              <a:latin typeface="UKIJ Inchike"/>
              <a:cs typeface="UKIJ Inchike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360445" y="3576918"/>
            <a:ext cx="5173196" cy="3141569"/>
            <a:chOff x="4195571" y="4053840"/>
            <a:chExt cx="5862955" cy="3560445"/>
          </a:xfrm>
        </p:grpSpPr>
        <p:sp>
          <p:nvSpPr>
            <p:cNvPr id="10" name="object 10"/>
            <p:cNvSpPr/>
            <p:nvPr/>
          </p:nvSpPr>
          <p:spPr>
            <a:xfrm>
              <a:off x="4195571" y="4212336"/>
              <a:ext cx="2726435" cy="27919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6621779" y="4053840"/>
              <a:ext cx="3436619" cy="35600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2" name="object 12"/>
          <p:cNvSpPr/>
          <p:nvPr/>
        </p:nvSpPr>
        <p:spPr>
          <a:xfrm>
            <a:off x="2455882" y="3429000"/>
            <a:ext cx="5932954" cy="0"/>
          </a:xfrm>
          <a:custGeom>
            <a:avLst/>
            <a:gdLst/>
            <a:ahLst/>
            <a:cxnLst/>
            <a:rect l="l" t="t" r="r" b="b"/>
            <a:pathLst>
              <a:path w="6724015">
                <a:moveTo>
                  <a:pt x="0" y="0"/>
                </a:moveTo>
                <a:lnTo>
                  <a:pt x="6723887" y="0"/>
                </a:lnTo>
              </a:path>
            </a:pathLst>
          </a:custGeom>
          <a:ln w="624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35385076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1660" y="242817"/>
            <a:ext cx="2551579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9" dirty="0">
                <a:solidFill>
                  <a:srgbClr val="000000"/>
                </a:solidFill>
              </a:rPr>
              <a:t>PPE -</a:t>
            </a:r>
            <a:r>
              <a:rPr sz="4236" spc="-66" dirty="0">
                <a:solidFill>
                  <a:srgbClr val="000000"/>
                </a:solidFill>
              </a:rPr>
              <a:t> </a:t>
            </a:r>
            <a:r>
              <a:rPr sz="4236" spc="18" dirty="0">
                <a:solidFill>
                  <a:srgbClr val="000000"/>
                </a:solidFill>
              </a:rPr>
              <a:t>Care</a:t>
            </a:r>
            <a:endParaRPr sz="4236"/>
          </a:p>
        </p:txBody>
      </p:sp>
      <p:sp>
        <p:nvSpPr>
          <p:cNvPr id="3" name="object 3"/>
          <p:cNvSpPr txBox="1"/>
          <p:nvPr/>
        </p:nvSpPr>
        <p:spPr>
          <a:xfrm>
            <a:off x="2502559" y="830315"/>
            <a:ext cx="7546041" cy="5781675"/>
          </a:xfrm>
          <a:prstGeom prst="rect">
            <a:avLst/>
          </a:prstGeom>
        </p:spPr>
        <p:txBody>
          <a:bodyPr vert="horz" wrap="square" lIns="0" tIns="54909" rIns="0" bIns="0" rtlCol="0">
            <a:spAutoFit/>
          </a:bodyPr>
          <a:lstStyle/>
          <a:p>
            <a:pPr marL="344599" indent="-333953">
              <a:lnSpc>
                <a:spcPct val="100000"/>
              </a:lnSpc>
              <a:spcBef>
                <a:spcPts val="432"/>
              </a:spcBef>
              <a:buSzPct val="7571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3088" dirty="0">
                <a:latin typeface="UKIJ Inchike"/>
                <a:cs typeface="UKIJ Inchike"/>
              </a:rPr>
              <a:t>Electrically </a:t>
            </a:r>
            <a:r>
              <a:rPr sz="3088" spc="4" dirty="0">
                <a:latin typeface="UKIJ Inchike"/>
                <a:cs typeface="UKIJ Inchike"/>
              </a:rPr>
              <a:t>Rated (Shock)</a:t>
            </a:r>
            <a:r>
              <a:rPr sz="3088" spc="88" dirty="0">
                <a:latin typeface="UKIJ Inchike"/>
                <a:cs typeface="UKIJ Inchike"/>
              </a:rPr>
              <a:t> </a:t>
            </a:r>
            <a:r>
              <a:rPr sz="3088" spc="4" dirty="0">
                <a:latin typeface="UKIJ Inchike"/>
                <a:cs typeface="UKIJ Inchike"/>
              </a:rPr>
              <a:t>Gloves</a:t>
            </a:r>
            <a:endParaRPr sz="3088">
              <a:latin typeface="UKIJ Inchike"/>
              <a:cs typeface="UKIJ Inchike"/>
            </a:endParaRPr>
          </a:p>
          <a:p>
            <a:pPr marL="731783" lvl="1" indent="-277921">
              <a:lnSpc>
                <a:spcPct val="100000"/>
              </a:lnSpc>
              <a:spcBef>
                <a:spcPts val="322"/>
              </a:spcBef>
              <a:buSzPct val="75409"/>
              <a:buFont typeface="Georgia"/>
              <a:buChar char=""/>
              <a:tabLst>
                <a:tab pos="732343" algn="l"/>
              </a:tabLst>
            </a:pPr>
            <a:r>
              <a:rPr sz="2691" spc="9" dirty="0">
                <a:latin typeface="UKIJ Inchike"/>
                <a:cs typeface="UKIJ Inchike"/>
              </a:rPr>
              <a:t>Visual </a:t>
            </a:r>
            <a:r>
              <a:rPr sz="2691" spc="13" dirty="0">
                <a:latin typeface="UKIJ Inchike"/>
                <a:cs typeface="UKIJ Inchike"/>
              </a:rPr>
              <a:t>Inspection </a:t>
            </a:r>
            <a:r>
              <a:rPr sz="2691" spc="9" dirty="0">
                <a:latin typeface="UKIJ Inchike"/>
                <a:cs typeface="UKIJ Inchike"/>
              </a:rPr>
              <a:t>and Air Check Before</a:t>
            </a:r>
            <a:r>
              <a:rPr sz="2691" spc="-35" dirty="0">
                <a:latin typeface="UKIJ Inchike"/>
                <a:cs typeface="UKIJ Inchike"/>
              </a:rPr>
              <a:t> </a:t>
            </a:r>
            <a:r>
              <a:rPr sz="2691" spc="22" dirty="0">
                <a:latin typeface="UKIJ Inchike"/>
                <a:cs typeface="UKIJ Inchike"/>
              </a:rPr>
              <a:t>Use</a:t>
            </a:r>
            <a:endParaRPr sz="2691">
              <a:latin typeface="UKIJ Inchike"/>
              <a:cs typeface="UKIJ Inchike"/>
            </a:endParaRPr>
          </a:p>
          <a:p>
            <a:pPr marL="731783" lvl="1" indent="-277921">
              <a:lnSpc>
                <a:spcPct val="100000"/>
              </a:lnSpc>
              <a:spcBef>
                <a:spcPts val="318"/>
              </a:spcBef>
              <a:buSzPct val="75409"/>
              <a:buFont typeface="Georgia"/>
              <a:buChar char=""/>
              <a:tabLst>
                <a:tab pos="732343" algn="l"/>
              </a:tabLst>
            </a:pPr>
            <a:r>
              <a:rPr sz="2691" spc="13" dirty="0">
                <a:latin typeface="UKIJ Inchike"/>
                <a:cs typeface="UKIJ Inchike"/>
              </a:rPr>
              <a:t>Every 6 </a:t>
            </a:r>
            <a:r>
              <a:rPr sz="2691" spc="18" dirty="0">
                <a:latin typeface="UKIJ Inchike"/>
                <a:cs typeface="UKIJ Inchike"/>
              </a:rPr>
              <a:t>months </a:t>
            </a:r>
            <a:r>
              <a:rPr sz="2691" spc="9" dirty="0">
                <a:latin typeface="UKIJ Inchike"/>
                <a:cs typeface="UKIJ Inchike"/>
              </a:rPr>
              <a:t>electrically</a:t>
            </a:r>
            <a:r>
              <a:rPr sz="2691" spc="-88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recertified</a:t>
            </a:r>
            <a:endParaRPr sz="2691">
              <a:latin typeface="UKIJ Inchike"/>
              <a:cs typeface="UKIJ Inchike"/>
            </a:endParaRPr>
          </a:p>
          <a:p>
            <a:pPr marL="731783" lvl="1" indent="-277921">
              <a:lnSpc>
                <a:spcPct val="100000"/>
              </a:lnSpc>
              <a:spcBef>
                <a:spcPts val="326"/>
              </a:spcBef>
              <a:buSzPct val="75409"/>
              <a:buFont typeface="Georgia"/>
              <a:buChar char=""/>
              <a:tabLst>
                <a:tab pos="732343" algn="l"/>
              </a:tabLst>
            </a:pPr>
            <a:r>
              <a:rPr sz="2691" spc="9" dirty="0">
                <a:latin typeface="UKIJ Inchike"/>
                <a:cs typeface="UKIJ Inchike"/>
              </a:rPr>
              <a:t>Stored properly: </a:t>
            </a:r>
            <a:r>
              <a:rPr sz="2338" spc="-9" dirty="0">
                <a:latin typeface="UKIJ Inchike"/>
                <a:cs typeface="UKIJ Inchike"/>
              </a:rPr>
              <a:t>never folded, </a:t>
            </a:r>
            <a:r>
              <a:rPr sz="2338" spc="-4" dirty="0">
                <a:latin typeface="UKIJ Inchike"/>
                <a:cs typeface="UKIJ Inchike"/>
              </a:rPr>
              <a:t>take </a:t>
            </a:r>
            <a:r>
              <a:rPr sz="2338" spc="-9" dirty="0">
                <a:latin typeface="UKIJ Inchike"/>
                <a:cs typeface="UKIJ Inchike"/>
              </a:rPr>
              <a:t>protectors</a:t>
            </a:r>
            <a:r>
              <a:rPr sz="2338" spc="-4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off</a:t>
            </a:r>
            <a:endParaRPr sz="2338">
              <a:latin typeface="UKIJ Inchike"/>
              <a:cs typeface="UKIJ Inchike"/>
            </a:endParaRPr>
          </a:p>
          <a:p>
            <a:pPr marL="333393" marR="1676489" indent="-333393" algn="r">
              <a:lnSpc>
                <a:spcPct val="100000"/>
              </a:lnSpc>
              <a:spcBef>
                <a:spcPts val="1182"/>
              </a:spcBef>
              <a:buSzPct val="75714"/>
              <a:buFont typeface="Georgia"/>
              <a:buChar char=""/>
              <a:tabLst>
                <a:tab pos="333393" algn="l"/>
                <a:tab pos="345160" algn="l"/>
              </a:tabLst>
            </a:pPr>
            <a:r>
              <a:rPr sz="3088" dirty="0">
                <a:latin typeface="UKIJ Inchike"/>
                <a:cs typeface="UKIJ Inchike"/>
              </a:rPr>
              <a:t>Arc-Rated Clothing </a:t>
            </a:r>
            <a:r>
              <a:rPr sz="3088" spc="4" dirty="0">
                <a:latin typeface="UKIJ Inchike"/>
                <a:cs typeface="UKIJ Inchike"/>
              </a:rPr>
              <a:t>/</a:t>
            </a:r>
            <a:r>
              <a:rPr sz="3088" spc="93" dirty="0">
                <a:latin typeface="UKIJ Inchike"/>
                <a:cs typeface="UKIJ Inchike"/>
              </a:rPr>
              <a:t> </a:t>
            </a:r>
            <a:r>
              <a:rPr sz="3088" spc="4" dirty="0">
                <a:latin typeface="UKIJ Inchike"/>
                <a:cs typeface="UKIJ Inchike"/>
              </a:rPr>
              <a:t>Equipment</a:t>
            </a:r>
            <a:endParaRPr sz="3088">
              <a:latin typeface="UKIJ Inchike"/>
              <a:cs typeface="UKIJ Inchike"/>
            </a:endParaRPr>
          </a:p>
          <a:p>
            <a:pPr marL="277360" marR="1767261" lvl="1" indent="-277360" algn="r">
              <a:lnSpc>
                <a:spcPct val="100000"/>
              </a:lnSpc>
              <a:spcBef>
                <a:spcPts val="322"/>
              </a:spcBef>
              <a:buSzPct val="75409"/>
              <a:buFont typeface="Georgia"/>
              <a:buChar char=""/>
              <a:tabLst>
                <a:tab pos="277360" algn="l"/>
              </a:tabLst>
            </a:pPr>
            <a:r>
              <a:rPr sz="2691" spc="9" dirty="0">
                <a:latin typeface="UKIJ Inchike"/>
                <a:cs typeface="UKIJ Inchike"/>
              </a:rPr>
              <a:t>Launder correctly, follow</a:t>
            </a:r>
            <a:r>
              <a:rPr sz="2691" spc="-9" dirty="0">
                <a:latin typeface="UKIJ Inchike"/>
                <a:cs typeface="UKIJ Inchike"/>
              </a:rPr>
              <a:t> </a:t>
            </a:r>
            <a:r>
              <a:rPr sz="2691" spc="4" dirty="0">
                <a:latin typeface="UKIJ Inchike"/>
                <a:cs typeface="UKIJ Inchike"/>
              </a:rPr>
              <a:t>labeling</a:t>
            </a:r>
            <a:endParaRPr sz="2691">
              <a:latin typeface="UKIJ Inchike"/>
              <a:cs typeface="UKIJ Inchike"/>
            </a:endParaRPr>
          </a:p>
          <a:p>
            <a:pPr marL="824796">
              <a:lnSpc>
                <a:spcPct val="100000"/>
              </a:lnSpc>
              <a:spcBef>
                <a:spcPts val="291"/>
              </a:spcBef>
            </a:pPr>
            <a:r>
              <a:rPr sz="2338" spc="-9" dirty="0">
                <a:latin typeface="UKIJ Inchike"/>
                <a:cs typeface="UKIJ Inchike"/>
              </a:rPr>
              <a:t>(typically cold water, separate, </a:t>
            </a:r>
            <a:r>
              <a:rPr sz="2338" spc="-4" dirty="0">
                <a:latin typeface="UKIJ Inchike"/>
                <a:cs typeface="UKIJ Inchike"/>
              </a:rPr>
              <a:t>no </a:t>
            </a:r>
            <a:r>
              <a:rPr sz="2338" spc="-9" dirty="0">
                <a:latin typeface="UKIJ Inchike"/>
                <a:cs typeface="UKIJ Inchike"/>
              </a:rPr>
              <a:t>fabric</a:t>
            </a:r>
            <a:r>
              <a:rPr sz="2338" spc="35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softeners)</a:t>
            </a:r>
            <a:endParaRPr sz="2338">
              <a:latin typeface="UKIJ Inchike"/>
              <a:cs typeface="UKIJ Inchike"/>
            </a:endParaRPr>
          </a:p>
          <a:p>
            <a:pPr marL="731783" lvl="1" indent="-277921">
              <a:lnSpc>
                <a:spcPct val="100000"/>
              </a:lnSpc>
              <a:spcBef>
                <a:spcPts val="313"/>
              </a:spcBef>
              <a:buSzPct val="75409"/>
              <a:buFont typeface="Georgia"/>
              <a:buChar char=""/>
              <a:tabLst>
                <a:tab pos="732343" algn="l"/>
              </a:tabLst>
            </a:pPr>
            <a:r>
              <a:rPr sz="2691" spc="13" dirty="0">
                <a:latin typeface="UKIJ Inchike"/>
                <a:cs typeface="UKIJ Inchike"/>
              </a:rPr>
              <a:t>Inspect Prior </a:t>
            </a:r>
            <a:r>
              <a:rPr sz="2691" spc="4" dirty="0">
                <a:latin typeface="UKIJ Inchike"/>
                <a:cs typeface="UKIJ Inchike"/>
              </a:rPr>
              <a:t>to </a:t>
            </a:r>
            <a:r>
              <a:rPr sz="2691" spc="13" dirty="0">
                <a:latin typeface="UKIJ Inchike"/>
                <a:cs typeface="UKIJ Inchike"/>
              </a:rPr>
              <a:t>Each</a:t>
            </a:r>
            <a:r>
              <a:rPr sz="2691" spc="-53" dirty="0">
                <a:latin typeface="UKIJ Inchike"/>
                <a:cs typeface="UKIJ Inchike"/>
              </a:rPr>
              <a:t> </a:t>
            </a:r>
            <a:r>
              <a:rPr sz="2691" spc="22" dirty="0">
                <a:latin typeface="UKIJ Inchike"/>
                <a:cs typeface="UKIJ Inchike"/>
              </a:rPr>
              <a:t>Use</a:t>
            </a:r>
            <a:endParaRPr sz="2691">
              <a:latin typeface="UKIJ Inchike"/>
              <a:cs typeface="UKIJ Inchike"/>
            </a:endParaRPr>
          </a:p>
          <a:p>
            <a:pPr marL="731783" lvl="1" indent="-277921">
              <a:lnSpc>
                <a:spcPct val="100000"/>
              </a:lnSpc>
              <a:spcBef>
                <a:spcPts val="326"/>
              </a:spcBef>
              <a:buSzPct val="75409"/>
              <a:buFont typeface="Georgia"/>
              <a:buChar char=""/>
              <a:tabLst>
                <a:tab pos="732343" algn="l"/>
              </a:tabLst>
            </a:pPr>
            <a:r>
              <a:rPr sz="2691" spc="9" dirty="0">
                <a:latin typeface="UKIJ Inchike"/>
                <a:cs typeface="UKIJ Inchike"/>
              </a:rPr>
              <a:t>Check for Grease, Holes, </a:t>
            </a:r>
            <a:r>
              <a:rPr sz="2691" spc="13" dirty="0">
                <a:latin typeface="UKIJ Inchike"/>
                <a:cs typeface="UKIJ Inchike"/>
              </a:rPr>
              <a:t>damage,</a:t>
            </a:r>
            <a:r>
              <a:rPr sz="2691" spc="22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etc.</a:t>
            </a:r>
            <a:endParaRPr sz="2691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1182"/>
              </a:spcBef>
              <a:buSzPct val="7571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3088" dirty="0">
                <a:latin typeface="UKIJ Inchike"/>
                <a:cs typeface="UKIJ Inchike"/>
              </a:rPr>
              <a:t>Other</a:t>
            </a:r>
            <a:r>
              <a:rPr sz="3088" spc="53" dirty="0">
                <a:latin typeface="UKIJ Inchike"/>
                <a:cs typeface="UKIJ Inchike"/>
              </a:rPr>
              <a:t> </a:t>
            </a:r>
            <a:r>
              <a:rPr sz="3088" dirty="0">
                <a:latin typeface="UKIJ Inchike"/>
                <a:cs typeface="UKIJ Inchike"/>
              </a:rPr>
              <a:t>Equipment</a:t>
            </a:r>
            <a:endParaRPr sz="3088">
              <a:latin typeface="UKIJ Inchike"/>
              <a:cs typeface="UKIJ Inchike"/>
            </a:endParaRPr>
          </a:p>
          <a:p>
            <a:pPr marL="731783" lvl="1" indent="-277921">
              <a:lnSpc>
                <a:spcPct val="100000"/>
              </a:lnSpc>
              <a:spcBef>
                <a:spcPts val="322"/>
              </a:spcBef>
              <a:buSzPct val="75409"/>
              <a:buFont typeface="Georgia"/>
              <a:buChar char=""/>
              <a:tabLst>
                <a:tab pos="732343" algn="l"/>
              </a:tabLst>
            </a:pPr>
            <a:r>
              <a:rPr sz="2691" spc="9" dirty="0">
                <a:latin typeface="UKIJ Inchike"/>
                <a:cs typeface="UKIJ Inchike"/>
              </a:rPr>
              <a:t>Check ratings </a:t>
            </a:r>
            <a:r>
              <a:rPr sz="2691" spc="13" dirty="0">
                <a:latin typeface="UKIJ Inchike"/>
                <a:cs typeface="UKIJ Inchike"/>
              </a:rPr>
              <a:t>and markings</a:t>
            </a:r>
            <a:endParaRPr sz="2691">
              <a:latin typeface="UKIJ Inchike"/>
              <a:cs typeface="UKIJ Inchike"/>
            </a:endParaRPr>
          </a:p>
          <a:p>
            <a:pPr marL="731783" lvl="1" indent="-277921">
              <a:lnSpc>
                <a:spcPct val="100000"/>
              </a:lnSpc>
              <a:spcBef>
                <a:spcPts val="331"/>
              </a:spcBef>
              <a:buSzPct val="75409"/>
              <a:buFont typeface="Georgia"/>
              <a:buChar char=""/>
              <a:tabLst>
                <a:tab pos="732343" algn="l"/>
              </a:tabLst>
            </a:pPr>
            <a:r>
              <a:rPr sz="2691" spc="13" dirty="0">
                <a:latin typeface="UKIJ Inchike"/>
                <a:cs typeface="UKIJ Inchike"/>
              </a:rPr>
              <a:t>Inspect </a:t>
            </a:r>
            <a:r>
              <a:rPr sz="2691" spc="9" dirty="0">
                <a:latin typeface="UKIJ Inchike"/>
                <a:cs typeface="UKIJ Inchike"/>
              </a:rPr>
              <a:t>prior </a:t>
            </a:r>
            <a:r>
              <a:rPr sz="2691" spc="18" dirty="0">
                <a:latin typeface="UKIJ Inchike"/>
                <a:cs typeface="UKIJ Inchike"/>
              </a:rPr>
              <a:t>to use for </a:t>
            </a:r>
            <a:r>
              <a:rPr sz="2691" spc="13" dirty="0">
                <a:latin typeface="UKIJ Inchike"/>
                <a:cs typeface="UKIJ Inchike"/>
              </a:rPr>
              <a:t>damage </a:t>
            </a:r>
            <a:r>
              <a:rPr sz="2691" spc="9" dirty="0">
                <a:latin typeface="UKIJ Inchike"/>
                <a:cs typeface="UKIJ Inchike"/>
              </a:rPr>
              <a:t>or</a:t>
            </a:r>
            <a:r>
              <a:rPr sz="2691" spc="-115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wear.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350189" y="248771"/>
            <a:ext cx="988358" cy="12546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32822155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2839" y="279332"/>
            <a:ext cx="7586382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4" dirty="0">
                <a:solidFill>
                  <a:srgbClr val="000000"/>
                </a:solidFill>
              </a:rPr>
              <a:t>Electrically </a:t>
            </a:r>
            <a:r>
              <a:rPr sz="4236" spc="9" dirty="0">
                <a:solidFill>
                  <a:srgbClr val="000000"/>
                </a:solidFill>
              </a:rPr>
              <a:t>Safe </a:t>
            </a:r>
            <a:r>
              <a:rPr sz="4236" spc="18" dirty="0">
                <a:solidFill>
                  <a:srgbClr val="000000"/>
                </a:solidFill>
              </a:rPr>
              <a:t>Work</a:t>
            </a:r>
            <a:r>
              <a:rPr sz="4236" spc="4" dirty="0">
                <a:solidFill>
                  <a:srgbClr val="000000"/>
                </a:solidFill>
              </a:rPr>
              <a:t> </a:t>
            </a:r>
            <a:r>
              <a:rPr sz="4236" spc="13" dirty="0">
                <a:solidFill>
                  <a:srgbClr val="000000"/>
                </a:solidFill>
              </a:rPr>
              <a:t>Condition</a:t>
            </a:r>
            <a:endParaRPr sz="4236"/>
          </a:p>
        </p:txBody>
      </p:sp>
      <p:sp>
        <p:nvSpPr>
          <p:cNvPr id="3" name="object 3"/>
          <p:cNvSpPr txBox="1"/>
          <p:nvPr/>
        </p:nvSpPr>
        <p:spPr>
          <a:xfrm>
            <a:off x="2475631" y="1018810"/>
            <a:ext cx="7716371" cy="549088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4483">
              <a:lnSpc>
                <a:spcPct val="101000"/>
              </a:lnSpc>
              <a:spcBef>
                <a:spcPts val="84"/>
              </a:spcBef>
            </a:pPr>
            <a:r>
              <a:rPr sz="2691" b="1" spc="13" dirty="0">
                <a:latin typeface="UKIJ Inchike"/>
                <a:cs typeface="UKIJ Inchike"/>
              </a:rPr>
              <a:t>110.2(B) </a:t>
            </a:r>
            <a:r>
              <a:rPr sz="2691" spc="9" dirty="0">
                <a:latin typeface="UKIJ Inchike"/>
                <a:cs typeface="UKIJ Inchike"/>
              </a:rPr>
              <a:t>Energized electrical conductors and  circuit parts operating </a:t>
            </a:r>
            <a:r>
              <a:rPr sz="2691" spc="18" dirty="0">
                <a:latin typeface="UKIJ Inchike"/>
                <a:cs typeface="UKIJ Inchike"/>
              </a:rPr>
              <a:t>at </a:t>
            </a:r>
            <a:r>
              <a:rPr sz="2691" spc="9" dirty="0">
                <a:latin typeface="UKIJ Inchike"/>
                <a:cs typeface="UKIJ Inchike"/>
              </a:rPr>
              <a:t>voltages equal or </a:t>
            </a:r>
            <a:r>
              <a:rPr sz="2691" spc="13" dirty="0">
                <a:latin typeface="UKIJ Inchike"/>
                <a:cs typeface="UKIJ Inchike"/>
              </a:rPr>
              <a:t>greater  than </a:t>
            </a:r>
            <a:r>
              <a:rPr sz="2691" b="1" spc="22" dirty="0">
                <a:latin typeface="UKIJ Inchike"/>
                <a:cs typeface="UKIJ Inchike"/>
              </a:rPr>
              <a:t>50 </a:t>
            </a:r>
            <a:r>
              <a:rPr sz="2691" b="1" spc="13" dirty="0">
                <a:latin typeface="UKIJ Inchike"/>
                <a:cs typeface="UKIJ Inchike"/>
              </a:rPr>
              <a:t>volts </a:t>
            </a:r>
            <a:r>
              <a:rPr sz="2691" spc="9" dirty="0">
                <a:latin typeface="UKIJ Inchike"/>
                <a:cs typeface="UKIJ Inchike"/>
              </a:rPr>
              <a:t>shall be put into </a:t>
            </a:r>
            <a:r>
              <a:rPr sz="2691" spc="22" dirty="0">
                <a:latin typeface="UKIJ Inchike"/>
                <a:cs typeface="UKIJ Inchike"/>
              </a:rPr>
              <a:t>an </a:t>
            </a:r>
            <a:r>
              <a:rPr sz="2691" spc="9" dirty="0">
                <a:solidFill>
                  <a:srgbClr val="FF0000"/>
                </a:solidFill>
                <a:latin typeface="UKIJ Inchike"/>
                <a:cs typeface="UKIJ Inchike"/>
              </a:rPr>
              <a:t>electrically </a:t>
            </a:r>
            <a:r>
              <a:rPr sz="2691" spc="18" dirty="0">
                <a:solidFill>
                  <a:srgbClr val="FF0000"/>
                </a:solidFill>
                <a:latin typeface="UKIJ Inchike"/>
                <a:cs typeface="UKIJ Inchike"/>
              </a:rPr>
              <a:t>safe  </a:t>
            </a:r>
            <a:r>
              <a:rPr sz="2691" spc="13" dirty="0">
                <a:solidFill>
                  <a:srgbClr val="FF0000"/>
                </a:solidFill>
                <a:latin typeface="UKIJ Inchike"/>
                <a:cs typeface="UKIJ Inchike"/>
              </a:rPr>
              <a:t>work </a:t>
            </a:r>
            <a:r>
              <a:rPr sz="2691" spc="9" dirty="0">
                <a:solidFill>
                  <a:srgbClr val="FF0000"/>
                </a:solidFill>
                <a:latin typeface="UKIJ Inchike"/>
                <a:cs typeface="UKIJ Inchike"/>
              </a:rPr>
              <a:t>condition </a:t>
            </a:r>
            <a:r>
              <a:rPr sz="2691" spc="9" dirty="0">
                <a:latin typeface="UKIJ Inchike"/>
                <a:cs typeface="UKIJ Inchike"/>
              </a:rPr>
              <a:t>before </a:t>
            </a:r>
            <a:r>
              <a:rPr sz="2691" spc="4" dirty="0">
                <a:latin typeface="UKIJ Inchike"/>
                <a:cs typeface="UKIJ Inchike"/>
              </a:rPr>
              <a:t>an </a:t>
            </a:r>
            <a:r>
              <a:rPr sz="2691" spc="13" dirty="0">
                <a:latin typeface="UKIJ Inchike"/>
                <a:cs typeface="UKIJ Inchike"/>
              </a:rPr>
              <a:t>employee </a:t>
            </a:r>
            <a:r>
              <a:rPr sz="2691" spc="9" dirty="0">
                <a:latin typeface="UKIJ Inchike"/>
                <a:cs typeface="UKIJ Inchike"/>
              </a:rPr>
              <a:t>performs </a:t>
            </a:r>
            <a:r>
              <a:rPr sz="2691" spc="13" dirty="0">
                <a:latin typeface="UKIJ Inchike"/>
                <a:cs typeface="UKIJ Inchike"/>
              </a:rPr>
              <a:t>work  </a:t>
            </a:r>
            <a:r>
              <a:rPr sz="2691" spc="4" dirty="0">
                <a:latin typeface="UKIJ Inchike"/>
                <a:cs typeface="UKIJ Inchike"/>
              </a:rPr>
              <a:t>if </a:t>
            </a:r>
            <a:r>
              <a:rPr sz="2691" spc="9" dirty="0">
                <a:latin typeface="UKIJ Inchike"/>
                <a:cs typeface="UKIJ Inchike"/>
              </a:rPr>
              <a:t>any </a:t>
            </a:r>
            <a:r>
              <a:rPr sz="2691" spc="18" dirty="0">
                <a:latin typeface="UKIJ Inchike"/>
                <a:cs typeface="UKIJ Inchike"/>
              </a:rPr>
              <a:t>of </a:t>
            </a:r>
            <a:r>
              <a:rPr sz="2691" spc="9" dirty="0">
                <a:latin typeface="UKIJ Inchike"/>
                <a:cs typeface="UKIJ Inchike"/>
              </a:rPr>
              <a:t>the </a:t>
            </a:r>
            <a:r>
              <a:rPr sz="2691" spc="13" dirty="0">
                <a:latin typeface="UKIJ Inchike"/>
                <a:cs typeface="UKIJ Inchike"/>
              </a:rPr>
              <a:t>following </a:t>
            </a:r>
            <a:r>
              <a:rPr sz="2691" spc="9" dirty="0">
                <a:latin typeface="UKIJ Inchike"/>
                <a:cs typeface="UKIJ Inchike"/>
              </a:rPr>
              <a:t>conditions</a:t>
            </a:r>
            <a:r>
              <a:rPr sz="2691" spc="-88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exist:</a:t>
            </a:r>
            <a:endParaRPr sz="2691">
              <a:latin typeface="UKIJ Inchike"/>
              <a:cs typeface="UKIJ Inchike"/>
            </a:endParaRPr>
          </a:p>
          <a:p>
            <a:pPr marL="509895" marR="1121208" indent="-499249">
              <a:lnSpc>
                <a:spcPct val="101000"/>
              </a:lnSpc>
              <a:spcBef>
                <a:spcPts val="657"/>
              </a:spcBef>
              <a:buSzPct val="75409"/>
              <a:buAutoNum type="arabicPeriod"/>
              <a:tabLst>
                <a:tab pos="509895" algn="l"/>
                <a:tab pos="510455" algn="l"/>
              </a:tabLst>
            </a:pPr>
            <a:r>
              <a:rPr sz="2691" spc="13" dirty="0">
                <a:latin typeface="UKIJ Inchike"/>
                <a:cs typeface="UKIJ Inchike"/>
              </a:rPr>
              <a:t>Employee </a:t>
            </a:r>
            <a:r>
              <a:rPr sz="2691" spc="9" dirty="0">
                <a:latin typeface="UKIJ Inchike"/>
                <a:cs typeface="UKIJ Inchike"/>
              </a:rPr>
              <a:t>is </a:t>
            </a:r>
            <a:r>
              <a:rPr sz="2691" spc="13" dirty="0">
                <a:latin typeface="UKIJ Inchike"/>
                <a:cs typeface="UKIJ Inchike"/>
              </a:rPr>
              <a:t>within </a:t>
            </a:r>
            <a:r>
              <a:rPr sz="2691" spc="9" dirty="0">
                <a:latin typeface="UKIJ Inchike"/>
                <a:cs typeface="UKIJ Inchike"/>
              </a:rPr>
              <a:t>the limited</a:t>
            </a:r>
            <a:r>
              <a:rPr sz="2691" spc="-106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approach  boundary.</a:t>
            </a:r>
            <a:endParaRPr sz="2691">
              <a:latin typeface="UKIJ Inchike"/>
              <a:cs typeface="UKIJ Inchike"/>
            </a:endParaRPr>
          </a:p>
          <a:p>
            <a:pPr marL="509895" marR="50989" indent="-499249">
              <a:lnSpc>
                <a:spcPct val="101000"/>
              </a:lnSpc>
              <a:spcBef>
                <a:spcPts val="644"/>
              </a:spcBef>
              <a:buSzPct val="75409"/>
              <a:buAutoNum type="arabicPeriod"/>
              <a:tabLst>
                <a:tab pos="509895" algn="l"/>
                <a:tab pos="510455" algn="l"/>
              </a:tabLst>
            </a:pPr>
            <a:r>
              <a:rPr sz="2691" spc="13" dirty="0">
                <a:latin typeface="UKIJ Inchike"/>
                <a:cs typeface="UKIJ Inchike"/>
              </a:rPr>
              <a:t>The employee </a:t>
            </a:r>
            <a:r>
              <a:rPr sz="2691" spc="9" dirty="0">
                <a:latin typeface="UKIJ Inchike"/>
                <a:cs typeface="UKIJ Inchike"/>
              </a:rPr>
              <a:t>interacts </a:t>
            </a:r>
            <a:r>
              <a:rPr sz="2691" spc="13" dirty="0">
                <a:latin typeface="UKIJ Inchike"/>
                <a:cs typeface="UKIJ Inchike"/>
              </a:rPr>
              <a:t>with </a:t>
            </a:r>
            <a:r>
              <a:rPr sz="2691" spc="9" dirty="0">
                <a:latin typeface="UKIJ Inchike"/>
                <a:cs typeface="UKIJ Inchike"/>
              </a:rPr>
              <a:t>equipment </a:t>
            </a:r>
            <a:r>
              <a:rPr sz="2691" spc="13" dirty="0">
                <a:latin typeface="UKIJ Inchike"/>
                <a:cs typeface="UKIJ Inchike"/>
              </a:rPr>
              <a:t>where  conductors </a:t>
            </a:r>
            <a:r>
              <a:rPr sz="2691" spc="9" dirty="0">
                <a:latin typeface="UKIJ Inchike"/>
                <a:cs typeface="UKIJ Inchike"/>
              </a:rPr>
              <a:t>or circuit </a:t>
            </a:r>
            <a:r>
              <a:rPr sz="2691" spc="13" dirty="0">
                <a:latin typeface="UKIJ Inchike"/>
                <a:cs typeface="UKIJ Inchike"/>
              </a:rPr>
              <a:t>parts are </a:t>
            </a:r>
            <a:r>
              <a:rPr sz="2691" spc="9" dirty="0">
                <a:latin typeface="UKIJ Inchike"/>
                <a:cs typeface="UKIJ Inchike"/>
              </a:rPr>
              <a:t>not </a:t>
            </a:r>
            <a:r>
              <a:rPr sz="2691" spc="13" dirty="0">
                <a:latin typeface="UKIJ Inchike"/>
                <a:cs typeface="UKIJ Inchike"/>
              </a:rPr>
              <a:t>exposed</a:t>
            </a:r>
            <a:r>
              <a:rPr sz="2691" spc="-101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but  </a:t>
            </a:r>
            <a:r>
              <a:rPr sz="2691" spc="22" dirty="0">
                <a:latin typeface="UKIJ Inchike"/>
                <a:cs typeface="UKIJ Inchike"/>
              </a:rPr>
              <a:t>an </a:t>
            </a:r>
            <a:r>
              <a:rPr sz="2691" spc="9" dirty="0">
                <a:latin typeface="UKIJ Inchike"/>
                <a:cs typeface="UKIJ Inchike"/>
              </a:rPr>
              <a:t>increased likelihood </a:t>
            </a:r>
            <a:r>
              <a:rPr sz="2691" spc="18" dirty="0">
                <a:latin typeface="UKIJ Inchike"/>
                <a:cs typeface="UKIJ Inchike"/>
              </a:rPr>
              <a:t>of </a:t>
            </a:r>
            <a:r>
              <a:rPr sz="2691" spc="4" dirty="0">
                <a:latin typeface="UKIJ Inchike"/>
                <a:cs typeface="UKIJ Inchike"/>
              </a:rPr>
              <a:t>injury </a:t>
            </a:r>
            <a:r>
              <a:rPr sz="2691" spc="18" dirty="0">
                <a:latin typeface="UKIJ Inchike"/>
                <a:cs typeface="UKIJ Inchike"/>
              </a:rPr>
              <a:t>from </a:t>
            </a:r>
            <a:r>
              <a:rPr sz="2691" spc="22" dirty="0">
                <a:latin typeface="UKIJ Inchike"/>
                <a:cs typeface="UKIJ Inchike"/>
              </a:rPr>
              <a:t>an  </a:t>
            </a:r>
            <a:r>
              <a:rPr sz="2691" spc="9" dirty="0">
                <a:latin typeface="UKIJ Inchike"/>
                <a:cs typeface="UKIJ Inchike"/>
              </a:rPr>
              <a:t>exposure </a:t>
            </a:r>
            <a:r>
              <a:rPr sz="2691" spc="4" dirty="0">
                <a:latin typeface="UKIJ Inchike"/>
                <a:cs typeface="UKIJ Inchike"/>
              </a:rPr>
              <a:t>to </a:t>
            </a:r>
            <a:r>
              <a:rPr sz="2691" spc="22" dirty="0">
                <a:latin typeface="UKIJ Inchike"/>
                <a:cs typeface="UKIJ Inchike"/>
              </a:rPr>
              <a:t>an </a:t>
            </a:r>
            <a:r>
              <a:rPr sz="2691" spc="4" dirty="0">
                <a:latin typeface="UKIJ Inchike"/>
                <a:cs typeface="UKIJ Inchike"/>
              </a:rPr>
              <a:t>arc </a:t>
            </a:r>
            <a:r>
              <a:rPr sz="2691" spc="18" dirty="0">
                <a:latin typeface="UKIJ Inchike"/>
                <a:cs typeface="UKIJ Inchike"/>
              </a:rPr>
              <a:t>flash </a:t>
            </a:r>
            <a:r>
              <a:rPr sz="2691" spc="9" dirty="0">
                <a:latin typeface="UKIJ Inchike"/>
                <a:cs typeface="UKIJ Inchike"/>
              </a:rPr>
              <a:t>hazard</a:t>
            </a:r>
            <a:r>
              <a:rPr sz="2691" spc="-31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exists.</a:t>
            </a:r>
            <a:endParaRPr sz="2691">
              <a:latin typeface="UKIJ Inchike"/>
              <a:cs typeface="UKIJ Inchike"/>
            </a:endParaRPr>
          </a:p>
          <a:p>
            <a:pPr marL="11206">
              <a:lnSpc>
                <a:spcPct val="100000"/>
              </a:lnSpc>
              <a:spcBef>
                <a:spcPts val="2647"/>
              </a:spcBef>
            </a:pPr>
            <a:r>
              <a:rPr sz="2691" b="1" spc="13" dirty="0">
                <a:solidFill>
                  <a:srgbClr val="FF0000"/>
                </a:solidFill>
                <a:latin typeface="UKIJ Inchike"/>
                <a:cs typeface="UKIJ Inchike"/>
              </a:rPr>
              <a:t>There </a:t>
            </a:r>
            <a:r>
              <a:rPr sz="2691" b="1" spc="9" dirty="0">
                <a:solidFill>
                  <a:srgbClr val="FF0000"/>
                </a:solidFill>
                <a:latin typeface="UKIJ Inchike"/>
                <a:cs typeface="UKIJ Inchike"/>
              </a:rPr>
              <a:t>are </a:t>
            </a:r>
            <a:r>
              <a:rPr sz="2691" b="1" spc="18" dirty="0">
                <a:solidFill>
                  <a:srgbClr val="FF0000"/>
                </a:solidFill>
                <a:latin typeface="UKIJ Inchike"/>
                <a:cs typeface="UKIJ Inchike"/>
              </a:rPr>
              <a:t>5 </a:t>
            </a:r>
            <a:r>
              <a:rPr sz="2691" b="1" spc="13" dirty="0">
                <a:solidFill>
                  <a:srgbClr val="FF0000"/>
                </a:solidFill>
                <a:latin typeface="UKIJ Inchike"/>
                <a:cs typeface="UKIJ Inchike"/>
              </a:rPr>
              <a:t>exemptions </a:t>
            </a:r>
            <a:r>
              <a:rPr sz="2691" b="1" spc="18" dirty="0">
                <a:solidFill>
                  <a:srgbClr val="FF0000"/>
                </a:solidFill>
                <a:latin typeface="UKIJ Inchike"/>
                <a:cs typeface="UKIJ Inchike"/>
              </a:rPr>
              <a:t>to </a:t>
            </a:r>
            <a:r>
              <a:rPr sz="2691" b="1" spc="9" dirty="0">
                <a:solidFill>
                  <a:srgbClr val="FF0000"/>
                </a:solidFill>
                <a:latin typeface="UKIJ Inchike"/>
                <a:cs typeface="UKIJ Inchike"/>
              </a:rPr>
              <a:t>this</a:t>
            </a:r>
            <a:r>
              <a:rPr sz="2691" b="1" spc="-106" dirty="0">
                <a:solidFill>
                  <a:srgbClr val="FF0000"/>
                </a:solidFill>
                <a:latin typeface="UKIJ Inchike"/>
                <a:cs typeface="UKIJ Inchike"/>
              </a:rPr>
              <a:t> </a:t>
            </a:r>
            <a:r>
              <a:rPr sz="2691" b="1" spc="13" dirty="0">
                <a:solidFill>
                  <a:srgbClr val="FF0000"/>
                </a:solidFill>
                <a:latin typeface="UKIJ Inchike"/>
                <a:cs typeface="UKIJ Inchike"/>
              </a:rPr>
              <a:t>requirement.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66052" y="356347"/>
            <a:ext cx="411816" cy="1537446"/>
          </a:xfrm>
          <a:custGeom>
            <a:avLst/>
            <a:gdLst/>
            <a:ahLst/>
            <a:cxnLst/>
            <a:rect l="l" t="t" r="r" b="b"/>
            <a:pathLst>
              <a:path w="466725" h="1742439">
                <a:moveTo>
                  <a:pt x="455670" y="1741932"/>
                </a:moveTo>
                <a:lnTo>
                  <a:pt x="9138" y="1741932"/>
                </a:lnTo>
                <a:lnTo>
                  <a:pt x="9138" y="1438656"/>
                </a:lnTo>
                <a:lnTo>
                  <a:pt x="92958" y="1438656"/>
                </a:lnTo>
                <a:lnTo>
                  <a:pt x="92958" y="1629156"/>
                </a:lnTo>
                <a:lnTo>
                  <a:pt x="455670" y="1629156"/>
                </a:lnTo>
                <a:lnTo>
                  <a:pt x="455670" y="1741932"/>
                </a:lnTo>
                <a:close/>
              </a:path>
              <a:path w="466725" h="1742439">
                <a:moveTo>
                  <a:pt x="455670" y="1629156"/>
                </a:moveTo>
                <a:lnTo>
                  <a:pt x="371850" y="1629156"/>
                </a:lnTo>
                <a:lnTo>
                  <a:pt x="371850" y="1438656"/>
                </a:lnTo>
                <a:lnTo>
                  <a:pt x="455670" y="1438656"/>
                </a:lnTo>
                <a:lnTo>
                  <a:pt x="455670" y="1629156"/>
                </a:lnTo>
                <a:close/>
              </a:path>
              <a:path w="466725" h="1742439">
                <a:moveTo>
                  <a:pt x="256026" y="1629156"/>
                </a:moveTo>
                <a:lnTo>
                  <a:pt x="172206" y="1629156"/>
                </a:lnTo>
                <a:lnTo>
                  <a:pt x="172206" y="1453896"/>
                </a:lnTo>
                <a:lnTo>
                  <a:pt x="256026" y="1453896"/>
                </a:lnTo>
                <a:lnTo>
                  <a:pt x="256026" y="1629156"/>
                </a:lnTo>
                <a:close/>
              </a:path>
              <a:path w="466725" h="1742439">
                <a:moveTo>
                  <a:pt x="273340" y="1269587"/>
                </a:moveTo>
                <a:lnTo>
                  <a:pt x="119437" y="1269587"/>
                </a:lnTo>
                <a:lnTo>
                  <a:pt x="126962" y="1269492"/>
                </a:lnTo>
                <a:lnTo>
                  <a:pt x="135143" y="1268795"/>
                </a:lnTo>
                <a:lnTo>
                  <a:pt x="163788" y="1239785"/>
                </a:lnTo>
                <a:lnTo>
                  <a:pt x="177445" y="1188791"/>
                </a:lnTo>
                <a:lnTo>
                  <a:pt x="182302" y="1167574"/>
                </a:lnTo>
                <a:lnTo>
                  <a:pt x="184946" y="1157076"/>
                </a:lnTo>
                <a:lnTo>
                  <a:pt x="204614" y="1101564"/>
                </a:lnTo>
                <a:lnTo>
                  <a:pt x="227245" y="1067185"/>
                </a:lnTo>
                <a:lnTo>
                  <a:pt x="273623" y="1037474"/>
                </a:lnTo>
                <a:lnTo>
                  <a:pt x="315557" y="1031748"/>
                </a:lnTo>
                <a:lnTo>
                  <a:pt x="347277" y="1035086"/>
                </a:lnTo>
                <a:lnTo>
                  <a:pt x="400894" y="1061336"/>
                </a:lnTo>
                <a:lnTo>
                  <a:pt x="440546" y="1112790"/>
                </a:lnTo>
                <a:lnTo>
                  <a:pt x="453528" y="1147572"/>
                </a:lnTo>
                <a:lnTo>
                  <a:pt x="334417" y="1147572"/>
                </a:lnTo>
                <a:lnTo>
                  <a:pt x="326490" y="1148448"/>
                </a:lnTo>
                <a:lnTo>
                  <a:pt x="298114" y="1175230"/>
                </a:lnTo>
                <a:lnTo>
                  <a:pt x="286065" y="1215723"/>
                </a:lnTo>
                <a:lnTo>
                  <a:pt x="280505" y="1240726"/>
                </a:lnTo>
                <a:lnTo>
                  <a:pt x="277645" y="1253440"/>
                </a:lnTo>
                <a:lnTo>
                  <a:pt x="274481" y="1265717"/>
                </a:lnTo>
                <a:lnTo>
                  <a:pt x="273340" y="1269587"/>
                </a:lnTo>
                <a:close/>
              </a:path>
              <a:path w="466725" h="1742439">
                <a:moveTo>
                  <a:pt x="140488" y="1385316"/>
                </a:moveTo>
                <a:lnTo>
                  <a:pt x="83790" y="1372159"/>
                </a:lnTo>
                <a:lnTo>
                  <a:pt x="38951" y="1332357"/>
                </a:lnTo>
                <a:lnTo>
                  <a:pt x="9793" y="1272790"/>
                </a:lnTo>
                <a:lnTo>
                  <a:pt x="56" y="1200816"/>
                </a:lnTo>
                <a:lnTo>
                  <a:pt x="0" y="1199667"/>
                </a:lnTo>
                <a:lnTo>
                  <a:pt x="564" y="1180022"/>
                </a:lnTo>
                <a:lnTo>
                  <a:pt x="4669" y="1140446"/>
                </a:lnTo>
                <a:lnTo>
                  <a:pt x="12613" y="1101564"/>
                </a:lnTo>
                <a:lnTo>
                  <a:pt x="30093" y="1050036"/>
                </a:lnTo>
                <a:lnTo>
                  <a:pt x="132582" y="1050036"/>
                </a:lnTo>
                <a:lnTo>
                  <a:pt x="132582" y="1059942"/>
                </a:lnTo>
                <a:lnTo>
                  <a:pt x="122475" y="1073032"/>
                </a:lnTo>
                <a:lnTo>
                  <a:pt x="113163" y="1087445"/>
                </a:lnTo>
                <a:lnTo>
                  <a:pt x="90581" y="1138186"/>
                </a:lnTo>
                <a:lnTo>
                  <a:pt x="82291" y="1193333"/>
                </a:lnTo>
                <a:lnTo>
                  <a:pt x="82492" y="1200816"/>
                </a:lnTo>
                <a:lnTo>
                  <a:pt x="92291" y="1243965"/>
                </a:lnTo>
                <a:lnTo>
                  <a:pt x="119437" y="1269587"/>
                </a:lnTo>
                <a:lnTo>
                  <a:pt x="273340" y="1269587"/>
                </a:lnTo>
                <a:lnTo>
                  <a:pt x="270995" y="1277548"/>
                </a:lnTo>
                <a:lnTo>
                  <a:pt x="245810" y="1333333"/>
                </a:lnTo>
                <a:lnTo>
                  <a:pt x="218021" y="1363027"/>
                </a:lnTo>
                <a:lnTo>
                  <a:pt x="183219" y="1379815"/>
                </a:lnTo>
                <a:lnTo>
                  <a:pt x="162849" y="1383976"/>
                </a:lnTo>
                <a:lnTo>
                  <a:pt x="140488" y="1385316"/>
                </a:lnTo>
                <a:close/>
              </a:path>
              <a:path w="466725" h="1742439">
                <a:moveTo>
                  <a:pt x="428905" y="1388364"/>
                </a:moveTo>
                <a:lnTo>
                  <a:pt x="323082" y="1388364"/>
                </a:lnTo>
                <a:lnTo>
                  <a:pt x="323082" y="1378267"/>
                </a:lnTo>
                <a:lnTo>
                  <a:pt x="336277" y="1361121"/>
                </a:lnTo>
                <a:lnTo>
                  <a:pt x="347847" y="1343108"/>
                </a:lnTo>
                <a:lnTo>
                  <a:pt x="366040" y="1304448"/>
                </a:lnTo>
                <a:lnTo>
                  <a:pt x="377339" y="1264670"/>
                </a:lnTo>
                <a:lnTo>
                  <a:pt x="380962" y="1226669"/>
                </a:lnTo>
                <a:lnTo>
                  <a:pt x="381082" y="1219581"/>
                </a:lnTo>
                <a:lnTo>
                  <a:pt x="380422" y="1211294"/>
                </a:lnTo>
                <a:lnTo>
                  <a:pt x="369088" y="1167765"/>
                </a:lnTo>
                <a:lnTo>
                  <a:pt x="334417" y="1147572"/>
                </a:lnTo>
                <a:lnTo>
                  <a:pt x="453528" y="1147572"/>
                </a:lnTo>
                <a:lnTo>
                  <a:pt x="460769" y="1183591"/>
                </a:lnTo>
                <a:lnTo>
                  <a:pt x="463268" y="1225493"/>
                </a:lnTo>
                <a:lnTo>
                  <a:pt x="463152" y="1231523"/>
                </a:lnTo>
                <a:lnTo>
                  <a:pt x="460849" y="1274159"/>
                </a:lnTo>
                <a:lnTo>
                  <a:pt x="453479" y="1316164"/>
                </a:lnTo>
                <a:lnTo>
                  <a:pt x="442406" y="1353728"/>
                </a:lnTo>
                <a:lnTo>
                  <a:pt x="435959" y="1371416"/>
                </a:lnTo>
                <a:lnTo>
                  <a:pt x="428905" y="1388364"/>
                </a:lnTo>
                <a:close/>
              </a:path>
              <a:path w="466725" h="1742439">
                <a:moveTo>
                  <a:pt x="9138" y="1011936"/>
                </a:moveTo>
                <a:lnTo>
                  <a:pt x="9138" y="895635"/>
                </a:lnTo>
                <a:lnTo>
                  <a:pt x="308223" y="834199"/>
                </a:lnTo>
                <a:lnTo>
                  <a:pt x="9138" y="759428"/>
                </a:lnTo>
                <a:lnTo>
                  <a:pt x="9138" y="648271"/>
                </a:lnTo>
                <a:lnTo>
                  <a:pt x="312128" y="576453"/>
                </a:lnTo>
                <a:lnTo>
                  <a:pt x="9138" y="510921"/>
                </a:lnTo>
                <a:lnTo>
                  <a:pt x="9138" y="399288"/>
                </a:lnTo>
                <a:lnTo>
                  <a:pt x="455670" y="512254"/>
                </a:lnTo>
                <a:lnTo>
                  <a:pt x="455670" y="633222"/>
                </a:lnTo>
                <a:lnTo>
                  <a:pt x="179445" y="706659"/>
                </a:lnTo>
                <a:lnTo>
                  <a:pt x="455670" y="776192"/>
                </a:lnTo>
                <a:lnTo>
                  <a:pt x="455670" y="899064"/>
                </a:lnTo>
                <a:lnTo>
                  <a:pt x="9138" y="1011936"/>
                </a:lnTo>
                <a:close/>
              </a:path>
              <a:path w="466725" h="1742439">
                <a:moveTo>
                  <a:pt x="233547" y="370332"/>
                </a:moveTo>
                <a:lnTo>
                  <a:pt x="182951" y="366688"/>
                </a:lnTo>
                <a:lnTo>
                  <a:pt x="137749" y="355615"/>
                </a:lnTo>
                <a:lnTo>
                  <a:pt x="97941" y="337113"/>
                </a:lnTo>
                <a:lnTo>
                  <a:pt x="63526" y="311181"/>
                </a:lnTo>
                <a:lnTo>
                  <a:pt x="35771" y="279000"/>
                </a:lnTo>
                <a:lnTo>
                  <a:pt x="15936" y="241613"/>
                </a:lnTo>
                <a:lnTo>
                  <a:pt x="4014" y="199029"/>
                </a:lnTo>
                <a:lnTo>
                  <a:pt x="234" y="154114"/>
                </a:lnTo>
                <a:lnTo>
                  <a:pt x="109" y="145257"/>
                </a:lnTo>
                <a:lnTo>
                  <a:pt x="242" y="138305"/>
                </a:lnTo>
                <a:lnTo>
                  <a:pt x="4685" y="92862"/>
                </a:lnTo>
                <a:lnTo>
                  <a:pt x="13811" y="54718"/>
                </a:lnTo>
                <a:lnTo>
                  <a:pt x="30902" y="12942"/>
                </a:lnTo>
                <a:lnTo>
                  <a:pt x="37046" y="0"/>
                </a:lnTo>
                <a:lnTo>
                  <a:pt x="143250" y="0"/>
                </a:lnTo>
                <a:lnTo>
                  <a:pt x="143250" y="11430"/>
                </a:lnTo>
                <a:lnTo>
                  <a:pt x="135475" y="20669"/>
                </a:lnTo>
                <a:lnTo>
                  <a:pt x="131021" y="26030"/>
                </a:lnTo>
                <a:lnTo>
                  <a:pt x="106674" y="59721"/>
                </a:lnTo>
                <a:lnTo>
                  <a:pt x="87685" y="103706"/>
                </a:lnTo>
                <a:lnTo>
                  <a:pt x="83814" y="133254"/>
                </a:lnTo>
                <a:lnTo>
                  <a:pt x="84350" y="145257"/>
                </a:lnTo>
                <a:lnTo>
                  <a:pt x="96098" y="187944"/>
                </a:lnTo>
                <a:lnTo>
                  <a:pt x="127647" y="224499"/>
                </a:lnTo>
                <a:lnTo>
                  <a:pt x="164776" y="243935"/>
                </a:lnTo>
                <a:lnTo>
                  <a:pt x="214711" y="253900"/>
                </a:lnTo>
                <a:lnTo>
                  <a:pt x="233928" y="254508"/>
                </a:lnTo>
                <a:lnTo>
                  <a:pt x="444682" y="254508"/>
                </a:lnTo>
                <a:lnTo>
                  <a:pt x="432101" y="279165"/>
                </a:lnTo>
                <a:lnTo>
                  <a:pt x="405378" y="311277"/>
                </a:lnTo>
                <a:lnTo>
                  <a:pt x="371765" y="337153"/>
                </a:lnTo>
                <a:lnTo>
                  <a:pt x="331928" y="355627"/>
                </a:lnTo>
                <a:lnTo>
                  <a:pt x="285858" y="366690"/>
                </a:lnTo>
                <a:lnTo>
                  <a:pt x="233547" y="370332"/>
                </a:lnTo>
                <a:close/>
              </a:path>
              <a:path w="466725" h="1742439">
                <a:moveTo>
                  <a:pt x="444682" y="254508"/>
                </a:moveTo>
                <a:lnTo>
                  <a:pt x="233928" y="254508"/>
                </a:lnTo>
                <a:lnTo>
                  <a:pt x="254091" y="253866"/>
                </a:lnTo>
                <a:lnTo>
                  <a:pt x="272576" y="251805"/>
                </a:lnTo>
                <a:lnTo>
                  <a:pt x="318099" y="237511"/>
                </a:lnTo>
                <a:lnTo>
                  <a:pt x="350514" y="214312"/>
                </a:lnTo>
                <a:lnTo>
                  <a:pt x="374993" y="175545"/>
                </a:lnTo>
                <a:lnTo>
                  <a:pt x="382518" y="132683"/>
                </a:lnTo>
                <a:lnTo>
                  <a:pt x="382123" y="121790"/>
                </a:lnTo>
                <a:lnTo>
                  <a:pt x="371527" y="80861"/>
                </a:lnTo>
                <a:lnTo>
                  <a:pt x="349657" y="42433"/>
                </a:lnTo>
                <a:lnTo>
                  <a:pt x="323082" y="10287"/>
                </a:lnTo>
                <a:lnTo>
                  <a:pt x="323082" y="0"/>
                </a:lnTo>
                <a:lnTo>
                  <a:pt x="427952" y="0"/>
                </a:lnTo>
                <a:lnTo>
                  <a:pt x="434167" y="13442"/>
                </a:lnTo>
                <a:lnTo>
                  <a:pt x="450794" y="53423"/>
                </a:lnTo>
                <a:lnTo>
                  <a:pt x="461166" y="91928"/>
                </a:lnTo>
                <a:lnTo>
                  <a:pt x="466138" y="136398"/>
                </a:lnTo>
                <a:lnTo>
                  <a:pt x="466338" y="151542"/>
                </a:lnTo>
                <a:lnTo>
                  <a:pt x="462546" y="199298"/>
                </a:lnTo>
                <a:lnTo>
                  <a:pt x="451145" y="241839"/>
                </a:lnTo>
                <a:lnTo>
                  <a:pt x="444682" y="2545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23862273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5485" y="117923"/>
            <a:ext cx="6402481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9" dirty="0">
                <a:solidFill>
                  <a:srgbClr val="000000"/>
                </a:solidFill>
              </a:rPr>
              <a:t>Exceptions </a:t>
            </a:r>
            <a:r>
              <a:rPr sz="4236" dirty="0">
                <a:solidFill>
                  <a:srgbClr val="000000"/>
                </a:solidFill>
              </a:rPr>
              <a:t>to </a:t>
            </a:r>
            <a:r>
              <a:rPr sz="4236" spc="9" dirty="0">
                <a:solidFill>
                  <a:srgbClr val="000000"/>
                </a:solidFill>
              </a:rPr>
              <a:t>the</a:t>
            </a:r>
            <a:r>
              <a:rPr sz="4236" spc="18" dirty="0">
                <a:solidFill>
                  <a:srgbClr val="000000"/>
                </a:solidFill>
              </a:rPr>
              <a:t> </a:t>
            </a:r>
            <a:r>
              <a:rPr sz="4236" spc="13" dirty="0">
                <a:solidFill>
                  <a:srgbClr val="000000"/>
                </a:solidFill>
              </a:rPr>
              <a:t>E.S.W.C.</a:t>
            </a:r>
            <a:endParaRPr sz="4236"/>
          </a:p>
        </p:txBody>
      </p:sp>
      <p:sp>
        <p:nvSpPr>
          <p:cNvPr id="3" name="object 3"/>
          <p:cNvSpPr txBox="1"/>
          <p:nvPr/>
        </p:nvSpPr>
        <p:spPr>
          <a:xfrm>
            <a:off x="2433749" y="796912"/>
            <a:ext cx="8966754" cy="4889898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31938" marR="197793" indent="20732">
              <a:lnSpc>
                <a:spcPct val="97100"/>
              </a:lnSpc>
              <a:spcBef>
                <a:spcPts val="212"/>
              </a:spcBef>
              <a:tabLst>
                <a:tab pos="1296590" algn="l"/>
              </a:tabLst>
            </a:pPr>
            <a:r>
              <a:rPr sz="2691" b="1" spc="13" dirty="0">
                <a:latin typeface="UKIJ Inchike"/>
                <a:cs typeface="UKIJ Inchike"/>
              </a:rPr>
              <a:t>No.</a:t>
            </a:r>
            <a:r>
              <a:rPr sz="2691" b="1" spc="-4" dirty="0">
                <a:latin typeface="UKIJ Inchike"/>
                <a:cs typeface="UKIJ Inchike"/>
              </a:rPr>
              <a:t> </a:t>
            </a:r>
            <a:r>
              <a:rPr sz="2691" b="1" spc="18" dirty="0">
                <a:latin typeface="UKIJ Inchike"/>
                <a:cs typeface="UKIJ Inchike"/>
              </a:rPr>
              <a:t>1:	</a:t>
            </a:r>
            <a:r>
              <a:rPr sz="2691" spc="13" dirty="0">
                <a:latin typeface="UKIJ Inchike"/>
                <a:cs typeface="UKIJ Inchike"/>
              </a:rPr>
              <a:t>Normal operation where a normal  </a:t>
            </a:r>
            <a:r>
              <a:rPr sz="2691" spc="9" dirty="0">
                <a:latin typeface="UKIJ Inchike"/>
                <a:cs typeface="UKIJ Inchike"/>
              </a:rPr>
              <a:t>operating </a:t>
            </a:r>
            <a:r>
              <a:rPr sz="2691" spc="13" dirty="0">
                <a:latin typeface="UKIJ Inchike"/>
                <a:cs typeface="UKIJ Inchike"/>
              </a:rPr>
              <a:t>condition </a:t>
            </a:r>
            <a:r>
              <a:rPr sz="2691" spc="9" dirty="0">
                <a:latin typeface="UKIJ Inchike"/>
                <a:cs typeface="UKIJ Inchike"/>
              </a:rPr>
              <a:t>exists. </a:t>
            </a:r>
            <a:r>
              <a:rPr sz="2471" i="1" spc="-940" dirty="0">
                <a:latin typeface="Verdana"/>
                <a:cs typeface="Verdana"/>
              </a:rPr>
              <a:t>(i.e.Properlyinstalledand </a:t>
            </a:r>
            <a:r>
              <a:rPr sz="2471" i="1" spc="-860" dirty="0">
                <a:latin typeface="Verdana"/>
                <a:cs typeface="Verdana"/>
              </a:rPr>
              <a:t> </a:t>
            </a:r>
            <a:r>
              <a:rPr sz="2471" i="1" spc="-975" dirty="0">
                <a:latin typeface="Verdana"/>
                <a:cs typeface="Verdana"/>
              </a:rPr>
              <a:t>maintained,ratedforfaultcurrent,usedperlistingsand </a:t>
            </a:r>
            <a:r>
              <a:rPr sz="2471" i="1" spc="-860" dirty="0">
                <a:latin typeface="Verdana"/>
                <a:cs typeface="Verdana"/>
              </a:rPr>
              <a:t> </a:t>
            </a:r>
            <a:r>
              <a:rPr sz="2471" i="1" spc="-979" dirty="0">
                <a:latin typeface="Verdana"/>
                <a:cs typeface="Verdana"/>
              </a:rPr>
              <a:t>markings,coversinplace,nosignsofimpendingfailure)</a:t>
            </a:r>
            <a:endParaRPr sz="2471" dirty="0">
              <a:latin typeface="Verdana"/>
              <a:cs typeface="Verdana"/>
            </a:endParaRPr>
          </a:p>
          <a:p>
            <a:pPr marL="52670" marR="4483">
              <a:lnSpc>
                <a:spcPct val="101000"/>
              </a:lnSpc>
              <a:spcBef>
                <a:spcPts val="613"/>
              </a:spcBef>
            </a:pPr>
            <a:r>
              <a:rPr sz="2691" b="1" spc="13" dirty="0">
                <a:latin typeface="UKIJ Inchike"/>
                <a:cs typeface="UKIJ Inchike"/>
              </a:rPr>
              <a:t>No. </a:t>
            </a:r>
            <a:r>
              <a:rPr sz="2691" b="1" spc="18" dirty="0">
                <a:latin typeface="UKIJ Inchike"/>
                <a:cs typeface="UKIJ Inchike"/>
              </a:rPr>
              <a:t>2: </a:t>
            </a:r>
            <a:r>
              <a:rPr sz="2691" spc="9" dirty="0">
                <a:latin typeface="UKIJ Inchike"/>
                <a:cs typeface="UKIJ Inchike"/>
              </a:rPr>
              <a:t>Operating </a:t>
            </a:r>
            <a:r>
              <a:rPr sz="2691" spc="13" dirty="0">
                <a:latin typeface="UKIJ Inchike"/>
                <a:cs typeface="UKIJ Inchike"/>
              </a:rPr>
              <a:t>a disconnect </a:t>
            </a:r>
            <a:r>
              <a:rPr sz="2691" spc="22" dirty="0">
                <a:latin typeface="UKIJ Inchike"/>
                <a:cs typeface="UKIJ Inchike"/>
              </a:rPr>
              <a:t>or </a:t>
            </a:r>
            <a:r>
              <a:rPr sz="2691" spc="9" dirty="0">
                <a:latin typeface="UKIJ Inchike"/>
                <a:cs typeface="UKIJ Inchike"/>
              </a:rPr>
              <a:t>similar </a:t>
            </a:r>
            <a:r>
              <a:rPr sz="2691" spc="18" dirty="0">
                <a:latin typeface="UKIJ Inchike"/>
                <a:cs typeface="UKIJ Inchike"/>
              </a:rPr>
              <a:t>to</a:t>
            </a:r>
            <a:r>
              <a:rPr sz="2691" spc="-159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achieve  </a:t>
            </a:r>
            <a:r>
              <a:rPr sz="2691" spc="22" dirty="0">
                <a:latin typeface="UKIJ Inchike"/>
                <a:cs typeface="UKIJ Inchike"/>
              </a:rPr>
              <a:t>an </a:t>
            </a:r>
            <a:r>
              <a:rPr sz="2691" spc="18" dirty="0">
                <a:latin typeface="UKIJ Inchike"/>
                <a:cs typeface="UKIJ Inchike"/>
              </a:rPr>
              <a:t>ESWC </a:t>
            </a:r>
            <a:r>
              <a:rPr sz="2691" spc="22" dirty="0">
                <a:latin typeface="UKIJ Inchike"/>
                <a:cs typeface="UKIJ Inchike"/>
              </a:rPr>
              <a:t>or </a:t>
            </a:r>
            <a:r>
              <a:rPr sz="2691" spc="18" dirty="0">
                <a:latin typeface="UKIJ Inchike"/>
                <a:cs typeface="UKIJ Inchike"/>
              </a:rPr>
              <a:t>to </a:t>
            </a:r>
            <a:r>
              <a:rPr sz="2691" spc="9" dirty="0">
                <a:latin typeface="UKIJ Inchike"/>
                <a:cs typeface="UKIJ Inchike"/>
              </a:rPr>
              <a:t>return </a:t>
            </a:r>
            <a:r>
              <a:rPr sz="2691" spc="13" dirty="0">
                <a:latin typeface="UKIJ Inchike"/>
                <a:cs typeface="UKIJ Inchike"/>
              </a:rPr>
              <a:t>equipment </a:t>
            </a:r>
            <a:r>
              <a:rPr sz="2691" spc="18" dirty="0">
                <a:latin typeface="UKIJ Inchike"/>
                <a:cs typeface="UKIJ Inchike"/>
              </a:rPr>
              <a:t>to</a:t>
            </a:r>
            <a:r>
              <a:rPr sz="2691" spc="-128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service.</a:t>
            </a:r>
            <a:endParaRPr sz="2691" dirty="0">
              <a:latin typeface="UKIJ Inchike"/>
              <a:cs typeface="UKIJ Inchike"/>
            </a:endParaRPr>
          </a:p>
          <a:p>
            <a:pPr marL="11206" marR="541273" indent="41464">
              <a:lnSpc>
                <a:spcPct val="98400"/>
              </a:lnSpc>
              <a:spcBef>
                <a:spcPts val="732"/>
              </a:spcBef>
            </a:pPr>
            <a:r>
              <a:rPr sz="2691" b="1" spc="13" dirty="0">
                <a:latin typeface="UKIJ Inchike"/>
                <a:cs typeface="UKIJ Inchike"/>
              </a:rPr>
              <a:t>No. </a:t>
            </a:r>
            <a:r>
              <a:rPr sz="2691" b="1" spc="18" dirty="0">
                <a:latin typeface="UKIJ Inchike"/>
                <a:cs typeface="UKIJ Inchike"/>
              </a:rPr>
              <a:t>3: </a:t>
            </a:r>
            <a:r>
              <a:rPr sz="2691" spc="18" dirty="0">
                <a:latin typeface="UKIJ Inchike"/>
                <a:cs typeface="UKIJ Inchike"/>
              </a:rPr>
              <a:t>Work </a:t>
            </a:r>
            <a:r>
              <a:rPr sz="2691" spc="13" dirty="0">
                <a:latin typeface="UKIJ Inchike"/>
                <a:cs typeface="UKIJ Inchike"/>
              </a:rPr>
              <a:t>task </a:t>
            </a:r>
            <a:r>
              <a:rPr sz="2691" spc="-4" dirty="0">
                <a:latin typeface="UKIJ Inchike"/>
                <a:cs typeface="UKIJ Inchike"/>
              </a:rPr>
              <a:t>is </a:t>
            </a:r>
            <a:r>
              <a:rPr sz="2691" spc="9" dirty="0">
                <a:latin typeface="UKIJ Inchike"/>
                <a:cs typeface="UKIJ Inchike"/>
              </a:rPr>
              <a:t>infeasible in </a:t>
            </a:r>
            <a:r>
              <a:rPr sz="2691" spc="13" dirty="0">
                <a:latin typeface="UKIJ Inchike"/>
                <a:cs typeface="UKIJ Inchike"/>
              </a:rPr>
              <a:t>a </a:t>
            </a:r>
            <a:r>
              <a:rPr sz="2691" spc="9" dirty="0">
                <a:latin typeface="UKIJ Inchike"/>
                <a:cs typeface="UKIJ Inchike"/>
              </a:rPr>
              <a:t>de-energized  state </a:t>
            </a:r>
            <a:r>
              <a:rPr sz="2691" spc="13" dirty="0">
                <a:latin typeface="UKIJ Inchike"/>
                <a:cs typeface="UKIJ Inchike"/>
              </a:rPr>
              <a:t>due </a:t>
            </a:r>
            <a:r>
              <a:rPr sz="2691" spc="4" dirty="0">
                <a:latin typeface="UKIJ Inchike"/>
                <a:cs typeface="UKIJ Inchike"/>
              </a:rPr>
              <a:t>to </a:t>
            </a:r>
            <a:r>
              <a:rPr sz="2691" spc="13" dirty="0">
                <a:latin typeface="UKIJ Inchike"/>
                <a:cs typeface="UKIJ Inchike"/>
              </a:rPr>
              <a:t>design </a:t>
            </a:r>
            <a:r>
              <a:rPr sz="2691" spc="22" dirty="0">
                <a:latin typeface="UKIJ Inchike"/>
                <a:cs typeface="UKIJ Inchike"/>
              </a:rPr>
              <a:t>or </a:t>
            </a:r>
            <a:r>
              <a:rPr sz="2691" spc="9" dirty="0">
                <a:latin typeface="UKIJ Inchike"/>
                <a:cs typeface="UKIJ Inchike"/>
              </a:rPr>
              <a:t>operational limitations.  </a:t>
            </a:r>
            <a:r>
              <a:rPr sz="2471" i="1" spc="-1015" dirty="0">
                <a:latin typeface="Verdana"/>
                <a:cs typeface="Verdana"/>
              </a:rPr>
              <a:t>(i.e.troubleshooting,diagnostics)</a:t>
            </a:r>
            <a:endParaRPr sz="2471" dirty="0">
              <a:latin typeface="Verdana"/>
              <a:cs typeface="Verdana"/>
            </a:endParaRPr>
          </a:p>
          <a:p>
            <a:pPr marL="52670" marR="73402">
              <a:lnSpc>
                <a:spcPct val="101000"/>
              </a:lnSpc>
              <a:spcBef>
                <a:spcPts val="613"/>
              </a:spcBef>
            </a:pPr>
            <a:r>
              <a:rPr sz="2691" b="1" spc="13" dirty="0">
                <a:latin typeface="UKIJ Inchike"/>
                <a:cs typeface="UKIJ Inchike"/>
              </a:rPr>
              <a:t>No. </a:t>
            </a:r>
            <a:r>
              <a:rPr sz="2691" b="1" spc="18" dirty="0">
                <a:latin typeface="UKIJ Inchike"/>
                <a:cs typeface="UKIJ Inchike"/>
              </a:rPr>
              <a:t>4: </a:t>
            </a:r>
            <a:r>
              <a:rPr sz="2691" spc="9" dirty="0">
                <a:latin typeface="UKIJ Inchike"/>
                <a:cs typeface="UKIJ Inchike"/>
              </a:rPr>
              <a:t>de-energizing introduces additional </a:t>
            </a:r>
            <a:r>
              <a:rPr sz="2691" spc="13" dirty="0">
                <a:latin typeface="UKIJ Inchike"/>
                <a:cs typeface="UKIJ Inchike"/>
              </a:rPr>
              <a:t>hazards  </a:t>
            </a:r>
            <a:r>
              <a:rPr sz="2691" spc="9" dirty="0">
                <a:latin typeface="UKIJ Inchike"/>
                <a:cs typeface="UKIJ Inchike"/>
              </a:rPr>
              <a:t>or increased risk.</a:t>
            </a:r>
            <a:r>
              <a:rPr sz="2691" spc="-331" dirty="0">
                <a:latin typeface="UKIJ Inchike"/>
                <a:cs typeface="UKIJ Inchike"/>
              </a:rPr>
              <a:t> </a:t>
            </a:r>
            <a:r>
              <a:rPr sz="2471" i="1" spc="-993" dirty="0">
                <a:latin typeface="Verdana"/>
                <a:cs typeface="Verdana"/>
              </a:rPr>
              <a:t>(i.e.lifesupport,continuousprocess)</a:t>
            </a:r>
            <a:endParaRPr sz="2471" dirty="0">
              <a:latin typeface="Verdana"/>
              <a:cs typeface="Verdana"/>
            </a:endParaRPr>
          </a:p>
          <a:p>
            <a:pPr marL="52670" marR="83488">
              <a:lnSpc>
                <a:spcPct val="101000"/>
              </a:lnSpc>
              <a:spcBef>
                <a:spcPts val="657"/>
              </a:spcBef>
            </a:pPr>
            <a:r>
              <a:rPr sz="2691" b="1" spc="13" dirty="0">
                <a:latin typeface="UKIJ Inchike"/>
                <a:cs typeface="UKIJ Inchike"/>
              </a:rPr>
              <a:t>No. </a:t>
            </a:r>
            <a:r>
              <a:rPr sz="2691" b="1" spc="18" dirty="0">
                <a:latin typeface="UKIJ Inchike"/>
                <a:cs typeface="UKIJ Inchike"/>
              </a:rPr>
              <a:t>5: </a:t>
            </a:r>
            <a:r>
              <a:rPr sz="2691" spc="9" dirty="0">
                <a:latin typeface="UKIJ Inchike"/>
                <a:cs typeface="UKIJ Inchike"/>
              </a:rPr>
              <a:t>Operates </a:t>
            </a:r>
            <a:r>
              <a:rPr sz="2691" spc="18" dirty="0">
                <a:latin typeface="UKIJ Inchike"/>
                <a:cs typeface="UKIJ Inchike"/>
              </a:rPr>
              <a:t>at </a:t>
            </a:r>
            <a:r>
              <a:rPr sz="2691" spc="13" dirty="0">
                <a:latin typeface="UKIJ Inchike"/>
                <a:cs typeface="UKIJ Inchike"/>
              </a:rPr>
              <a:t>less than </a:t>
            </a:r>
            <a:r>
              <a:rPr sz="2691" spc="4" dirty="0">
                <a:latin typeface="UKIJ Inchike"/>
                <a:cs typeface="UKIJ Inchike"/>
              </a:rPr>
              <a:t>50 </a:t>
            </a:r>
            <a:r>
              <a:rPr sz="2691" spc="13" dirty="0">
                <a:latin typeface="UKIJ Inchike"/>
                <a:cs typeface="UKIJ Inchike"/>
              </a:rPr>
              <a:t>volts where </a:t>
            </a:r>
            <a:r>
              <a:rPr sz="2691" spc="9" dirty="0">
                <a:latin typeface="UKIJ Inchike"/>
                <a:cs typeface="UKIJ Inchike"/>
              </a:rPr>
              <a:t>there  </a:t>
            </a:r>
            <a:r>
              <a:rPr sz="2691" spc="4" dirty="0">
                <a:latin typeface="UKIJ Inchike"/>
                <a:cs typeface="UKIJ Inchike"/>
              </a:rPr>
              <a:t>will </a:t>
            </a:r>
            <a:r>
              <a:rPr sz="2691" spc="9" dirty="0">
                <a:latin typeface="UKIJ Inchike"/>
                <a:cs typeface="UKIJ Inchike"/>
              </a:rPr>
              <a:t>be </a:t>
            </a:r>
            <a:r>
              <a:rPr sz="2691" spc="18" dirty="0">
                <a:latin typeface="UKIJ Inchike"/>
                <a:cs typeface="UKIJ Inchike"/>
              </a:rPr>
              <a:t>no </a:t>
            </a:r>
            <a:r>
              <a:rPr sz="2691" spc="9" dirty="0">
                <a:latin typeface="UKIJ Inchike"/>
                <a:cs typeface="UKIJ Inchike"/>
              </a:rPr>
              <a:t>increased exposure </a:t>
            </a:r>
            <a:r>
              <a:rPr sz="2691" spc="18" dirty="0">
                <a:latin typeface="UKIJ Inchike"/>
                <a:cs typeface="UKIJ Inchike"/>
              </a:rPr>
              <a:t>to </a:t>
            </a:r>
            <a:r>
              <a:rPr sz="2691" spc="9" dirty="0">
                <a:latin typeface="UKIJ Inchike"/>
                <a:cs typeface="UKIJ Inchike"/>
              </a:rPr>
              <a:t>electrical </a:t>
            </a:r>
            <a:r>
              <a:rPr sz="2691" spc="13" dirty="0">
                <a:latin typeface="UKIJ Inchike"/>
                <a:cs typeface="UKIJ Inchike"/>
              </a:rPr>
              <a:t>burns </a:t>
            </a:r>
            <a:r>
              <a:rPr sz="2691" spc="9" dirty="0">
                <a:latin typeface="UKIJ Inchike"/>
                <a:cs typeface="UKIJ Inchike"/>
              </a:rPr>
              <a:t>or  </a:t>
            </a:r>
            <a:r>
              <a:rPr sz="2691" spc="4" dirty="0">
                <a:latin typeface="UKIJ Inchike"/>
                <a:cs typeface="UKIJ Inchike"/>
              </a:rPr>
              <a:t>to </a:t>
            </a:r>
            <a:r>
              <a:rPr sz="2691" spc="13" dirty="0">
                <a:latin typeface="UKIJ Inchike"/>
                <a:cs typeface="UKIJ Inchike"/>
              </a:rPr>
              <a:t>explosion due </a:t>
            </a:r>
            <a:r>
              <a:rPr sz="2691" spc="18" dirty="0">
                <a:latin typeface="UKIJ Inchike"/>
                <a:cs typeface="UKIJ Inchike"/>
              </a:rPr>
              <a:t>to </a:t>
            </a:r>
            <a:r>
              <a:rPr sz="2691" spc="9" dirty="0">
                <a:latin typeface="UKIJ Inchike"/>
                <a:cs typeface="UKIJ Inchike"/>
              </a:rPr>
              <a:t>electric</a:t>
            </a:r>
            <a:r>
              <a:rPr sz="2691" spc="-93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arcs.</a:t>
            </a:r>
            <a:endParaRPr sz="2691" dirty="0">
              <a:latin typeface="UKIJ Inchike"/>
              <a:cs typeface="UKIJ Inchik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66052" y="356347"/>
            <a:ext cx="411816" cy="1537446"/>
          </a:xfrm>
          <a:custGeom>
            <a:avLst/>
            <a:gdLst/>
            <a:ahLst/>
            <a:cxnLst/>
            <a:rect l="l" t="t" r="r" b="b"/>
            <a:pathLst>
              <a:path w="466725" h="1742439">
                <a:moveTo>
                  <a:pt x="455670" y="1741932"/>
                </a:moveTo>
                <a:lnTo>
                  <a:pt x="9138" y="1741932"/>
                </a:lnTo>
                <a:lnTo>
                  <a:pt x="9138" y="1438656"/>
                </a:lnTo>
                <a:lnTo>
                  <a:pt x="92958" y="1438656"/>
                </a:lnTo>
                <a:lnTo>
                  <a:pt x="92958" y="1629156"/>
                </a:lnTo>
                <a:lnTo>
                  <a:pt x="455670" y="1629156"/>
                </a:lnTo>
                <a:lnTo>
                  <a:pt x="455670" y="1741932"/>
                </a:lnTo>
                <a:close/>
              </a:path>
              <a:path w="466725" h="1742439">
                <a:moveTo>
                  <a:pt x="455670" y="1629156"/>
                </a:moveTo>
                <a:lnTo>
                  <a:pt x="371850" y="1629156"/>
                </a:lnTo>
                <a:lnTo>
                  <a:pt x="371850" y="1438656"/>
                </a:lnTo>
                <a:lnTo>
                  <a:pt x="455670" y="1438656"/>
                </a:lnTo>
                <a:lnTo>
                  <a:pt x="455670" y="1629156"/>
                </a:lnTo>
                <a:close/>
              </a:path>
              <a:path w="466725" h="1742439">
                <a:moveTo>
                  <a:pt x="256026" y="1629156"/>
                </a:moveTo>
                <a:lnTo>
                  <a:pt x="172206" y="1629156"/>
                </a:lnTo>
                <a:lnTo>
                  <a:pt x="172206" y="1453896"/>
                </a:lnTo>
                <a:lnTo>
                  <a:pt x="256026" y="1453896"/>
                </a:lnTo>
                <a:lnTo>
                  <a:pt x="256026" y="1629156"/>
                </a:lnTo>
                <a:close/>
              </a:path>
              <a:path w="466725" h="1742439">
                <a:moveTo>
                  <a:pt x="273340" y="1269587"/>
                </a:moveTo>
                <a:lnTo>
                  <a:pt x="119437" y="1269587"/>
                </a:lnTo>
                <a:lnTo>
                  <a:pt x="126962" y="1269492"/>
                </a:lnTo>
                <a:lnTo>
                  <a:pt x="135143" y="1268795"/>
                </a:lnTo>
                <a:lnTo>
                  <a:pt x="163788" y="1239785"/>
                </a:lnTo>
                <a:lnTo>
                  <a:pt x="177445" y="1188791"/>
                </a:lnTo>
                <a:lnTo>
                  <a:pt x="182302" y="1167574"/>
                </a:lnTo>
                <a:lnTo>
                  <a:pt x="184946" y="1157076"/>
                </a:lnTo>
                <a:lnTo>
                  <a:pt x="204614" y="1101564"/>
                </a:lnTo>
                <a:lnTo>
                  <a:pt x="227245" y="1067185"/>
                </a:lnTo>
                <a:lnTo>
                  <a:pt x="273623" y="1037474"/>
                </a:lnTo>
                <a:lnTo>
                  <a:pt x="315557" y="1031748"/>
                </a:lnTo>
                <a:lnTo>
                  <a:pt x="347277" y="1035086"/>
                </a:lnTo>
                <a:lnTo>
                  <a:pt x="400894" y="1061336"/>
                </a:lnTo>
                <a:lnTo>
                  <a:pt x="440546" y="1112790"/>
                </a:lnTo>
                <a:lnTo>
                  <a:pt x="453528" y="1147572"/>
                </a:lnTo>
                <a:lnTo>
                  <a:pt x="334417" y="1147572"/>
                </a:lnTo>
                <a:lnTo>
                  <a:pt x="326490" y="1148448"/>
                </a:lnTo>
                <a:lnTo>
                  <a:pt x="298114" y="1175230"/>
                </a:lnTo>
                <a:lnTo>
                  <a:pt x="286065" y="1215723"/>
                </a:lnTo>
                <a:lnTo>
                  <a:pt x="280505" y="1240726"/>
                </a:lnTo>
                <a:lnTo>
                  <a:pt x="277645" y="1253440"/>
                </a:lnTo>
                <a:lnTo>
                  <a:pt x="274481" y="1265717"/>
                </a:lnTo>
                <a:lnTo>
                  <a:pt x="273340" y="1269587"/>
                </a:lnTo>
                <a:close/>
              </a:path>
              <a:path w="466725" h="1742439">
                <a:moveTo>
                  <a:pt x="140488" y="1385316"/>
                </a:moveTo>
                <a:lnTo>
                  <a:pt x="83790" y="1372159"/>
                </a:lnTo>
                <a:lnTo>
                  <a:pt x="38951" y="1332357"/>
                </a:lnTo>
                <a:lnTo>
                  <a:pt x="9793" y="1272790"/>
                </a:lnTo>
                <a:lnTo>
                  <a:pt x="56" y="1200816"/>
                </a:lnTo>
                <a:lnTo>
                  <a:pt x="0" y="1199667"/>
                </a:lnTo>
                <a:lnTo>
                  <a:pt x="564" y="1180022"/>
                </a:lnTo>
                <a:lnTo>
                  <a:pt x="4669" y="1140446"/>
                </a:lnTo>
                <a:lnTo>
                  <a:pt x="12613" y="1101564"/>
                </a:lnTo>
                <a:lnTo>
                  <a:pt x="30093" y="1050036"/>
                </a:lnTo>
                <a:lnTo>
                  <a:pt x="132582" y="1050036"/>
                </a:lnTo>
                <a:lnTo>
                  <a:pt x="132582" y="1059942"/>
                </a:lnTo>
                <a:lnTo>
                  <a:pt x="122475" y="1073032"/>
                </a:lnTo>
                <a:lnTo>
                  <a:pt x="113163" y="1087445"/>
                </a:lnTo>
                <a:lnTo>
                  <a:pt x="90581" y="1138186"/>
                </a:lnTo>
                <a:lnTo>
                  <a:pt x="82291" y="1193333"/>
                </a:lnTo>
                <a:lnTo>
                  <a:pt x="82492" y="1200816"/>
                </a:lnTo>
                <a:lnTo>
                  <a:pt x="92291" y="1243965"/>
                </a:lnTo>
                <a:lnTo>
                  <a:pt x="119437" y="1269587"/>
                </a:lnTo>
                <a:lnTo>
                  <a:pt x="273340" y="1269587"/>
                </a:lnTo>
                <a:lnTo>
                  <a:pt x="270995" y="1277548"/>
                </a:lnTo>
                <a:lnTo>
                  <a:pt x="245810" y="1333333"/>
                </a:lnTo>
                <a:lnTo>
                  <a:pt x="218021" y="1363027"/>
                </a:lnTo>
                <a:lnTo>
                  <a:pt x="183219" y="1379815"/>
                </a:lnTo>
                <a:lnTo>
                  <a:pt x="162849" y="1383976"/>
                </a:lnTo>
                <a:lnTo>
                  <a:pt x="140488" y="1385316"/>
                </a:lnTo>
                <a:close/>
              </a:path>
              <a:path w="466725" h="1742439">
                <a:moveTo>
                  <a:pt x="428905" y="1388364"/>
                </a:moveTo>
                <a:lnTo>
                  <a:pt x="323082" y="1388364"/>
                </a:lnTo>
                <a:lnTo>
                  <a:pt x="323082" y="1378267"/>
                </a:lnTo>
                <a:lnTo>
                  <a:pt x="336277" y="1361121"/>
                </a:lnTo>
                <a:lnTo>
                  <a:pt x="347847" y="1343108"/>
                </a:lnTo>
                <a:lnTo>
                  <a:pt x="366040" y="1304448"/>
                </a:lnTo>
                <a:lnTo>
                  <a:pt x="377339" y="1264670"/>
                </a:lnTo>
                <a:lnTo>
                  <a:pt x="380962" y="1226669"/>
                </a:lnTo>
                <a:lnTo>
                  <a:pt x="381082" y="1219581"/>
                </a:lnTo>
                <a:lnTo>
                  <a:pt x="380422" y="1211294"/>
                </a:lnTo>
                <a:lnTo>
                  <a:pt x="369088" y="1167765"/>
                </a:lnTo>
                <a:lnTo>
                  <a:pt x="334417" y="1147572"/>
                </a:lnTo>
                <a:lnTo>
                  <a:pt x="453528" y="1147572"/>
                </a:lnTo>
                <a:lnTo>
                  <a:pt x="460769" y="1183591"/>
                </a:lnTo>
                <a:lnTo>
                  <a:pt x="463268" y="1225493"/>
                </a:lnTo>
                <a:lnTo>
                  <a:pt x="463152" y="1231523"/>
                </a:lnTo>
                <a:lnTo>
                  <a:pt x="460849" y="1274159"/>
                </a:lnTo>
                <a:lnTo>
                  <a:pt x="453479" y="1316164"/>
                </a:lnTo>
                <a:lnTo>
                  <a:pt x="442406" y="1353728"/>
                </a:lnTo>
                <a:lnTo>
                  <a:pt x="435959" y="1371416"/>
                </a:lnTo>
                <a:lnTo>
                  <a:pt x="428905" y="1388364"/>
                </a:lnTo>
                <a:close/>
              </a:path>
              <a:path w="466725" h="1742439">
                <a:moveTo>
                  <a:pt x="9138" y="1011936"/>
                </a:moveTo>
                <a:lnTo>
                  <a:pt x="9138" y="895635"/>
                </a:lnTo>
                <a:lnTo>
                  <a:pt x="308223" y="834199"/>
                </a:lnTo>
                <a:lnTo>
                  <a:pt x="9138" y="759428"/>
                </a:lnTo>
                <a:lnTo>
                  <a:pt x="9138" y="648271"/>
                </a:lnTo>
                <a:lnTo>
                  <a:pt x="312128" y="576453"/>
                </a:lnTo>
                <a:lnTo>
                  <a:pt x="9138" y="510921"/>
                </a:lnTo>
                <a:lnTo>
                  <a:pt x="9138" y="399288"/>
                </a:lnTo>
                <a:lnTo>
                  <a:pt x="455670" y="512254"/>
                </a:lnTo>
                <a:lnTo>
                  <a:pt x="455670" y="633222"/>
                </a:lnTo>
                <a:lnTo>
                  <a:pt x="179445" y="706659"/>
                </a:lnTo>
                <a:lnTo>
                  <a:pt x="455670" y="776192"/>
                </a:lnTo>
                <a:lnTo>
                  <a:pt x="455670" y="899064"/>
                </a:lnTo>
                <a:lnTo>
                  <a:pt x="9138" y="1011936"/>
                </a:lnTo>
                <a:close/>
              </a:path>
              <a:path w="466725" h="1742439">
                <a:moveTo>
                  <a:pt x="233547" y="370332"/>
                </a:moveTo>
                <a:lnTo>
                  <a:pt x="182951" y="366688"/>
                </a:lnTo>
                <a:lnTo>
                  <a:pt x="137749" y="355615"/>
                </a:lnTo>
                <a:lnTo>
                  <a:pt x="97941" y="337113"/>
                </a:lnTo>
                <a:lnTo>
                  <a:pt x="63526" y="311181"/>
                </a:lnTo>
                <a:lnTo>
                  <a:pt x="35771" y="279000"/>
                </a:lnTo>
                <a:lnTo>
                  <a:pt x="15936" y="241613"/>
                </a:lnTo>
                <a:lnTo>
                  <a:pt x="4014" y="199029"/>
                </a:lnTo>
                <a:lnTo>
                  <a:pt x="234" y="154114"/>
                </a:lnTo>
                <a:lnTo>
                  <a:pt x="109" y="145257"/>
                </a:lnTo>
                <a:lnTo>
                  <a:pt x="242" y="138305"/>
                </a:lnTo>
                <a:lnTo>
                  <a:pt x="4685" y="92862"/>
                </a:lnTo>
                <a:lnTo>
                  <a:pt x="13811" y="54718"/>
                </a:lnTo>
                <a:lnTo>
                  <a:pt x="30902" y="12942"/>
                </a:lnTo>
                <a:lnTo>
                  <a:pt x="37046" y="0"/>
                </a:lnTo>
                <a:lnTo>
                  <a:pt x="143250" y="0"/>
                </a:lnTo>
                <a:lnTo>
                  <a:pt x="143250" y="11430"/>
                </a:lnTo>
                <a:lnTo>
                  <a:pt x="135475" y="20669"/>
                </a:lnTo>
                <a:lnTo>
                  <a:pt x="131021" y="26030"/>
                </a:lnTo>
                <a:lnTo>
                  <a:pt x="106674" y="59721"/>
                </a:lnTo>
                <a:lnTo>
                  <a:pt x="87685" y="103706"/>
                </a:lnTo>
                <a:lnTo>
                  <a:pt x="83814" y="133254"/>
                </a:lnTo>
                <a:lnTo>
                  <a:pt x="84350" y="145257"/>
                </a:lnTo>
                <a:lnTo>
                  <a:pt x="96098" y="187944"/>
                </a:lnTo>
                <a:lnTo>
                  <a:pt x="127647" y="224499"/>
                </a:lnTo>
                <a:lnTo>
                  <a:pt x="164776" y="243935"/>
                </a:lnTo>
                <a:lnTo>
                  <a:pt x="214711" y="253900"/>
                </a:lnTo>
                <a:lnTo>
                  <a:pt x="233928" y="254508"/>
                </a:lnTo>
                <a:lnTo>
                  <a:pt x="444682" y="254508"/>
                </a:lnTo>
                <a:lnTo>
                  <a:pt x="432101" y="279165"/>
                </a:lnTo>
                <a:lnTo>
                  <a:pt x="405378" y="311277"/>
                </a:lnTo>
                <a:lnTo>
                  <a:pt x="371765" y="337153"/>
                </a:lnTo>
                <a:lnTo>
                  <a:pt x="331928" y="355627"/>
                </a:lnTo>
                <a:lnTo>
                  <a:pt x="285858" y="366690"/>
                </a:lnTo>
                <a:lnTo>
                  <a:pt x="233547" y="370332"/>
                </a:lnTo>
                <a:close/>
              </a:path>
              <a:path w="466725" h="1742439">
                <a:moveTo>
                  <a:pt x="444682" y="254508"/>
                </a:moveTo>
                <a:lnTo>
                  <a:pt x="233928" y="254508"/>
                </a:lnTo>
                <a:lnTo>
                  <a:pt x="254091" y="253866"/>
                </a:lnTo>
                <a:lnTo>
                  <a:pt x="272576" y="251805"/>
                </a:lnTo>
                <a:lnTo>
                  <a:pt x="318099" y="237511"/>
                </a:lnTo>
                <a:lnTo>
                  <a:pt x="350514" y="214312"/>
                </a:lnTo>
                <a:lnTo>
                  <a:pt x="374993" y="175545"/>
                </a:lnTo>
                <a:lnTo>
                  <a:pt x="382518" y="132683"/>
                </a:lnTo>
                <a:lnTo>
                  <a:pt x="382123" y="121790"/>
                </a:lnTo>
                <a:lnTo>
                  <a:pt x="371527" y="80861"/>
                </a:lnTo>
                <a:lnTo>
                  <a:pt x="349657" y="42433"/>
                </a:lnTo>
                <a:lnTo>
                  <a:pt x="323082" y="10287"/>
                </a:lnTo>
                <a:lnTo>
                  <a:pt x="323082" y="0"/>
                </a:lnTo>
                <a:lnTo>
                  <a:pt x="427952" y="0"/>
                </a:lnTo>
                <a:lnTo>
                  <a:pt x="434167" y="13442"/>
                </a:lnTo>
                <a:lnTo>
                  <a:pt x="450794" y="53423"/>
                </a:lnTo>
                <a:lnTo>
                  <a:pt x="461166" y="91928"/>
                </a:lnTo>
                <a:lnTo>
                  <a:pt x="466138" y="136398"/>
                </a:lnTo>
                <a:lnTo>
                  <a:pt x="466338" y="151542"/>
                </a:lnTo>
                <a:lnTo>
                  <a:pt x="462546" y="199298"/>
                </a:lnTo>
                <a:lnTo>
                  <a:pt x="451145" y="241839"/>
                </a:lnTo>
                <a:lnTo>
                  <a:pt x="444682" y="2545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8098312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1741" y="160847"/>
            <a:ext cx="6051736" cy="61464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rPr sz="3883" spc="-4" dirty="0">
                <a:solidFill>
                  <a:srgbClr val="000000"/>
                </a:solidFill>
              </a:rPr>
              <a:t>Steps </a:t>
            </a:r>
            <a:r>
              <a:rPr sz="3883" spc="9" dirty="0">
                <a:solidFill>
                  <a:srgbClr val="000000"/>
                </a:solidFill>
              </a:rPr>
              <a:t>to </a:t>
            </a:r>
            <a:r>
              <a:rPr sz="3883" spc="-4" dirty="0">
                <a:solidFill>
                  <a:srgbClr val="000000"/>
                </a:solidFill>
              </a:rPr>
              <a:t>achieve </a:t>
            </a:r>
            <a:r>
              <a:rPr sz="3883" spc="9" dirty="0">
                <a:solidFill>
                  <a:srgbClr val="000000"/>
                </a:solidFill>
              </a:rPr>
              <a:t>the</a:t>
            </a:r>
            <a:r>
              <a:rPr sz="3883" spc="-141" dirty="0">
                <a:solidFill>
                  <a:srgbClr val="000000"/>
                </a:solidFill>
              </a:rPr>
              <a:t> </a:t>
            </a:r>
            <a:r>
              <a:rPr sz="3883" b="1" spc="4" dirty="0">
                <a:solidFill>
                  <a:srgbClr val="000000"/>
                </a:solidFill>
                <a:latin typeface="UKIJ Inchike"/>
                <a:cs typeface="UKIJ Inchike"/>
              </a:rPr>
              <a:t>ESWC</a:t>
            </a:r>
            <a:endParaRPr sz="3883">
              <a:latin typeface="UKIJ Inchike"/>
              <a:cs typeface="UKIJ Inchik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75631" y="722089"/>
            <a:ext cx="7887260" cy="5706486"/>
          </a:xfrm>
          <a:prstGeom prst="rect">
            <a:avLst/>
          </a:prstGeom>
        </p:spPr>
        <p:txBody>
          <a:bodyPr vert="horz" wrap="square" lIns="0" tIns="48185" rIns="0" bIns="0" rtlCol="0">
            <a:spAutoFit/>
          </a:bodyPr>
          <a:lstStyle/>
          <a:p>
            <a:pPr marL="601788" indent="-591142">
              <a:lnSpc>
                <a:spcPct val="100000"/>
              </a:lnSpc>
              <a:spcBef>
                <a:spcPts val="379"/>
              </a:spcBef>
              <a:buAutoNum type="arabicPeriod"/>
              <a:tabLst>
                <a:tab pos="601788" algn="l"/>
                <a:tab pos="602348" algn="l"/>
              </a:tabLst>
            </a:pPr>
            <a:r>
              <a:rPr sz="2691" spc="18" dirty="0">
                <a:latin typeface="UKIJ Inchike"/>
                <a:cs typeface="UKIJ Inchike"/>
              </a:rPr>
              <a:t>NOTIFY </a:t>
            </a:r>
            <a:r>
              <a:rPr sz="2691" spc="9" dirty="0">
                <a:latin typeface="UKIJ Inchike"/>
                <a:cs typeface="UKIJ Inchike"/>
              </a:rPr>
              <a:t>affected </a:t>
            </a:r>
            <a:r>
              <a:rPr sz="2691" spc="13" dirty="0">
                <a:latin typeface="UKIJ Inchike"/>
                <a:cs typeface="UKIJ Inchike"/>
              </a:rPr>
              <a:t>employees </a:t>
            </a:r>
            <a:r>
              <a:rPr sz="2691" spc="9" dirty="0">
                <a:latin typeface="UKIJ Inchike"/>
                <a:cs typeface="UKIJ Inchike"/>
              </a:rPr>
              <a:t>in the</a:t>
            </a:r>
            <a:r>
              <a:rPr sz="2691" spc="-57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area</a:t>
            </a:r>
            <a:endParaRPr sz="2691">
              <a:latin typeface="UKIJ Inchike"/>
              <a:cs typeface="UKIJ Inchike"/>
            </a:endParaRPr>
          </a:p>
          <a:p>
            <a:pPr marL="601788" indent="-591142">
              <a:lnSpc>
                <a:spcPct val="100000"/>
              </a:lnSpc>
              <a:spcBef>
                <a:spcPts val="296"/>
              </a:spcBef>
              <a:buAutoNum type="arabicPeriod"/>
              <a:tabLst>
                <a:tab pos="601788" algn="l"/>
                <a:tab pos="602348" algn="l"/>
              </a:tabLst>
            </a:pPr>
            <a:r>
              <a:rPr sz="2691" spc="13" dirty="0">
                <a:latin typeface="UKIJ Inchike"/>
                <a:cs typeface="UKIJ Inchike"/>
              </a:rPr>
              <a:t>Determine </a:t>
            </a:r>
            <a:r>
              <a:rPr sz="2691" dirty="0">
                <a:latin typeface="UKIJ Inchike"/>
                <a:cs typeface="UKIJ Inchike"/>
              </a:rPr>
              <a:t>all </a:t>
            </a:r>
            <a:r>
              <a:rPr sz="2691" spc="13" dirty="0">
                <a:latin typeface="UKIJ Inchike"/>
                <a:cs typeface="UKIJ Inchike"/>
              </a:rPr>
              <a:t>sources </a:t>
            </a:r>
            <a:r>
              <a:rPr sz="2691" spc="18" dirty="0">
                <a:latin typeface="UKIJ Inchike"/>
                <a:cs typeface="UKIJ Inchike"/>
              </a:rPr>
              <a:t>of</a:t>
            </a:r>
            <a:r>
              <a:rPr sz="2691" spc="-35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power.</a:t>
            </a:r>
            <a:endParaRPr sz="2691">
              <a:latin typeface="UKIJ Inchike"/>
              <a:cs typeface="UKIJ Inchike"/>
            </a:endParaRPr>
          </a:p>
          <a:p>
            <a:pPr marL="601788" indent="-591142">
              <a:lnSpc>
                <a:spcPct val="100000"/>
              </a:lnSpc>
              <a:spcBef>
                <a:spcPts val="287"/>
              </a:spcBef>
              <a:buAutoNum type="arabicPeriod"/>
              <a:tabLst>
                <a:tab pos="601788" algn="l"/>
                <a:tab pos="602348" algn="l"/>
              </a:tabLst>
            </a:pPr>
            <a:r>
              <a:rPr sz="2691" spc="9" dirty="0">
                <a:latin typeface="UKIJ Inchike"/>
                <a:cs typeface="UKIJ Inchike"/>
              </a:rPr>
              <a:t>Interrupt </a:t>
            </a:r>
            <a:r>
              <a:rPr sz="2691" spc="13" dirty="0">
                <a:latin typeface="UKIJ Inchike"/>
                <a:cs typeface="UKIJ Inchike"/>
              </a:rPr>
              <a:t>load current </a:t>
            </a:r>
            <a:r>
              <a:rPr sz="2691" spc="22" dirty="0">
                <a:latin typeface="UKIJ Inchike"/>
                <a:cs typeface="UKIJ Inchike"/>
              </a:rPr>
              <a:t>and </a:t>
            </a:r>
            <a:r>
              <a:rPr sz="2691" spc="18" dirty="0">
                <a:latin typeface="UKIJ Inchike"/>
                <a:cs typeface="UKIJ Inchike"/>
              </a:rPr>
              <a:t>open</a:t>
            </a:r>
            <a:r>
              <a:rPr sz="2691" spc="-128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disconnect(s).</a:t>
            </a:r>
            <a:endParaRPr sz="2691">
              <a:latin typeface="UKIJ Inchike"/>
              <a:cs typeface="UKIJ Inchike"/>
            </a:endParaRPr>
          </a:p>
          <a:p>
            <a:pPr marL="602348" marR="377098" indent="-591702">
              <a:lnSpc>
                <a:spcPts val="2930"/>
              </a:lnSpc>
              <a:spcBef>
                <a:spcPts val="631"/>
              </a:spcBef>
              <a:buAutoNum type="arabicPeriod"/>
              <a:tabLst>
                <a:tab pos="601788" algn="l"/>
                <a:tab pos="602348" algn="l"/>
              </a:tabLst>
            </a:pPr>
            <a:r>
              <a:rPr sz="2691" spc="13" dirty="0">
                <a:latin typeface="UKIJ Inchike"/>
                <a:cs typeface="UKIJ Inchike"/>
              </a:rPr>
              <a:t>Wherever </a:t>
            </a:r>
            <a:r>
              <a:rPr sz="2691" spc="9" dirty="0">
                <a:latin typeface="UKIJ Inchike"/>
                <a:cs typeface="UKIJ Inchike"/>
              </a:rPr>
              <a:t>possible </a:t>
            </a:r>
            <a:r>
              <a:rPr sz="2691" spc="4" dirty="0">
                <a:latin typeface="UKIJ Inchike"/>
                <a:cs typeface="UKIJ Inchike"/>
              </a:rPr>
              <a:t>visually </a:t>
            </a:r>
            <a:r>
              <a:rPr sz="2691" spc="9" dirty="0">
                <a:latin typeface="UKIJ Inchike"/>
                <a:cs typeface="UKIJ Inchike"/>
              </a:rPr>
              <a:t>verify </a:t>
            </a:r>
            <a:r>
              <a:rPr sz="2691" spc="13" dirty="0">
                <a:latin typeface="UKIJ Inchike"/>
                <a:cs typeface="UKIJ Inchike"/>
              </a:rPr>
              <a:t>all blades </a:t>
            </a:r>
            <a:r>
              <a:rPr sz="2691" spc="4" dirty="0">
                <a:latin typeface="UKIJ Inchike"/>
                <a:cs typeface="UKIJ Inchike"/>
              </a:rPr>
              <a:t>of  </a:t>
            </a:r>
            <a:r>
              <a:rPr sz="2691" spc="9" dirty="0">
                <a:latin typeface="UKIJ Inchike"/>
                <a:cs typeface="UKIJ Inchike"/>
              </a:rPr>
              <a:t>the </a:t>
            </a:r>
            <a:r>
              <a:rPr sz="2691" spc="13" dirty="0">
                <a:latin typeface="UKIJ Inchike"/>
                <a:cs typeface="UKIJ Inchike"/>
              </a:rPr>
              <a:t>device are </a:t>
            </a:r>
            <a:r>
              <a:rPr sz="2691" spc="9" dirty="0">
                <a:latin typeface="UKIJ Inchike"/>
                <a:cs typeface="UKIJ Inchike"/>
              </a:rPr>
              <a:t>fully </a:t>
            </a:r>
            <a:r>
              <a:rPr sz="2691" spc="13" dirty="0">
                <a:latin typeface="UKIJ Inchike"/>
                <a:cs typeface="UKIJ Inchike"/>
              </a:rPr>
              <a:t>open </a:t>
            </a:r>
            <a:r>
              <a:rPr sz="2691" spc="22" dirty="0">
                <a:latin typeface="UKIJ Inchike"/>
                <a:cs typeface="UKIJ Inchike"/>
              </a:rPr>
              <a:t>or</a:t>
            </a:r>
            <a:r>
              <a:rPr sz="2691" spc="-75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withdrawn.</a:t>
            </a:r>
            <a:endParaRPr sz="2691">
              <a:latin typeface="UKIJ Inchike"/>
              <a:cs typeface="UKIJ Inchike"/>
            </a:endParaRPr>
          </a:p>
          <a:p>
            <a:pPr marL="601788" indent="-591142">
              <a:lnSpc>
                <a:spcPct val="100000"/>
              </a:lnSpc>
              <a:spcBef>
                <a:spcPts val="243"/>
              </a:spcBef>
              <a:buAutoNum type="arabicPeriod"/>
              <a:tabLst>
                <a:tab pos="601788" algn="l"/>
                <a:tab pos="602348" algn="l"/>
              </a:tabLst>
            </a:pPr>
            <a:r>
              <a:rPr sz="2691" spc="9" dirty="0">
                <a:latin typeface="UKIJ Inchike"/>
                <a:cs typeface="UKIJ Inchike"/>
              </a:rPr>
              <a:t>Release stored electrical</a:t>
            </a:r>
            <a:r>
              <a:rPr sz="2691" spc="-35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energy</a:t>
            </a:r>
            <a:endParaRPr sz="2691">
              <a:latin typeface="UKIJ Inchike"/>
              <a:cs typeface="UKIJ Inchike"/>
            </a:endParaRPr>
          </a:p>
          <a:p>
            <a:pPr marL="601788" indent="-591142">
              <a:lnSpc>
                <a:spcPct val="100000"/>
              </a:lnSpc>
              <a:spcBef>
                <a:spcPts val="296"/>
              </a:spcBef>
              <a:buAutoNum type="arabicPeriod"/>
              <a:tabLst>
                <a:tab pos="601788" algn="l"/>
                <a:tab pos="602348" algn="l"/>
              </a:tabLst>
            </a:pPr>
            <a:r>
              <a:rPr sz="2691" spc="13" dirty="0">
                <a:latin typeface="UKIJ Inchike"/>
                <a:cs typeface="UKIJ Inchike"/>
              </a:rPr>
              <a:t>Block </a:t>
            </a:r>
            <a:r>
              <a:rPr sz="2691" spc="22" dirty="0">
                <a:latin typeface="UKIJ Inchike"/>
                <a:cs typeface="UKIJ Inchike"/>
              </a:rPr>
              <a:t>or </a:t>
            </a:r>
            <a:r>
              <a:rPr sz="2691" spc="9" dirty="0">
                <a:latin typeface="UKIJ Inchike"/>
                <a:cs typeface="UKIJ Inchike"/>
              </a:rPr>
              <a:t>relieve stored non-electrical</a:t>
            </a:r>
            <a:r>
              <a:rPr sz="2691" spc="-79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energy.</a:t>
            </a:r>
            <a:endParaRPr sz="2691">
              <a:latin typeface="UKIJ Inchike"/>
              <a:cs typeface="UKIJ Inchike"/>
            </a:endParaRPr>
          </a:p>
          <a:p>
            <a:pPr marL="601788" indent="-591142">
              <a:lnSpc>
                <a:spcPct val="100000"/>
              </a:lnSpc>
              <a:spcBef>
                <a:spcPts val="287"/>
              </a:spcBef>
              <a:buAutoNum type="arabicPeriod"/>
              <a:tabLst>
                <a:tab pos="601788" algn="l"/>
                <a:tab pos="602348" algn="l"/>
              </a:tabLst>
            </a:pPr>
            <a:r>
              <a:rPr sz="2691" spc="13" dirty="0">
                <a:latin typeface="UKIJ Inchike"/>
                <a:cs typeface="UKIJ Inchike"/>
              </a:rPr>
              <a:t>Apply Lockout</a:t>
            </a:r>
            <a:r>
              <a:rPr sz="2691" spc="-26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Locks</a:t>
            </a:r>
            <a:endParaRPr sz="2691">
              <a:latin typeface="UKIJ Inchike"/>
              <a:cs typeface="UKIJ Inchike"/>
            </a:endParaRPr>
          </a:p>
          <a:p>
            <a:pPr marL="601788" indent="-591142">
              <a:lnSpc>
                <a:spcPct val="100000"/>
              </a:lnSpc>
              <a:spcBef>
                <a:spcPts val="287"/>
              </a:spcBef>
              <a:buAutoNum type="arabicPeriod"/>
              <a:tabLst>
                <a:tab pos="601788" algn="l"/>
                <a:tab pos="602348" algn="l"/>
              </a:tabLst>
            </a:pPr>
            <a:r>
              <a:rPr sz="2691" spc="13" dirty="0">
                <a:latin typeface="UKIJ Inchike"/>
                <a:cs typeface="UKIJ Inchike"/>
              </a:rPr>
              <a:t>Test with </a:t>
            </a:r>
            <a:r>
              <a:rPr sz="2691" spc="9" dirty="0">
                <a:latin typeface="UKIJ Inchike"/>
                <a:cs typeface="UKIJ Inchike"/>
              </a:rPr>
              <a:t>properly </a:t>
            </a:r>
            <a:r>
              <a:rPr sz="2691" spc="13" dirty="0">
                <a:latin typeface="UKIJ Inchike"/>
                <a:cs typeface="UKIJ Inchike"/>
              </a:rPr>
              <a:t>rated Meter </a:t>
            </a:r>
            <a:r>
              <a:rPr sz="2338" spc="-13" dirty="0">
                <a:solidFill>
                  <a:srgbClr val="FF0000"/>
                </a:solidFill>
                <a:latin typeface="UKIJ Inchike"/>
                <a:cs typeface="UKIJ Inchike"/>
              </a:rPr>
              <a:t>(at </a:t>
            </a:r>
            <a:r>
              <a:rPr sz="2338" spc="-9" dirty="0">
                <a:solidFill>
                  <a:srgbClr val="FF0000"/>
                </a:solidFill>
                <a:latin typeface="UKIJ Inchike"/>
                <a:cs typeface="UKIJ Inchike"/>
              </a:rPr>
              <a:t>point of</a:t>
            </a:r>
            <a:r>
              <a:rPr sz="2338" spc="-163" dirty="0">
                <a:solidFill>
                  <a:srgbClr val="FF0000"/>
                </a:solidFill>
                <a:latin typeface="UKIJ Inchike"/>
                <a:cs typeface="UKIJ Inchike"/>
              </a:rPr>
              <a:t> </a:t>
            </a:r>
            <a:r>
              <a:rPr sz="2338" spc="-9" dirty="0">
                <a:solidFill>
                  <a:srgbClr val="FF0000"/>
                </a:solidFill>
                <a:latin typeface="UKIJ Inchike"/>
                <a:cs typeface="UKIJ Inchike"/>
              </a:rPr>
              <a:t>work)</a:t>
            </a:r>
            <a:endParaRPr sz="2338">
              <a:latin typeface="UKIJ Inchike"/>
              <a:cs typeface="UKIJ Inchike"/>
            </a:endParaRPr>
          </a:p>
          <a:p>
            <a:pPr marL="602348" marR="4483" indent="-591702">
              <a:lnSpc>
                <a:spcPct val="89700"/>
              </a:lnSpc>
              <a:spcBef>
                <a:spcPts val="604"/>
              </a:spcBef>
              <a:buAutoNum type="arabicPeriod"/>
              <a:tabLst>
                <a:tab pos="602909" algn="l"/>
                <a:tab pos="603469" algn="l"/>
              </a:tabLst>
            </a:pPr>
            <a:r>
              <a:rPr sz="2515" spc="-4" dirty="0">
                <a:latin typeface="UKIJ Inchike"/>
                <a:cs typeface="UKIJ Inchike"/>
              </a:rPr>
              <a:t>Install Safety Grounds: </a:t>
            </a:r>
            <a:r>
              <a:rPr sz="2338" spc="-9" dirty="0">
                <a:latin typeface="UKIJ Inchike"/>
                <a:cs typeface="UKIJ Inchike"/>
              </a:rPr>
              <a:t>Where </a:t>
            </a:r>
            <a:r>
              <a:rPr sz="2338" dirty="0">
                <a:latin typeface="UKIJ Inchike"/>
                <a:cs typeface="UKIJ Inchike"/>
              </a:rPr>
              <a:t>the </a:t>
            </a:r>
            <a:r>
              <a:rPr sz="2338" spc="-9" dirty="0">
                <a:latin typeface="UKIJ Inchike"/>
                <a:cs typeface="UKIJ Inchike"/>
              </a:rPr>
              <a:t>possibility of  </a:t>
            </a:r>
            <a:r>
              <a:rPr sz="2338" spc="-4" dirty="0">
                <a:latin typeface="UKIJ Inchike"/>
                <a:cs typeface="UKIJ Inchike"/>
              </a:rPr>
              <a:t>induced </a:t>
            </a:r>
            <a:r>
              <a:rPr sz="2338" spc="-9" dirty="0">
                <a:latin typeface="UKIJ Inchike"/>
                <a:cs typeface="UKIJ Inchike"/>
              </a:rPr>
              <a:t>voltages or stored </a:t>
            </a:r>
            <a:r>
              <a:rPr sz="2338" spc="-4" dirty="0">
                <a:latin typeface="UKIJ Inchike"/>
                <a:cs typeface="UKIJ Inchike"/>
              </a:rPr>
              <a:t>electrical energy </a:t>
            </a:r>
            <a:r>
              <a:rPr sz="2338" spc="-9" dirty="0">
                <a:latin typeface="UKIJ Inchike"/>
                <a:cs typeface="UKIJ Inchike"/>
              </a:rPr>
              <a:t>exists,  ground all circuit conductors and circuit </a:t>
            </a:r>
            <a:r>
              <a:rPr sz="2338" spc="-4" dirty="0">
                <a:latin typeface="UKIJ Inchike"/>
                <a:cs typeface="UKIJ Inchike"/>
              </a:rPr>
              <a:t>parts </a:t>
            </a:r>
            <a:r>
              <a:rPr sz="2338" spc="-9" dirty="0">
                <a:latin typeface="UKIJ Inchike"/>
                <a:cs typeface="UKIJ Inchike"/>
              </a:rPr>
              <a:t>before  </a:t>
            </a:r>
            <a:r>
              <a:rPr sz="2338" spc="-4" dirty="0">
                <a:latin typeface="UKIJ Inchike"/>
                <a:cs typeface="UKIJ Inchike"/>
              </a:rPr>
              <a:t>touching them. </a:t>
            </a:r>
            <a:r>
              <a:rPr sz="2338" spc="-9" dirty="0">
                <a:latin typeface="UKIJ Inchike"/>
                <a:cs typeface="UKIJ Inchike"/>
              </a:rPr>
              <a:t>Where </a:t>
            </a:r>
            <a:r>
              <a:rPr sz="2338" spc="-4" dirty="0">
                <a:latin typeface="UKIJ Inchike"/>
                <a:cs typeface="UKIJ Inchike"/>
              </a:rPr>
              <a:t>de-energized </a:t>
            </a:r>
            <a:r>
              <a:rPr sz="2338" spc="-9" dirty="0">
                <a:latin typeface="UKIJ Inchike"/>
                <a:cs typeface="UKIJ Inchike"/>
              </a:rPr>
              <a:t>parts could contact  other exposed parts, apply temporary protective  grounding</a:t>
            </a:r>
            <a:r>
              <a:rPr sz="2338" spc="-22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devices.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66052" y="356347"/>
            <a:ext cx="411816" cy="1537446"/>
          </a:xfrm>
          <a:custGeom>
            <a:avLst/>
            <a:gdLst/>
            <a:ahLst/>
            <a:cxnLst/>
            <a:rect l="l" t="t" r="r" b="b"/>
            <a:pathLst>
              <a:path w="466725" h="1742439">
                <a:moveTo>
                  <a:pt x="455670" y="1741932"/>
                </a:moveTo>
                <a:lnTo>
                  <a:pt x="9138" y="1741932"/>
                </a:lnTo>
                <a:lnTo>
                  <a:pt x="9138" y="1438656"/>
                </a:lnTo>
                <a:lnTo>
                  <a:pt x="92958" y="1438656"/>
                </a:lnTo>
                <a:lnTo>
                  <a:pt x="92958" y="1629156"/>
                </a:lnTo>
                <a:lnTo>
                  <a:pt x="455670" y="1629156"/>
                </a:lnTo>
                <a:lnTo>
                  <a:pt x="455670" y="1741932"/>
                </a:lnTo>
                <a:close/>
              </a:path>
              <a:path w="466725" h="1742439">
                <a:moveTo>
                  <a:pt x="455670" y="1629156"/>
                </a:moveTo>
                <a:lnTo>
                  <a:pt x="371850" y="1629156"/>
                </a:lnTo>
                <a:lnTo>
                  <a:pt x="371850" y="1438656"/>
                </a:lnTo>
                <a:lnTo>
                  <a:pt x="455670" y="1438656"/>
                </a:lnTo>
                <a:lnTo>
                  <a:pt x="455670" y="1629156"/>
                </a:lnTo>
                <a:close/>
              </a:path>
              <a:path w="466725" h="1742439">
                <a:moveTo>
                  <a:pt x="256026" y="1629156"/>
                </a:moveTo>
                <a:lnTo>
                  <a:pt x="172206" y="1629156"/>
                </a:lnTo>
                <a:lnTo>
                  <a:pt x="172206" y="1453896"/>
                </a:lnTo>
                <a:lnTo>
                  <a:pt x="256026" y="1453896"/>
                </a:lnTo>
                <a:lnTo>
                  <a:pt x="256026" y="1629156"/>
                </a:lnTo>
                <a:close/>
              </a:path>
              <a:path w="466725" h="1742439">
                <a:moveTo>
                  <a:pt x="273340" y="1269587"/>
                </a:moveTo>
                <a:lnTo>
                  <a:pt x="119437" y="1269587"/>
                </a:lnTo>
                <a:lnTo>
                  <a:pt x="126962" y="1269492"/>
                </a:lnTo>
                <a:lnTo>
                  <a:pt x="135143" y="1268795"/>
                </a:lnTo>
                <a:lnTo>
                  <a:pt x="163788" y="1239785"/>
                </a:lnTo>
                <a:lnTo>
                  <a:pt x="177445" y="1188791"/>
                </a:lnTo>
                <a:lnTo>
                  <a:pt x="182302" y="1167574"/>
                </a:lnTo>
                <a:lnTo>
                  <a:pt x="184946" y="1157076"/>
                </a:lnTo>
                <a:lnTo>
                  <a:pt x="204614" y="1101564"/>
                </a:lnTo>
                <a:lnTo>
                  <a:pt x="227245" y="1067185"/>
                </a:lnTo>
                <a:lnTo>
                  <a:pt x="273623" y="1037474"/>
                </a:lnTo>
                <a:lnTo>
                  <a:pt x="315557" y="1031748"/>
                </a:lnTo>
                <a:lnTo>
                  <a:pt x="347277" y="1035086"/>
                </a:lnTo>
                <a:lnTo>
                  <a:pt x="400894" y="1061336"/>
                </a:lnTo>
                <a:lnTo>
                  <a:pt x="440546" y="1112790"/>
                </a:lnTo>
                <a:lnTo>
                  <a:pt x="453528" y="1147572"/>
                </a:lnTo>
                <a:lnTo>
                  <a:pt x="334417" y="1147572"/>
                </a:lnTo>
                <a:lnTo>
                  <a:pt x="326490" y="1148448"/>
                </a:lnTo>
                <a:lnTo>
                  <a:pt x="298114" y="1175230"/>
                </a:lnTo>
                <a:lnTo>
                  <a:pt x="286065" y="1215723"/>
                </a:lnTo>
                <a:lnTo>
                  <a:pt x="280505" y="1240726"/>
                </a:lnTo>
                <a:lnTo>
                  <a:pt x="277645" y="1253440"/>
                </a:lnTo>
                <a:lnTo>
                  <a:pt x="274481" y="1265717"/>
                </a:lnTo>
                <a:lnTo>
                  <a:pt x="273340" y="1269587"/>
                </a:lnTo>
                <a:close/>
              </a:path>
              <a:path w="466725" h="1742439">
                <a:moveTo>
                  <a:pt x="140488" y="1385316"/>
                </a:moveTo>
                <a:lnTo>
                  <a:pt x="83790" y="1372159"/>
                </a:lnTo>
                <a:lnTo>
                  <a:pt x="38951" y="1332357"/>
                </a:lnTo>
                <a:lnTo>
                  <a:pt x="9793" y="1272790"/>
                </a:lnTo>
                <a:lnTo>
                  <a:pt x="56" y="1200816"/>
                </a:lnTo>
                <a:lnTo>
                  <a:pt x="0" y="1199667"/>
                </a:lnTo>
                <a:lnTo>
                  <a:pt x="564" y="1180022"/>
                </a:lnTo>
                <a:lnTo>
                  <a:pt x="4669" y="1140446"/>
                </a:lnTo>
                <a:lnTo>
                  <a:pt x="12613" y="1101564"/>
                </a:lnTo>
                <a:lnTo>
                  <a:pt x="30093" y="1050036"/>
                </a:lnTo>
                <a:lnTo>
                  <a:pt x="132582" y="1050036"/>
                </a:lnTo>
                <a:lnTo>
                  <a:pt x="132582" y="1059942"/>
                </a:lnTo>
                <a:lnTo>
                  <a:pt x="122475" y="1073032"/>
                </a:lnTo>
                <a:lnTo>
                  <a:pt x="113163" y="1087445"/>
                </a:lnTo>
                <a:lnTo>
                  <a:pt x="90581" y="1138186"/>
                </a:lnTo>
                <a:lnTo>
                  <a:pt x="82291" y="1193333"/>
                </a:lnTo>
                <a:lnTo>
                  <a:pt x="82492" y="1200816"/>
                </a:lnTo>
                <a:lnTo>
                  <a:pt x="92291" y="1243965"/>
                </a:lnTo>
                <a:lnTo>
                  <a:pt x="119437" y="1269587"/>
                </a:lnTo>
                <a:lnTo>
                  <a:pt x="273340" y="1269587"/>
                </a:lnTo>
                <a:lnTo>
                  <a:pt x="270995" y="1277548"/>
                </a:lnTo>
                <a:lnTo>
                  <a:pt x="245810" y="1333333"/>
                </a:lnTo>
                <a:lnTo>
                  <a:pt x="218021" y="1363027"/>
                </a:lnTo>
                <a:lnTo>
                  <a:pt x="183219" y="1379815"/>
                </a:lnTo>
                <a:lnTo>
                  <a:pt x="162849" y="1383976"/>
                </a:lnTo>
                <a:lnTo>
                  <a:pt x="140488" y="1385316"/>
                </a:lnTo>
                <a:close/>
              </a:path>
              <a:path w="466725" h="1742439">
                <a:moveTo>
                  <a:pt x="428905" y="1388364"/>
                </a:moveTo>
                <a:lnTo>
                  <a:pt x="323082" y="1388364"/>
                </a:lnTo>
                <a:lnTo>
                  <a:pt x="323082" y="1378267"/>
                </a:lnTo>
                <a:lnTo>
                  <a:pt x="336277" y="1361121"/>
                </a:lnTo>
                <a:lnTo>
                  <a:pt x="347847" y="1343108"/>
                </a:lnTo>
                <a:lnTo>
                  <a:pt x="366040" y="1304448"/>
                </a:lnTo>
                <a:lnTo>
                  <a:pt x="377339" y="1264670"/>
                </a:lnTo>
                <a:lnTo>
                  <a:pt x="380962" y="1226669"/>
                </a:lnTo>
                <a:lnTo>
                  <a:pt x="381082" y="1219581"/>
                </a:lnTo>
                <a:lnTo>
                  <a:pt x="380422" y="1211294"/>
                </a:lnTo>
                <a:lnTo>
                  <a:pt x="369088" y="1167765"/>
                </a:lnTo>
                <a:lnTo>
                  <a:pt x="334417" y="1147572"/>
                </a:lnTo>
                <a:lnTo>
                  <a:pt x="453528" y="1147572"/>
                </a:lnTo>
                <a:lnTo>
                  <a:pt x="460769" y="1183591"/>
                </a:lnTo>
                <a:lnTo>
                  <a:pt x="463268" y="1225493"/>
                </a:lnTo>
                <a:lnTo>
                  <a:pt x="463152" y="1231523"/>
                </a:lnTo>
                <a:lnTo>
                  <a:pt x="460849" y="1274159"/>
                </a:lnTo>
                <a:lnTo>
                  <a:pt x="453479" y="1316164"/>
                </a:lnTo>
                <a:lnTo>
                  <a:pt x="442406" y="1353728"/>
                </a:lnTo>
                <a:lnTo>
                  <a:pt x="435959" y="1371416"/>
                </a:lnTo>
                <a:lnTo>
                  <a:pt x="428905" y="1388364"/>
                </a:lnTo>
                <a:close/>
              </a:path>
              <a:path w="466725" h="1742439">
                <a:moveTo>
                  <a:pt x="9138" y="1011936"/>
                </a:moveTo>
                <a:lnTo>
                  <a:pt x="9138" y="895635"/>
                </a:lnTo>
                <a:lnTo>
                  <a:pt x="308223" y="834199"/>
                </a:lnTo>
                <a:lnTo>
                  <a:pt x="9138" y="759428"/>
                </a:lnTo>
                <a:lnTo>
                  <a:pt x="9138" y="648271"/>
                </a:lnTo>
                <a:lnTo>
                  <a:pt x="312128" y="576453"/>
                </a:lnTo>
                <a:lnTo>
                  <a:pt x="9138" y="510921"/>
                </a:lnTo>
                <a:lnTo>
                  <a:pt x="9138" y="399288"/>
                </a:lnTo>
                <a:lnTo>
                  <a:pt x="455670" y="512254"/>
                </a:lnTo>
                <a:lnTo>
                  <a:pt x="455670" y="633222"/>
                </a:lnTo>
                <a:lnTo>
                  <a:pt x="179445" y="706659"/>
                </a:lnTo>
                <a:lnTo>
                  <a:pt x="455670" y="776192"/>
                </a:lnTo>
                <a:lnTo>
                  <a:pt x="455670" y="899064"/>
                </a:lnTo>
                <a:lnTo>
                  <a:pt x="9138" y="1011936"/>
                </a:lnTo>
                <a:close/>
              </a:path>
              <a:path w="466725" h="1742439">
                <a:moveTo>
                  <a:pt x="233547" y="370332"/>
                </a:moveTo>
                <a:lnTo>
                  <a:pt x="182951" y="366688"/>
                </a:lnTo>
                <a:lnTo>
                  <a:pt x="137749" y="355615"/>
                </a:lnTo>
                <a:lnTo>
                  <a:pt x="97941" y="337113"/>
                </a:lnTo>
                <a:lnTo>
                  <a:pt x="63526" y="311181"/>
                </a:lnTo>
                <a:lnTo>
                  <a:pt x="35771" y="279000"/>
                </a:lnTo>
                <a:lnTo>
                  <a:pt x="15936" y="241613"/>
                </a:lnTo>
                <a:lnTo>
                  <a:pt x="4014" y="199029"/>
                </a:lnTo>
                <a:lnTo>
                  <a:pt x="234" y="154114"/>
                </a:lnTo>
                <a:lnTo>
                  <a:pt x="109" y="145257"/>
                </a:lnTo>
                <a:lnTo>
                  <a:pt x="242" y="138305"/>
                </a:lnTo>
                <a:lnTo>
                  <a:pt x="4685" y="92862"/>
                </a:lnTo>
                <a:lnTo>
                  <a:pt x="13811" y="54718"/>
                </a:lnTo>
                <a:lnTo>
                  <a:pt x="30902" y="12942"/>
                </a:lnTo>
                <a:lnTo>
                  <a:pt x="37046" y="0"/>
                </a:lnTo>
                <a:lnTo>
                  <a:pt x="143250" y="0"/>
                </a:lnTo>
                <a:lnTo>
                  <a:pt x="143250" y="11430"/>
                </a:lnTo>
                <a:lnTo>
                  <a:pt x="135475" y="20669"/>
                </a:lnTo>
                <a:lnTo>
                  <a:pt x="131021" y="26030"/>
                </a:lnTo>
                <a:lnTo>
                  <a:pt x="106674" y="59721"/>
                </a:lnTo>
                <a:lnTo>
                  <a:pt x="87685" y="103706"/>
                </a:lnTo>
                <a:lnTo>
                  <a:pt x="83814" y="133254"/>
                </a:lnTo>
                <a:lnTo>
                  <a:pt x="84350" y="145257"/>
                </a:lnTo>
                <a:lnTo>
                  <a:pt x="96098" y="187944"/>
                </a:lnTo>
                <a:lnTo>
                  <a:pt x="127647" y="224499"/>
                </a:lnTo>
                <a:lnTo>
                  <a:pt x="164776" y="243935"/>
                </a:lnTo>
                <a:lnTo>
                  <a:pt x="214711" y="253900"/>
                </a:lnTo>
                <a:lnTo>
                  <a:pt x="233928" y="254508"/>
                </a:lnTo>
                <a:lnTo>
                  <a:pt x="444682" y="254508"/>
                </a:lnTo>
                <a:lnTo>
                  <a:pt x="432101" y="279165"/>
                </a:lnTo>
                <a:lnTo>
                  <a:pt x="405378" y="311277"/>
                </a:lnTo>
                <a:lnTo>
                  <a:pt x="371765" y="337153"/>
                </a:lnTo>
                <a:lnTo>
                  <a:pt x="331928" y="355627"/>
                </a:lnTo>
                <a:lnTo>
                  <a:pt x="285858" y="366690"/>
                </a:lnTo>
                <a:lnTo>
                  <a:pt x="233547" y="370332"/>
                </a:lnTo>
                <a:close/>
              </a:path>
              <a:path w="466725" h="1742439">
                <a:moveTo>
                  <a:pt x="444682" y="254508"/>
                </a:moveTo>
                <a:lnTo>
                  <a:pt x="233928" y="254508"/>
                </a:lnTo>
                <a:lnTo>
                  <a:pt x="254091" y="253866"/>
                </a:lnTo>
                <a:lnTo>
                  <a:pt x="272576" y="251805"/>
                </a:lnTo>
                <a:lnTo>
                  <a:pt x="318099" y="237511"/>
                </a:lnTo>
                <a:lnTo>
                  <a:pt x="350514" y="214312"/>
                </a:lnTo>
                <a:lnTo>
                  <a:pt x="374993" y="175545"/>
                </a:lnTo>
                <a:lnTo>
                  <a:pt x="382518" y="132683"/>
                </a:lnTo>
                <a:lnTo>
                  <a:pt x="382123" y="121790"/>
                </a:lnTo>
                <a:lnTo>
                  <a:pt x="371527" y="80861"/>
                </a:lnTo>
                <a:lnTo>
                  <a:pt x="349657" y="42433"/>
                </a:lnTo>
                <a:lnTo>
                  <a:pt x="323082" y="10287"/>
                </a:lnTo>
                <a:lnTo>
                  <a:pt x="323082" y="0"/>
                </a:lnTo>
                <a:lnTo>
                  <a:pt x="427952" y="0"/>
                </a:lnTo>
                <a:lnTo>
                  <a:pt x="434167" y="13442"/>
                </a:lnTo>
                <a:lnTo>
                  <a:pt x="450794" y="53423"/>
                </a:lnTo>
                <a:lnTo>
                  <a:pt x="461166" y="91928"/>
                </a:lnTo>
                <a:lnTo>
                  <a:pt x="466138" y="136398"/>
                </a:lnTo>
                <a:lnTo>
                  <a:pt x="466338" y="151542"/>
                </a:lnTo>
                <a:lnTo>
                  <a:pt x="462546" y="199298"/>
                </a:lnTo>
                <a:lnTo>
                  <a:pt x="451145" y="241839"/>
                </a:lnTo>
                <a:lnTo>
                  <a:pt x="444682" y="2545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16651057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37436" y="1568599"/>
            <a:ext cx="2102224" cy="1572185"/>
            <a:chOff x="2809494" y="1777745"/>
            <a:chExt cx="2382520" cy="1781810"/>
          </a:xfrm>
        </p:grpSpPr>
        <p:sp>
          <p:nvSpPr>
            <p:cNvPr id="3" name="object 3"/>
            <p:cNvSpPr/>
            <p:nvPr/>
          </p:nvSpPr>
          <p:spPr>
            <a:xfrm>
              <a:off x="2819400" y="1789175"/>
              <a:ext cx="2362200" cy="17586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" name="object 4"/>
            <p:cNvSpPr/>
            <p:nvPr/>
          </p:nvSpPr>
          <p:spPr>
            <a:xfrm>
              <a:off x="2809494" y="1777745"/>
              <a:ext cx="2382012" cy="178155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2814828" y="1783079"/>
              <a:ext cx="2371725" cy="1771014"/>
            </a:xfrm>
            <a:custGeom>
              <a:avLst/>
              <a:gdLst/>
              <a:ahLst/>
              <a:cxnLst/>
              <a:rect l="l" t="t" r="r" b="b"/>
              <a:pathLst>
                <a:path w="2371725" h="1771014">
                  <a:moveTo>
                    <a:pt x="0" y="0"/>
                  </a:moveTo>
                  <a:lnTo>
                    <a:pt x="2371344" y="0"/>
                  </a:lnTo>
                  <a:lnTo>
                    <a:pt x="2371344" y="1770888"/>
                  </a:lnTo>
                  <a:lnTo>
                    <a:pt x="0" y="177088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560596" y="1547083"/>
            <a:ext cx="1783416" cy="1593476"/>
            <a:chOff x="5555741" y="1753361"/>
            <a:chExt cx="2021205" cy="1805939"/>
          </a:xfrm>
        </p:grpSpPr>
        <p:sp>
          <p:nvSpPr>
            <p:cNvPr id="7" name="object 7"/>
            <p:cNvSpPr/>
            <p:nvPr/>
          </p:nvSpPr>
          <p:spPr>
            <a:xfrm>
              <a:off x="5565647" y="1763267"/>
              <a:ext cx="1999488" cy="17846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5555741" y="1753361"/>
              <a:ext cx="2020823" cy="180594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5561075" y="1758695"/>
              <a:ext cx="2010410" cy="1795780"/>
            </a:xfrm>
            <a:custGeom>
              <a:avLst/>
              <a:gdLst/>
              <a:ahLst/>
              <a:cxnLst/>
              <a:rect l="l" t="t" r="r" b="b"/>
              <a:pathLst>
                <a:path w="2010409" h="1795779">
                  <a:moveTo>
                    <a:pt x="0" y="0"/>
                  </a:moveTo>
                  <a:lnTo>
                    <a:pt x="2010155" y="0"/>
                  </a:lnTo>
                  <a:lnTo>
                    <a:pt x="2010155" y="1795272"/>
                  </a:lnTo>
                  <a:lnTo>
                    <a:pt x="0" y="1795272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0" name="object 10"/>
          <p:cNvSpPr/>
          <p:nvPr/>
        </p:nvSpPr>
        <p:spPr>
          <a:xfrm>
            <a:off x="2579593" y="4411981"/>
            <a:ext cx="7300408" cy="20237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 txBox="1"/>
          <p:nvPr/>
        </p:nvSpPr>
        <p:spPr>
          <a:xfrm>
            <a:off x="4493984" y="1099470"/>
            <a:ext cx="5501528" cy="437589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5"/>
              </a:spcBef>
              <a:tabLst>
                <a:tab pos="4357079" algn="l"/>
              </a:tabLst>
            </a:pPr>
            <a:r>
              <a:rPr sz="2691" spc="18" dirty="0">
                <a:solidFill>
                  <a:srgbClr val="BF0000"/>
                </a:solidFill>
                <a:latin typeface="UKIJ Inchike"/>
                <a:cs typeface="UKIJ Inchike"/>
              </a:rPr>
              <a:t>S</a:t>
            </a:r>
            <a:r>
              <a:rPr sz="2691" dirty="0">
                <a:solidFill>
                  <a:srgbClr val="BF0000"/>
                </a:solidFill>
                <a:latin typeface="UKIJ Inchike"/>
                <a:cs typeface="UKIJ Inchike"/>
              </a:rPr>
              <a:t>H</a:t>
            </a:r>
            <a:r>
              <a:rPr sz="2691" spc="26" dirty="0">
                <a:solidFill>
                  <a:srgbClr val="BF0000"/>
                </a:solidFill>
                <a:latin typeface="UKIJ Inchike"/>
                <a:cs typeface="UKIJ Inchike"/>
              </a:rPr>
              <a:t>U</a:t>
            </a:r>
            <a:r>
              <a:rPr sz="2691" spc="-53" dirty="0">
                <a:solidFill>
                  <a:srgbClr val="BF0000"/>
                </a:solidFill>
                <a:latin typeface="UKIJ Inchike"/>
                <a:cs typeface="UKIJ Inchike"/>
              </a:rPr>
              <a:t>T</a:t>
            </a:r>
            <a:r>
              <a:rPr sz="2691" spc="22" dirty="0">
                <a:solidFill>
                  <a:srgbClr val="BF0000"/>
                </a:solidFill>
                <a:latin typeface="UKIJ Inchike"/>
                <a:cs typeface="UKIJ Inchike"/>
              </a:rPr>
              <a:t>O</a:t>
            </a:r>
            <a:r>
              <a:rPr sz="2691" spc="9" dirty="0">
                <a:solidFill>
                  <a:srgbClr val="BF0000"/>
                </a:solidFill>
                <a:latin typeface="UKIJ Inchike"/>
                <a:cs typeface="UKIJ Inchike"/>
              </a:rPr>
              <a:t>F</a:t>
            </a:r>
            <a:r>
              <a:rPr sz="2691" spc="13" dirty="0">
                <a:solidFill>
                  <a:srgbClr val="BF0000"/>
                </a:solidFill>
                <a:latin typeface="UKIJ Inchike"/>
                <a:cs typeface="UKIJ Inchike"/>
              </a:rPr>
              <a:t>F</a:t>
            </a:r>
            <a:r>
              <a:rPr sz="2691" dirty="0">
                <a:solidFill>
                  <a:srgbClr val="BF0000"/>
                </a:solidFill>
                <a:latin typeface="UKIJ Inchike"/>
                <a:cs typeface="UKIJ Inchike"/>
              </a:rPr>
              <a:t>	</a:t>
            </a:r>
            <a:r>
              <a:rPr sz="2691" spc="26" dirty="0">
                <a:solidFill>
                  <a:srgbClr val="BF0000"/>
                </a:solidFill>
                <a:latin typeface="UKIJ Inchike"/>
                <a:cs typeface="UKIJ Inchike"/>
              </a:rPr>
              <a:t>V</a:t>
            </a:r>
            <a:r>
              <a:rPr sz="2691" dirty="0">
                <a:solidFill>
                  <a:srgbClr val="BF0000"/>
                </a:solidFill>
                <a:latin typeface="UKIJ Inchike"/>
                <a:cs typeface="UKIJ Inchike"/>
              </a:rPr>
              <a:t>I</a:t>
            </a:r>
            <a:r>
              <a:rPr sz="2691" spc="-9" dirty="0">
                <a:solidFill>
                  <a:srgbClr val="BF0000"/>
                </a:solidFill>
                <a:latin typeface="UKIJ Inchike"/>
                <a:cs typeface="UKIJ Inchike"/>
              </a:rPr>
              <a:t>S</a:t>
            </a:r>
            <a:r>
              <a:rPr sz="2691" spc="26" dirty="0">
                <a:solidFill>
                  <a:srgbClr val="BF0000"/>
                </a:solidFill>
                <a:latin typeface="UKIJ Inchike"/>
                <a:cs typeface="UKIJ Inchike"/>
              </a:rPr>
              <a:t>U</a:t>
            </a:r>
            <a:r>
              <a:rPr sz="2691" spc="13" dirty="0">
                <a:solidFill>
                  <a:srgbClr val="BF0000"/>
                </a:solidFill>
                <a:latin typeface="UKIJ Inchike"/>
                <a:cs typeface="UKIJ Inchike"/>
              </a:rPr>
              <a:t>AL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21661" y="1118369"/>
            <a:ext cx="5494804" cy="437589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5"/>
              </a:spcBef>
              <a:tabLst>
                <a:tab pos="3988947" algn="l"/>
              </a:tabLst>
            </a:pPr>
            <a:r>
              <a:rPr sz="2691" spc="18" dirty="0">
                <a:solidFill>
                  <a:srgbClr val="BF0000"/>
                </a:solidFill>
                <a:latin typeface="UKIJ Inchike"/>
                <a:cs typeface="UKIJ Inchike"/>
              </a:rPr>
              <a:t>S</a:t>
            </a:r>
            <a:r>
              <a:rPr sz="2691" spc="-53" dirty="0">
                <a:solidFill>
                  <a:srgbClr val="BF0000"/>
                </a:solidFill>
                <a:latin typeface="UKIJ Inchike"/>
                <a:cs typeface="UKIJ Inchike"/>
              </a:rPr>
              <a:t>T</a:t>
            </a:r>
            <a:r>
              <a:rPr sz="2691" spc="22" dirty="0">
                <a:solidFill>
                  <a:srgbClr val="BF0000"/>
                </a:solidFill>
                <a:latin typeface="UKIJ Inchike"/>
                <a:cs typeface="UKIJ Inchike"/>
              </a:rPr>
              <a:t>O</a:t>
            </a:r>
            <a:r>
              <a:rPr sz="2691" spc="13" dirty="0">
                <a:solidFill>
                  <a:srgbClr val="BF0000"/>
                </a:solidFill>
                <a:latin typeface="UKIJ Inchike"/>
                <a:cs typeface="UKIJ Inchike"/>
              </a:rPr>
              <a:t>P</a:t>
            </a:r>
            <a:r>
              <a:rPr sz="2691" dirty="0">
                <a:solidFill>
                  <a:srgbClr val="BF0000"/>
                </a:solidFill>
                <a:latin typeface="UKIJ Inchike"/>
                <a:cs typeface="UKIJ Inchike"/>
              </a:rPr>
              <a:t>	</a:t>
            </a:r>
            <a:r>
              <a:rPr sz="2691" spc="-9" dirty="0">
                <a:solidFill>
                  <a:srgbClr val="BF0000"/>
                </a:solidFill>
                <a:latin typeface="UKIJ Inchike"/>
                <a:cs typeface="UKIJ Inchike"/>
              </a:rPr>
              <a:t>L</a:t>
            </a:r>
            <a:r>
              <a:rPr sz="2691" spc="22" dirty="0">
                <a:solidFill>
                  <a:srgbClr val="BF0000"/>
                </a:solidFill>
                <a:latin typeface="UKIJ Inchike"/>
                <a:cs typeface="UKIJ Inchike"/>
              </a:rPr>
              <a:t>O</a:t>
            </a:r>
            <a:r>
              <a:rPr sz="2691" spc="13" dirty="0">
                <a:solidFill>
                  <a:srgbClr val="BF0000"/>
                </a:solidFill>
                <a:latin typeface="UKIJ Inchike"/>
                <a:cs typeface="UKIJ Inchike"/>
              </a:rPr>
              <a:t>C</a:t>
            </a:r>
            <a:r>
              <a:rPr sz="2691" spc="-4" dirty="0">
                <a:solidFill>
                  <a:srgbClr val="BF0000"/>
                </a:solidFill>
                <a:latin typeface="UKIJ Inchike"/>
                <a:cs typeface="UKIJ Inchike"/>
              </a:rPr>
              <a:t>K</a:t>
            </a:r>
            <a:r>
              <a:rPr sz="2691" spc="22" dirty="0">
                <a:solidFill>
                  <a:srgbClr val="BF0000"/>
                </a:solidFill>
                <a:latin typeface="UKIJ Inchike"/>
                <a:cs typeface="UKIJ Inchike"/>
              </a:rPr>
              <a:t>O</a:t>
            </a:r>
            <a:r>
              <a:rPr sz="2691" dirty="0">
                <a:solidFill>
                  <a:srgbClr val="BF0000"/>
                </a:solidFill>
                <a:latin typeface="UKIJ Inchike"/>
                <a:cs typeface="UKIJ Inchike"/>
              </a:rPr>
              <a:t>U</a:t>
            </a:r>
            <a:r>
              <a:rPr sz="2691" spc="13" dirty="0">
                <a:solidFill>
                  <a:srgbClr val="BF0000"/>
                </a:solidFill>
                <a:latin typeface="UKIJ Inchike"/>
                <a:cs typeface="UKIJ Inchike"/>
              </a:rPr>
              <a:t>T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10420" y="4126407"/>
            <a:ext cx="1766607" cy="437589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5"/>
              </a:spcBef>
            </a:pPr>
            <a:r>
              <a:rPr sz="2691" spc="13" dirty="0">
                <a:solidFill>
                  <a:srgbClr val="BF0000"/>
                </a:solidFill>
                <a:latin typeface="UKIJ Inchike"/>
                <a:cs typeface="UKIJ Inchike"/>
              </a:rPr>
              <a:t>Known</a:t>
            </a:r>
            <a:r>
              <a:rPr sz="2691" spc="-44" dirty="0">
                <a:solidFill>
                  <a:srgbClr val="BF0000"/>
                </a:solidFill>
                <a:latin typeface="UKIJ Inchike"/>
                <a:cs typeface="UKIJ Inchike"/>
              </a:rPr>
              <a:t> </a:t>
            </a:r>
            <a:r>
              <a:rPr sz="2691" spc="4" dirty="0">
                <a:solidFill>
                  <a:srgbClr val="BF0000"/>
                </a:solidFill>
                <a:latin typeface="UKIJ Inchike"/>
                <a:cs typeface="UKIJ Inchike"/>
              </a:rPr>
              <a:t>Live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44390" y="4103628"/>
            <a:ext cx="2001371" cy="437589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5"/>
              </a:spcBef>
            </a:pPr>
            <a:r>
              <a:rPr sz="2691" spc="-40" dirty="0">
                <a:solidFill>
                  <a:srgbClr val="BF0000"/>
                </a:solidFill>
                <a:latin typeface="UKIJ Inchike"/>
                <a:cs typeface="UKIJ Inchike"/>
              </a:rPr>
              <a:t>Target</a:t>
            </a:r>
            <a:r>
              <a:rPr sz="2691" spc="-75" dirty="0">
                <a:solidFill>
                  <a:srgbClr val="BF0000"/>
                </a:solidFill>
                <a:latin typeface="UKIJ Inchike"/>
                <a:cs typeface="UKIJ Inchike"/>
              </a:rPr>
              <a:t> </a:t>
            </a:r>
            <a:r>
              <a:rPr sz="2691" spc="4" dirty="0">
                <a:solidFill>
                  <a:srgbClr val="BF0000"/>
                </a:solidFill>
                <a:latin typeface="UKIJ Inchike"/>
                <a:cs typeface="UKIJ Inchike"/>
              </a:rPr>
              <a:t>Points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70560" y="4152056"/>
            <a:ext cx="1766607" cy="437589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5"/>
              </a:spcBef>
            </a:pPr>
            <a:r>
              <a:rPr sz="2691" spc="13" dirty="0">
                <a:solidFill>
                  <a:srgbClr val="BF0000"/>
                </a:solidFill>
                <a:latin typeface="UKIJ Inchike"/>
                <a:cs typeface="UKIJ Inchike"/>
              </a:rPr>
              <a:t>Known</a:t>
            </a:r>
            <a:r>
              <a:rPr sz="2691" spc="-44" dirty="0">
                <a:solidFill>
                  <a:srgbClr val="BF0000"/>
                </a:solidFill>
                <a:latin typeface="UKIJ Inchike"/>
                <a:cs typeface="UKIJ Inchike"/>
              </a:rPr>
              <a:t> </a:t>
            </a:r>
            <a:r>
              <a:rPr sz="2691" spc="4" dirty="0">
                <a:solidFill>
                  <a:srgbClr val="BF0000"/>
                </a:solidFill>
                <a:latin typeface="UKIJ Inchike"/>
                <a:cs typeface="UKIJ Inchike"/>
              </a:rPr>
              <a:t>Live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76840" y="3302091"/>
            <a:ext cx="7232837" cy="851647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39223" marR="4483" indent="-28576">
              <a:lnSpc>
                <a:spcPct val="101000"/>
              </a:lnSpc>
              <a:spcBef>
                <a:spcPts val="84"/>
              </a:spcBef>
            </a:pPr>
            <a:r>
              <a:rPr sz="2691" spc="-13" dirty="0">
                <a:latin typeface="UKIJ Inchike"/>
                <a:cs typeface="UKIJ Inchike"/>
              </a:rPr>
              <a:t>Verify </a:t>
            </a:r>
            <a:r>
              <a:rPr sz="2691" spc="13" dirty="0">
                <a:latin typeface="UKIJ Inchike"/>
                <a:cs typeface="UKIJ Inchike"/>
              </a:rPr>
              <a:t>Absence </a:t>
            </a:r>
            <a:r>
              <a:rPr sz="2691" spc="18" dirty="0">
                <a:latin typeface="UKIJ Inchike"/>
                <a:cs typeface="UKIJ Inchike"/>
              </a:rPr>
              <a:t>of </a:t>
            </a:r>
            <a:r>
              <a:rPr sz="2691" spc="-4" dirty="0">
                <a:latin typeface="UKIJ Inchike"/>
                <a:cs typeface="UKIJ Inchike"/>
              </a:rPr>
              <a:t>Voltage </a:t>
            </a:r>
            <a:r>
              <a:rPr sz="2691" spc="9" dirty="0">
                <a:latin typeface="UKIJ Inchike"/>
                <a:cs typeface="UKIJ Inchike"/>
              </a:rPr>
              <a:t>(Live-Dead-Live</a:t>
            </a:r>
            <a:r>
              <a:rPr sz="2691" spc="-119" dirty="0">
                <a:latin typeface="UKIJ Inchike"/>
                <a:cs typeface="UKIJ Inchike"/>
              </a:rPr>
              <a:t> </a:t>
            </a:r>
            <a:r>
              <a:rPr sz="2691" spc="-44" dirty="0">
                <a:latin typeface="UKIJ Inchike"/>
                <a:cs typeface="UKIJ Inchike"/>
              </a:rPr>
              <a:t>Test)  </a:t>
            </a:r>
            <a:r>
              <a:rPr sz="2691" spc="9" dirty="0">
                <a:latin typeface="UKIJ Inchike"/>
                <a:cs typeface="UKIJ Inchike"/>
              </a:rPr>
              <a:t>Check Meter Condition and </a:t>
            </a:r>
            <a:r>
              <a:rPr sz="2691" spc="-13" dirty="0">
                <a:latin typeface="UKIJ Inchike"/>
                <a:cs typeface="UKIJ Inchike"/>
              </a:rPr>
              <a:t>CAT/Voltage</a:t>
            </a:r>
            <a:r>
              <a:rPr sz="2691" spc="31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Rating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477073" y="353159"/>
            <a:ext cx="7586382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4" dirty="0">
                <a:solidFill>
                  <a:srgbClr val="000000"/>
                </a:solidFill>
              </a:rPr>
              <a:t>Electrically </a:t>
            </a:r>
            <a:r>
              <a:rPr sz="4236" spc="9" dirty="0">
                <a:solidFill>
                  <a:srgbClr val="000000"/>
                </a:solidFill>
              </a:rPr>
              <a:t>Safe Work</a:t>
            </a:r>
            <a:r>
              <a:rPr sz="4236" spc="44" dirty="0">
                <a:solidFill>
                  <a:srgbClr val="000000"/>
                </a:solidFill>
              </a:rPr>
              <a:t> </a:t>
            </a:r>
            <a:r>
              <a:rPr sz="4236" spc="13" dirty="0">
                <a:solidFill>
                  <a:srgbClr val="000000"/>
                </a:solidFill>
              </a:rPr>
              <a:t>Condition</a:t>
            </a:r>
            <a:endParaRPr sz="4236"/>
          </a:p>
        </p:txBody>
      </p:sp>
      <p:grpSp>
        <p:nvGrpSpPr>
          <p:cNvPr id="18" name="object 18"/>
          <p:cNvGrpSpPr/>
          <p:nvPr/>
        </p:nvGrpSpPr>
        <p:grpSpPr>
          <a:xfrm>
            <a:off x="2385284" y="1556496"/>
            <a:ext cx="1517276" cy="1592356"/>
            <a:chOff x="823722" y="1764029"/>
            <a:chExt cx="1719580" cy="1804670"/>
          </a:xfrm>
        </p:grpSpPr>
        <p:sp>
          <p:nvSpPr>
            <p:cNvPr id="19" name="object 19"/>
            <p:cNvSpPr/>
            <p:nvPr/>
          </p:nvSpPr>
          <p:spPr>
            <a:xfrm>
              <a:off x="827532" y="1769363"/>
              <a:ext cx="1708404" cy="179527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" name="object 20"/>
            <p:cNvSpPr/>
            <p:nvPr/>
          </p:nvSpPr>
          <p:spPr>
            <a:xfrm>
              <a:off x="823722" y="1764029"/>
              <a:ext cx="1719071" cy="180441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" name="object 21"/>
            <p:cNvSpPr/>
            <p:nvPr/>
          </p:nvSpPr>
          <p:spPr>
            <a:xfrm>
              <a:off x="829056" y="1769363"/>
              <a:ext cx="1708785" cy="1793875"/>
            </a:xfrm>
            <a:custGeom>
              <a:avLst/>
              <a:gdLst/>
              <a:ahLst/>
              <a:cxnLst/>
              <a:rect l="l" t="t" r="r" b="b"/>
              <a:pathLst>
                <a:path w="1708785" h="1793875">
                  <a:moveTo>
                    <a:pt x="0" y="0"/>
                  </a:moveTo>
                  <a:lnTo>
                    <a:pt x="1708403" y="0"/>
                  </a:lnTo>
                  <a:lnTo>
                    <a:pt x="1708403" y="1793748"/>
                  </a:lnTo>
                  <a:lnTo>
                    <a:pt x="0" y="179374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755327" y="4538382"/>
            <a:ext cx="2977403" cy="2036109"/>
            <a:chOff x="3509771" y="5143500"/>
            <a:chExt cx="3374390" cy="2307590"/>
          </a:xfrm>
        </p:grpSpPr>
        <p:sp>
          <p:nvSpPr>
            <p:cNvPr id="23" name="object 23"/>
            <p:cNvSpPr/>
            <p:nvPr/>
          </p:nvSpPr>
          <p:spPr>
            <a:xfrm>
              <a:off x="3520439" y="5981700"/>
              <a:ext cx="502920" cy="502920"/>
            </a:xfrm>
            <a:custGeom>
              <a:avLst/>
              <a:gdLst/>
              <a:ahLst/>
              <a:cxnLst/>
              <a:rect l="l" t="t" r="r" b="b"/>
              <a:pathLst>
                <a:path w="502920" h="502920">
                  <a:moveTo>
                    <a:pt x="214883" y="502919"/>
                  </a:moveTo>
                  <a:lnTo>
                    <a:pt x="214883" y="377951"/>
                  </a:lnTo>
                  <a:lnTo>
                    <a:pt x="0" y="377951"/>
                  </a:lnTo>
                  <a:lnTo>
                    <a:pt x="0" y="126491"/>
                  </a:lnTo>
                  <a:lnTo>
                    <a:pt x="214883" y="126491"/>
                  </a:lnTo>
                  <a:lnTo>
                    <a:pt x="214883" y="0"/>
                  </a:lnTo>
                  <a:lnTo>
                    <a:pt x="502919" y="251459"/>
                  </a:lnTo>
                  <a:lnTo>
                    <a:pt x="214883" y="502919"/>
                  </a:lnTo>
                  <a:close/>
                </a:path>
              </a:pathLst>
            </a:custGeom>
            <a:solidFill>
              <a:srgbClr val="9CB1C6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" name="object 24"/>
            <p:cNvSpPr/>
            <p:nvPr/>
          </p:nvSpPr>
          <p:spPr>
            <a:xfrm>
              <a:off x="3520439" y="5981700"/>
              <a:ext cx="502920" cy="502920"/>
            </a:xfrm>
            <a:custGeom>
              <a:avLst/>
              <a:gdLst/>
              <a:ahLst/>
              <a:cxnLst/>
              <a:rect l="l" t="t" r="r" b="b"/>
              <a:pathLst>
                <a:path w="502920" h="502920">
                  <a:moveTo>
                    <a:pt x="0" y="126491"/>
                  </a:moveTo>
                  <a:lnTo>
                    <a:pt x="214883" y="126491"/>
                  </a:lnTo>
                  <a:lnTo>
                    <a:pt x="214883" y="0"/>
                  </a:lnTo>
                  <a:lnTo>
                    <a:pt x="502919" y="251459"/>
                  </a:lnTo>
                  <a:lnTo>
                    <a:pt x="214883" y="502919"/>
                  </a:lnTo>
                  <a:lnTo>
                    <a:pt x="214883" y="377951"/>
                  </a:lnTo>
                  <a:lnTo>
                    <a:pt x="0" y="377951"/>
                  </a:lnTo>
                  <a:lnTo>
                    <a:pt x="0" y="126491"/>
                  </a:lnTo>
                  <a:close/>
                </a:path>
              </a:pathLst>
            </a:custGeom>
            <a:ln w="213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" name="object 25"/>
            <p:cNvSpPr/>
            <p:nvPr/>
          </p:nvSpPr>
          <p:spPr>
            <a:xfrm>
              <a:off x="6370319" y="5958839"/>
              <a:ext cx="502920" cy="502920"/>
            </a:xfrm>
            <a:custGeom>
              <a:avLst/>
              <a:gdLst/>
              <a:ahLst/>
              <a:cxnLst/>
              <a:rect l="l" t="t" r="r" b="b"/>
              <a:pathLst>
                <a:path w="502920" h="502920">
                  <a:moveTo>
                    <a:pt x="214884" y="502919"/>
                  </a:moveTo>
                  <a:lnTo>
                    <a:pt x="214884" y="376427"/>
                  </a:lnTo>
                  <a:lnTo>
                    <a:pt x="0" y="376427"/>
                  </a:lnTo>
                  <a:lnTo>
                    <a:pt x="0" y="124967"/>
                  </a:lnTo>
                  <a:lnTo>
                    <a:pt x="214884" y="124967"/>
                  </a:lnTo>
                  <a:lnTo>
                    <a:pt x="214884" y="0"/>
                  </a:lnTo>
                  <a:lnTo>
                    <a:pt x="502920" y="251459"/>
                  </a:lnTo>
                  <a:lnTo>
                    <a:pt x="214884" y="502919"/>
                  </a:lnTo>
                  <a:close/>
                </a:path>
              </a:pathLst>
            </a:custGeom>
            <a:solidFill>
              <a:srgbClr val="9CB1C6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" name="object 26"/>
            <p:cNvSpPr/>
            <p:nvPr/>
          </p:nvSpPr>
          <p:spPr>
            <a:xfrm>
              <a:off x="6370319" y="5958839"/>
              <a:ext cx="502920" cy="502920"/>
            </a:xfrm>
            <a:custGeom>
              <a:avLst/>
              <a:gdLst/>
              <a:ahLst/>
              <a:cxnLst/>
              <a:rect l="l" t="t" r="r" b="b"/>
              <a:pathLst>
                <a:path w="502920" h="502920">
                  <a:moveTo>
                    <a:pt x="0" y="124967"/>
                  </a:moveTo>
                  <a:lnTo>
                    <a:pt x="214884" y="124967"/>
                  </a:lnTo>
                  <a:lnTo>
                    <a:pt x="214884" y="0"/>
                  </a:lnTo>
                  <a:lnTo>
                    <a:pt x="502920" y="251459"/>
                  </a:lnTo>
                  <a:lnTo>
                    <a:pt x="214884" y="502919"/>
                  </a:lnTo>
                  <a:lnTo>
                    <a:pt x="214884" y="376427"/>
                  </a:lnTo>
                  <a:lnTo>
                    <a:pt x="0" y="376427"/>
                  </a:lnTo>
                  <a:lnTo>
                    <a:pt x="0" y="124967"/>
                  </a:lnTo>
                  <a:close/>
                </a:path>
              </a:pathLst>
            </a:custGeom>
            <a:ln w="213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" name="object 27"/>
            <p:cNvSpPr/>
            <p:nvPr/>
          </p:nvSpPr>
          <p:spPr>
            <a:xfrm>
              <a:off x="4009643" y="5143500"/>
              <a:ext cx="2360676" cy="230733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28" name="object 28"/>
          <p:cNvSpPr/>
          <p:nvPr/>
        </p:nvSpPr>
        <p:spPr>
          <a:xfrm>
            <a:off x="8684559" y="1524896"/>
            <a:ext cx="1660711" cy="16149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9" name="object 29"/>
          <p:cNvSpPr/>
          <p:nvPr/>
        </p:nvSpPr>
        <p:spPr>
          <a:xfrm>
            <a:off x="1767397" y="356347"/>
            <a:ext cx="411816" cy="1537446"/>
          </a:xfrm>
          <a:custGeom>
            <a:avLst/>
            <a:gdLst/>
            <a:ahLst/>
            <a:cxnLst/>
            <a:rect l="l" t="t" r="r" b="b"/>
            <a:pathLst>
              <a:path w="466725" h="1742439">
                <a:moveTo>
                  <a:pt x="455670" y="1741932"/>
                </a:moveTo>
                <a:lnTo>
                  <a:pt x="9138" y="1741932"/>
                </a:lnTo>
                <a:lnTo>
                  <a:pt x="9138" y="1438656"/>
                </a:lnTo>
                <a:lnTo>
                  <a:pt x="92958" y="1438656"/>
                </a:lnTo>
                <a:lnTo>
                  <a:pt x="92958" y="1629156"/>
                </a:lnTo>
                <a:lnTo>
                  <a:pt x="455670" y="1629156"/>
                </a:lnTo>
                <a:lnTo>
                  <a:pt x="455670" y="1741932"/>
                </a:lnTo>
                <a:close/>
              </a:path>
              <a:path w="466725" h="1742439">
                <a:moveTo>
                  <a:pt x="455670" y="1629156"/>
                </a:moveTo>
                <a:lnTo>
                  <a:pt x="371850" y="1629156"/>
                </a:lnTo>
                <a:lnTo>
                  <a:pt x="371850" y="1438656"/>
                </a:lnTo>
                <a:lnTo>
                  <a:pt x="455670" y="1438656"/>
                </a:lnTo>
                <a:lnTo>
                  <a:pt x="455670" y="1629156"/>
                </a:lnTo>
                <a:close/>
              </a:path>
              <a:path w="466725" h="1742439">
                <a:moveTo>
                  <a:pt x="256026" y="1629156"/>
                </a:moveTo>
                <a:lnTo>
                  <a:pt x="172206" y="1629156"/>
                </a:lnTo>
                <a:lnTo>
                  <a:pt x="172206" y="1453896"/>
                </a:lnTo>
                <a:lnTo>
                  <a:pt x="256026" y="1453896"/>
                </a:lnTo>
                <a:lnTo>
                  <a:pt x="256026" y="1629156"/>
                </a:lnTo>
                <a:close/>
              </a:path>
              <a:path w="466725" h="1742439">
                <a:moveTo>
                  <a:pt x="273340" y="1269587"/>
                </a:moveTo>
                <a:lnTo>
                  <a:pt x="119437" y="1269587"/>
                </a:lnTo>
                <a:lnTo>
                  <a:pt x="126962" y="1269492"/>
                </a:lnTo>
                <a:lnTo>
                  <a:pt x="135143" y="1268795"/>
                </a:lnTo>
                <a:lnTo>
                  <a:pt x="163788" y="1239785"/>
                </a:lnTo>
                <a:lnTo>
                  <a:pt x="177445" y="1188791"/>
                </a:lnTo>
                <a:lnTo>
                  <a:pt x="182302" y="1167574"/>
                </a:lnTo>
                <a:lnTo>
                  <a:pt x="184946" y="1157076"/>
                </a:lnTo>
                <a:lnTo>
                  <a:pt x="204614" y="1101564"/>
                </a:lnTo>
                <a:lnTo>
                  <a:pt x="227245" y="1067185"/>
                </a:lnTo>
                <a:lnTo>
                  <a:pt x="273623" y="1037474"/>
                </a:lnTo>
                <a:lnTo>
                  <a:pt x="315557" y="1031748"/>
                </a:lnTo>
                <a:lnTo>
                  <a:pt x="347277" y="1035086"/>
                </a:lnTo>
                <a:lnTo>
                  <a:pt x="400894" y="1061336"/>
                </a:lnTo>
                <a:lnTo>
                  <a:pt x="440546" y="1112790"/>
                </a:lnTo>
                <a:lnTo>
                  <a:pt x="453528" y="1147572"/>
                </a:lnTo>
                <a:lnTo>
                  <a:pt x="334417" y="1147572"/>
                </a:lnTo>
                <a:lnTo>
                  <a:pt x="326490" y="1148448"/>
                </a:lnTo>
                <a:lnTo>
                  <a:pt x="298114" y="1175230"/>
                </a:lnTo>
                <a:lnTo>
                  <a:pt x="286065" y="1215723"/>
                </a:lnTo>
                <a:lnTo>
                  <a:pt x="280505" y="1240726"/>
                </a:lnTo>
                <a:lnTo>
                  <a:pt x="277645" y="1253440"/>
                </a:lnTo>
                <a:lnTo>
                  <a:pt x="274481" y="1265717"/>
                </a:lnTo>
                <a:lnTo>
                  <a:pt x="273340" y="1269587"/>
                </a:lnTo>
                <a:close/>
              </a:path>
              <a:path w="466725" h="1742439">
                <a:moveTo>
                  <a:pt x="140488" y="1385316"/>
                </a:moveTo>
                <a:lnTo>
                  <a:pt x="83790" y="1372159"/>
                </a:lnTo>
                <a:lnTo>
                  <a:pt x="38951" y="1332357"/>
                </a:lnTo>
                <a:lnTo>
                  <a:pt x="9793" y="1272790"/>
                </a:lnTo>
                <a:lnTo>
                  <a:pt x="56" y="1200816"/>
                </a:lnTo>
                <a:lnTo>
                  <a:pt x="0" y="1199667"/>
                </a:lnTo>
                <a:lnTo>
                  <a:pt x="564" y="1180022"/>
                </a:lnTo>
                <a:lnTo>
                  <a:pt x="4669" y="1140446"/>
                </a:lnTo>
                <a:lnTo>
                  <a:pt x="12613" y="1101564"/>
                </a:lnTo>
                <a:lnTo>
                  <a:pt x="30093" y="1050036"/>
                </a:lnTo>
                <a:lnTo>
                  <a:pt x="132582" y="1050036"/>
                </a:lnTo>
                <a:lnTo>
                  <a:pt x="132582" y="1059942"/>
                </a:lnTo>
                <a:lnTo>
                  <a:pt x="122475" y="1073032"/>
                </a:lnTo>
                <a:lnTo>
                  <a:pt x="113163" y="1087445"/>
                </a:lnTo>
                <a:lnTo>
                  <a:pt x="90581" y="1138186"/>
                </a:lnTo>
                <a:lnTo>
                  <a:pt x="82291" y="1193333"/>
                </a:lnTo>
                <a:lnTo>
                  <a:pt x="82492" y="1200816"/>
                </a:lnTo>
                <a:lnTo>
                  <a:pt x="92291" y="1243965"/>
                </a:lnTo>
                <a:lnTo>
                  <a:pt x="119437" y="1269587"/>
                </a:lnTo>
                <a:lnTo>
                  <a:pt x="273340" y="1269587"/>
                </a:lnTo>
                <a:lnTo>
                  <a:pt x="270995" y="1277548"/>
                </a:lnTo>
                <a:lnTo>
                  <a:pt x="245810" y="1333333"/>
                </a:lnTo>
                <a:lnTo>
                  <a:pt x="218021" y="1363027"/>
                </a:lnTo>
                <a:lnTo>
                  <a:pt x="183219" y="1379815"/>
                </a:lnTo>
                <a:lnTo>
                  <a:pt x="162849" y="1383976"/>
                </a:lnTo>
                <a:lnTo>
                  <a:pt x="140488" y="1385316"/>
                </a:lnTo>
                <a:close/>
              </a:path>
              <a:path w="466725" h="1742439">
                <a:moveTo>
                  <a:pt x="428905" y="1388364"/>
                </a:moveTo>
                <a:lnTo>
                  <a:pt x="323082" y="1388364"/>
                </a:lnTo>
                <a:lnTo>
                  <a:pt x="323082" y="1378267"/>
                </a:lnTo>
                <a:lnTo>
                  <a:pt x="336277" y="1361121"/>
                </a:lnTo>
                <a:lnTo>
                  <a:pt x="347847" y="1343108"/>
                </a:lnTo>
                <a:lnTo>
                  <a:pt x="366040" y="1304448"/>
                </a:lnTo>
                <a:lnTo>
                  <a:pt x="377339" y="1264670"/>
                </a:lnTo>
                <a:lnTo>
                  <a:pt x="380962" y="1226669"/>
                </a:lnTo>
                <a:lnTo>
                  <a:pt x="381082" y="1219581"/>
                </a:lnTo>
                <a:lnTo>
                  <a:pt x="380422" y="1211294"/>
                </a:lnTo>
                <a:lnTo>
                  <a:pt x="369088" y="1167765"/>
                </a:lnTo>
                <a:lnTo>
                  <a:pt x="334417" y="1147572"/>
                </a:lnTo>
                <a:lnTo>
                  <a:pt x="453528" y="1147572"/>
                </a:lnTo>
                <a:lnTo>
                  <a:pt x="460769" y="1183591"/>
                </a:lnTo>
                <a:lnTo>
                  <a:pt x="463268" y="1225493"/>
                </a:lnTo>
                <a:lnTo>
                  <a:pt x="463152" y="1231523"/>
                </a:lnTo>
                <a:lnTo>
                  <a:pt x="460849" y="1274159"/>
                </a:lnTo>
                <a:lnTo>
                  <a:pt x="453479" y="1316164"/>
                </a:lnTo>
                <a:lnTo>
                  <a:pt x="442406" y="1353728"/>
                </a:lnTo>
                <a:lnTo>
                  <a:pt x="435959" y="1371416"/>
                </a:lnTo>
                <a:lnTo>
                  <a:pt x="428905" y="1388364"/>
                </a:lnTo>
                <a:close/>
              </a:path>
              <a:path w="466725" h="1742439">
                <a:moveTo>
                  <a:pt x="9138" y="1011936"/>
                </a:moveTo>
                <a:lnTo>
                  <a:pt x="9138" y="895635"/>
                </a:lnTo>
                <a:lnTo>
                  <a:pt x="308223" y="834199"/>
                </a:lnTo>
                <a:lnTo>
                  <a:pt x="9138" y="759428"/>
                </a:lnTo>
                <a:lnTo>
                  <a:pt x="9138" y="648271"/>
                </a:lnTo>
                <a:lnTo>
                  <a:pt x="312128" y="576453"/>
                </a:lnTo>
                <a:lnTo>
                  <a:pt x="9138" y="510921"/>
                </a:lnTo>
                <a:lnTo>
                  <a:pt x="9138" y="399288"/>
                </a:lnTo>
                <a:lnTo>
                  <a:pt x="455670" y="512254"/>
                </a:lnTo>
                <a:lnTo>
                  <a:pt x="455670" y="633222"/>
                </a:lnTo>
                <a:lnTo>
                  <a:pt x="179445" y="706659"/>
                </a:lnTo>
                <a:lnTo>
                  <a:pt x="455670" y="776192"/>
                </a:lnTo>
                <a:lnTo>
                  <a:pt x="455670" y="899064"/>
                </a:lnTo>
                <a:lnTo>
                  <a:pt x="9138" y="1011936"/>
                </a:lnTo>
                <a:close/>
              </a:path>
              <a:path w="466725" h="1742439">
                <a:moveTo>
                  <a:pt x="233547" y="370332"/>
                </a:moveTo>
                <a:lnTo>
                  <a:pt x="182951" y="366688"/>
                </a:lnTo>
                <a:lnTo>
                  <a:pt x="137749" y="355615"/>
                </a:lnTo>
                <a:lnTo>
                  <a:pt x="97941" y="337113"/>
                </a:lnTo>
                <a:lnTo>
                  <a:pt x="63526" y="311181"/>
                </a:lnTo>
                <a:lnTo>
                  <a:pt x="35771" y="279000"/>
                </a:lnTo>
                <a:lnTo>
                  <a:pt x="15936" y="241613"/>
                </a:lnTo>
                <a:lnTo>
                  <a:pt x="4014" y="199029"/>
                </a:lnTo>
                <a:lnTo>
                  <a:pt x="234" y="154114"/>
                </a:lnTo>
                <a:lnTo>
                  <a:pt x="109" y="145257"/>
                </a:lnTo>
                <a:lnTo>
                  <a:pt x="242" y="138305"/>
                </a:lnTo>
                <a:lnTo>
                  <a:pt x="4685" y="92862"/>
                </a:lnTo>
                <a:lnTo>
                  <a:pt x="13811" y="54718"/>
                </a:lnTo>
                <a:lnTo>
                  <a:pt x="30902" y="12942"/>
                </a:lnTo>
                <a:lnTo>
                  <a:pt x="37046" y="0"/>
                </a:lnTo>
                <a:lnTo>
                  <a:pt x="143250" y="0"/>
                </a:lnTo>
                <a:lnTo>
                  <a:pt x="143250" y="11430"/>
                </a:lnTo>
                <a:lnTo>
                  <a:pt x="135475" y="20669"/>
                </a:lnTo>
                <a:lnTo>
                  <a:pt x="131021" y="26030"/>
                </a:lnTo>
                <a:lnTo>
                  <a:pt x="106674" y="59721"/>
                </a:lnTo>
                <a:lnTo>
                  <a:pt x="87685" y="103706"/>
                </a:lnTo>
                <a:lnTo>
                  <a:pt x="83814" y="133254"/>
                </a:lnTo>
                <a:lnTo>
                  <a:pt x="84350" y="145257"/>
                </a:lnTo>
                <a:lnTo>
                  <a:pt x="96098" y="187944"/>
                </a:lnTo>
                <a:lnTo>
                  <a:pt x="127647" y="224499"/>
                </a:lnTo>
                <a:lnTo>
                  <a:pt x="164776" y="243935"/>
                </a:lnTo>
                <a:lnTo>
                  <a:pt x="214711" y="253900"/>
                </a:lnTo>
                <a:lnTo>
                  <a:pt x="233928" y="254508"/>
                </a:lnTo>
                <a:lnTo>
                  <a:pt x="444682" y="254508"/>
                </a:lnTo>
                <a:lnTo>
                  <a:pt x="432101" y="279165"/>
                </a:lnTo>
                <a:lnTo>
                  <a:pt x="405378" y="311277"/>
                </a:lnTo>
                <a:lnTo>
                  <a:pt x="371765" y="337153"/>
                </a:lnTo>
                <a:lnTo>
                  <a:pt x="331928" y="355627"/>
                </a:lnTo>
                <a:lnTo>
                  <a:pt x="285858" y="366690"/>
                </a:lnTo>
                <a:lnTo>
                  <a:pt x="233547" y="370332"/>
                </a:lnTo>
                <a:close/>
              </a:path>
              <a:path w="466725" h="1742439">
                <a:moveTo>
                  <a:pt x="444682" y="254508"/>
                </a:moveTo>
                <a:lnTo>
                  <a:pt x="233928" y="254508"/>
                </a:lnTo>
                <a:lnTo>
                  <a:pt x="254091" y="253866"/>
                </a:lnTo>
                <a:lnTo>
                  <a:pt x="272576" y="251805"/>
                </a:lnTo>
                <a:lnTo>
                  <a:pt x="318099" y="237511"/>
                </a:lnTo>
                <a:lnTo>
                  <a:pt x="350514" y="214312"/>
                </a:lnTo>
                <a:lnTo>
                  <a:pt x="374993" y="175545"/>
                </a:lnTo>
                <a:lnTo>
                  <a:pt x="382518" y="132683"/>
                </a:lnTo>
                <a:lnTo>
                  <a:pt x="382123" y="121790"/>
                </a:lnTo>
                <a:lnTo>
                  <a:pt x="371527" y="80861"/>
                </a:lnTo>
                <a:lnTo>
                  <a:pt x="349657" y="42433"/>
                </a:lnTo>
                <a:lnTo>
                  <a:pt x="323082" y="10287"/>
                </a:lnTo>
                <a:lnTo>
                  <a:pt x="323082" y="0"/>
                </a:lnTo>
                <a:lnTo>
                  <a:pt x="427952" y="0"/>
                </a:lnTo>
                <a:lnTo>
                  <a:pt x="434167" y="13442"/>
                </a:lnTo>
                <a:lnTo>
                  <a:pt x="450794" y="53423"/>
                </a:lnTo>
                <a:lnTo>
                  <a:pt x="461166" y="91928"/>
                </a:lnTo>
                <a:lnTo>
                  <a:pt x="466138" y="136398"/>
                </a:lnTo>
                <a:lnTo>
                  <a:pt x="466338" y="151542"/>
                </a:lnTo>
                <a:lnTo>
                  <a:pt x="462546" y="199298"/>
                </a:lnTo>
                <a:lnTo>
                  <a:pt x="451145" y="241839"/>
                </a:lnTo>
                <a:lnTo>
                  <a:pt x="444682" y="2545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2266833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973B10-8A7F-D21F-BAF7-37E7A354EF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CB71A8C-BEED-F858-FE50-A64F9FD026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oster for a networking night&#10;&#10;Description automatically generated">
            <a:extLst>
              <a:ext uri="{FF2B5EF4-FFF2-40B4-BE49-F238E27FC236}">
                <a16:creationId xmlns:a16="http://schemas.microsoft.com/office/drawing/2014/main" id="{20B86A0E-6236-D40A-1672-6BB4A733A1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3" r="8997"/>
          <a:stretch/>
        </p:blipFill>
        <p:spPr>
          <a:xfrm>
            <a:off x="3279058" y="0"/>
            <a:ext cx="5633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192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7073" y="279332"/>
            <a:ext cx="7943290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9" dirty="0">
                <a:solidFill>
                  <a:srgbClr val="000000"/>
                </a:solidFill>
              </a:rPr>
              <a:t>Operating </a:t>
            </a:r>
            <a:r>
              <a:rPr sz="4236" spc="13" dirty="0">
                <a:solidFill>
                  <a:srgbClr val="000000"/>
                </a:solidFill>
              </a:rPr>
              <a:t>Switches </a:t>
            </a:r>
            <a:r>
              <a:rPr sz="4236" spc="9" dirty="0">
                <a:solidFill>
                  <a:srgbClr val="000000"/>
                </a:solidFill>
              </a:rPr>
              <a:t>and</a:t>
            </a:r>
            <a:r>
              <a:rPr sz="4236" spc="22" dirty="0">
                <a:solidFill>
                  <a:srgbClr val="000000"/>
                </a:solidFill>
              </a:rPr>
              <a:t> </a:t>
            </a:r>
            <a:r>
              <a:rPr sz="4236" spc="13" dirty="0">
                <a:solidFill>
                  <a:srgbClr val="000000"/>
                </a:solidFill>
              </a:rPr>
              <a:t>Breakers</a:t>
            </a:r>
            <a:endParaRPr sz="4236"/>
          </a:p>
        </p:txBody>
      </p:sp>
      <p:sp>
        <p:nvSpPr>
          <p:cNvPr id="3" name="object 3"/>
          <p:cNvSpPr txBox="1"/>
          <p:nvPr/>
        </p:nvSpPr>
        <p:spPr>
          <a:xfrm>
            <a:off x="2476991" y="925632"/>
            <a:ext cx="7795932" cy="3305720"/>
          </a:xfrm>
          <a:prstGeom prst="rect">
            <a:avLst/>
          </a:prstGeom>
        </p:spPr>
        <p:txBody>
          <a:bodyPr vert="horz" wrap="square" lIns="0" tIns="107576" rIns="0" bIns="0" rtlCol="0">
            <a:spAutoFit/>
          </a:bodyPr>
          <a:lstStyle/>
          <a:p>
            <a:pPr marL="344599" indent="-333953">
              <a:lnSpc>
                <a:spcPct val="100000"/>
              </a:lnSpc>
              <a:spcBef>
                <a:spcPts val="847"/>
              </a:spcBef>
              <a:buSzPct val="75714"/>
              <a:buFont typeface="Georgia"/>
              <a:buChar char=""/>
              <a:tabLst>
                <a:tab pos="344039" algn="l"/>
                <a:tab pos="345160" algn="l"/>
              </a:tabLst>
            </a:pPr>
            <a:r>
              <a:rPr sz="3088" spc="-4" dirty="0">
                <a:latin typeface="UKIJ Inchike"/>
                <a:cs typeface="UKIJ Inchike"/>
              </a:rPr>
              <a:t>Is </a:t>
            </a:r>
            <a:r>
              <a:rPr sz="3088" dirty="0">
                <a:latin typeface="UKIJ Inchike"/>
                <a:cs typeface="UKIJ Inchike"/>
              </a:rPr>
              <a:t>panel </a:t>
            </a:r>
            <a:r>
              <a:rPr sz="3088" spc="4" dirty="0">
                <a:latin typeface="UKIJ Inchike"/>
                <a:cs typeface="UKIJ Inchike"/>
              </a:rPr>
              <a:t>cover in place </a:t>
            </a:r>
            <a:r>
              <a:rPr sz="3088" dirty="0">
                <a:latin typeface="UKIJ Inchike"/>
                <a:cs typeface="UKIJ Inchike"/>
              </a:rPr>
              <a:t>and</a:t>
            </a:r>
            <a:r>
              <a:rPr sz="3088" spc="97" dirty="0">
                <a:latin typeface="UKIJ Inchike"/>
                <a:cs typeface="UKIJ Inchike"/>
              </a:rPr>
              <a:t> </a:t>
            </a:r>
            <a:r>
              <a:rPr sz="3088" spc="4" dirty="0">
                <a:latin typeface="UKIJ Inchike"/>
                <a:cs typeface="UKIJ Inchike"/>
              </a:rPr>
              <a:t>secured?</a:t>
            </a:r>
            <a:endParaRPr sz="308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759"/>
              </a:spcBef>
              <a:buSzPct val="75714"/>
              <a:buFont typeface="Georgia"/>
              <a:buChar char=""/>
              <a:tabLst>
                <a:tab pos="344039" algn="l"/>
                <a:tab pos="345160" algn="l"/>
              </a:tabLst>
            </a:pPr>
            <a:r>
              <a:rPr sz="3088" dirty="0">
                <a:latin typeface="UKIJ Inchike"/>
                <a:cs typeface="UKIJ Inchike"/>
              </a:rPr>
              <a:t>What </a:t>
            </a:r>
            <a:r>
              <a:rPr sz="3088" spc="4" dirty="0">
                <a:latin typeface="UKIJ Inchike"/>
                <a:cs typeface="UKIJ Inchike"/>
              </a:rPr>
              <a:t>is condition </a:t>
            </a:r>
            <a:r>
              <a:rPr sz="3088" spc="-4" dirty="0">
                <a:latin typeface="UKIJ Inchike"/>
                <a:cs typeface="UKIJ Inchike"/>
              </a:rPr>
              <a:t>of</a:t>
            </a:r>
            <a:r>
              <a:rPr sz="3088" spc="93" dirty="0">
                <a:latin typeface="UKIJ Inchike"/>
                <a:cs typeface="UKIJ Inchike"/>
              </a:rPr>
              <a:t> </a:t>
            </a:r>
            <a:r>
              <a:rPr sz="3088" dirty="0">
                <a:latin typeface="UKIJ Inchike"/>
                <a:cs typeface="UKIJ Inchike"/>
              </a:rPr>
              <a:t>equipment?</a:t>
            </a:r>
            <a:endParaRPr sz="3088">
              <a:latin typeface="UKIJ Inchike"/>
              <a:cs typeface="UKIJ Inchike"/>
            </a:endParaRPr>
          </a:p>
          <a:p>
            <a:pPr marL="344599" marR="1389043" indent="-333953">
              <a:lnSpc>
                <a:spcPct val="100600"/>
              </a:lnSpc>
              <a:spcBef>
                <a:spcPts val="754"/>
              </a:spcBef>
              <a:buSzPct val="75714"/>
              <a:buFont typeface="Georgia"/>
              <a:buChar char=""/>
              <a:tabLst>
                <a:tab pos="344039" algn="l"/>
                <a:tab pos="345160" algn="l"/>
              </a:tabLst>
            </a:pPr>
            <a:r>
              <a:rPr sz="3088" spc="-4" dirty="0">
                <a:latin typeface="UKIJ Inchike"/>
                <a:cs typeface="UKIJ Inchike"/>
              </a:rPr>
              <a:t>Is </a:t>
            </a:r>
            <a:r>
              <a:rPr sz="3088" spc="4" dirty="0">
                <a:latin typeface="UKIJ Inchike"/>
                <a:cs typeface="UKIJ Inchike"/>
              </a:rPr>
              <a:t>equipment </a:t>
            </a:r>
            <a:r>
              <a:rPr sz="3088" dirty="0">
                <a:latin typeface="UKIJ Inchike"/>
                <a:cs typeface="UKIJ Inchike"/>
              </a:rPr>
              <a:t>being fed from panel  stopped/neutral</a:t>
            </a:r>
            <a:r>
              <a:rPr sz="3088" spc="57" dirty="0">
                <a:latin typeface="UKIJ Inchike"/>
                <a:cs typeface="UKIJ Inchike"/>
              </a:rPr>
              <a:t> </a:t>
            </a:r>
            <a:r>
              <a:rPr sz="3088" spc="4" dirty="0">
                <a:latin typeface="UKIJ Inchike"/>
                <a:cs typeface="UKIJ Inchike"/>
              </a:rPr>
              <a:t>state?</a:t>
            </a:r>
            <a:endParaRPr sz="308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759"/>
              </a:spcBef>
              <a:buSzPct val="75714"/>
              <a:buFont typeface="Georgia"/>
              <a:buChar char=""/>
              <a:tabLst>
                <a:tab pos="344039" algn="l"/>
                <a:tab pos="345160" algn="l"/>
              </a:tabLst>
            </a:pPr>
            <a:r>
              <a:rPr sz="3088" dirty="0">
                <a:latin typeface="UKIJ Inchike"/>
                <a:cs typeface="UKIJ Inchike"/>
              </a:rPr>
              <a:t>Stand </a:t>
            </a:r>
            <a:r>
              <a:rPr sz="3088" spc="-4" dirty="0">
                <a:latin typeface="UKIJ Inchike"/>
                <a:cs typeface="UKIJ Inchike"/>
              </a:rPr>
              <a:t>to </a:t>
            </a:r>
            <a:r>
              <a:rPr sz="3088" spc="4" dirty="0">
                <a:latin typeface="UKIJ Inchike"/>
                <a:cs typeface="UKIJ Inchike"/>
              </a:rPr>
              <a:t>side </a:t>
            </a:r>
            <a:r>
              <a:rPr sz="3088" spc="13" dirty="0">
                <a:latin typeface="UKIJ Inchike"/>
                <a:cs typeface="UKIJ Inchike"/>
              </a:rPr>
              <a:t>of </a:t>
            </a:r>
            <a:r>
              <a:rPr sz="3088" spc="4" dirty="0">
                <a:latin typeface="UKIJ Inchike"/>
                <a:cs typeface="UKIJ Inchike"/>
              </a:rPr>
              <a:t>panel, </a:t>
            </a:r>
            <a:r>
              <a:rPr sz="3088" spc="9" dirty="0">
                <a:latin typeface="UKIJ Inchike"/>
                <a:cs typeface="UKIJ Inchike"/>
              </a:rPr>
              <a:t>turn face</a:t>
            </a:r>
            <a:r>
              <a:rPr sz="3088" spc="40" dirty="0">
                <a:latin typeface="UKIJ Inchike"/>
                <a:cs typeface="UKIJ Inchike"/>
              </a:rPr>
              <a:t> </a:t>
            </a:r>
            <a:r>
              <a:rPr sz="3088" spc="4" dirty="0">
                <a:latin typeface="UKIJ Inchike"/>
                <a:cs typeface="UKIJ Inchike"/>
              </a:rPr>
              <a:t>away.</a:t>
            </a:r>
            <a:endParaRPr sz="3088">
              <a:latin typeface="UKIJ Inchike"/>
              <a:cs typeface="UKIJ Inchike"/>
            </a:endParaRPr>
          </a:p>
          <a:p>
            <a:pPr marL="399511">
              <a:lnSpc>
                <a:spcPct val="100000"/>
              </a:lnSpc>
              <a:spcBef>
                <a:spcPts val="684"/>
              </a:spcBef>
            </a:pPr>
            <a:r>
              <a:rPr sz="2691" spc="4" dirty="0">
                <a:latin typeface="UKIJ Inchike"/>
                <a:cs typeface="UKIJ Inchike"/>
              </a:rPr>
              <a:t>If </a:t>
            </a:r>
            <a:r>
              <a:rPr sz="2691" spc="13" dirty="0">
                <a:latin typeface="UKIJ Inchike"/>
                <a:cs typeface="UKIJ Inchike"/>
              </a:rPr>
              <a:t>wearing </a:t>
            </a:r>
            <a:r>
              <a:rPr sz="2691" spc="9" dirty="0">
                <a:latin typeface="UKIJ Inchike"/>
                <a:cs typeface="UKIJ Inchike"/>
              </a:rPr>
              <a:t>arc-rated hood/shield </a:t>
            </a:r>
            <a:r>
              <a:rPr sz="2691" spc="4" dirty="0">
                <a:latin typeface="UKIJ Inchike"/>
                <a:cs typeface="UKIJ Inchike"/>
              </a:rPr>
              <a:t>then </a:t>
            </a:r>
            <a:r>
              <a:rPr sz="2691" spc="13" dirty="0">
                <a:latin typeface="UKIJ Inchike"/>
                <a:cs typeface="UKIJ Inchike"/>
              </a:rPr>
              <a:t>face</a:t>
            </a:r>
            <a:r>
              <a:rPr sz="2691" spc="-9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panel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77007" y="5965901"/>
            <a:ext cx="7442947" cy="495300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01"/>
              </a:spcBef>
            </a:pPr>
            <a:r>
              <a:rPr sz="3088" dirty="0">
                <a:latin typeface="UKIJ Inchike"/>
                <a:cs typeface="UKIJ Inchike"/>
              </a:rPr>
              <a:t>What </a:t>
            </a:r>
            <a:r>
              <a:rPr sz="3088" spc="4" dirty="0">
                <a:latin typeface="UKIJ Inchike"/>
                <a:cs typeface="UKIJ Inchike"/>
              </a:rPr>
              <a:t>Arc-Rated </a:t>
            </a:r>
            <a:r>
              <a:rPr sz="3088" spc="13" dirty="0">
                <a:latin typeface="UKIJ Inchike"/>
                <a:cs typeface="UKIJ Inchike"/>
              </a:rPr>
              <a:t>PPE </a:t>
            </a:r>
            <a:r>
              <a:rPr sz="3088" dirty="0">
                <a:latin typeface="UKIJ Inchike"/>
                <a:cs typeface="UKIJ Inchike"/>
              </a:rPr>
              <a:t>should be</a:t>
            </a:r>
            <a:r>
              <a:rPr sz="3088" spc="49" dirty="0">
                <a:latin typeface="UKIJ Inchike"/>
                <a:cs typeface="UKIJ Inchike"/>
              </a:rPr>
              <a:t> </a:t>
            </a:r>
            <a:r>
              <a:rPr sz="3088" spc="4" dirty="0">
                <a:latin typeface="UKIJ Inchike"/>
                <a:cs typeface="UKIJ Inchike"/>
              </a:rPr>
              <a:t>used…any?</a:t>
            </a:r>
            <a:endParaRPr sz="3088">
              <a:latin typeface="UKIJ Inchike"/>
              <a:cs typeface="UKIJ Inchik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13081" y="4164554"/>
            <a:ext cx="4221031" cy="18045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1767397" y="356347"/>
            <a:ext cx="411816" cy="1537446"/>
          </a:xfrm>
          <a:custGeom>
            <a:avLst/>
            <a:gdLst/>
            <a:ahLst/>
            <a:cxnLst/>
            <a:rect l="l" t="t" r="r" b="b"/>
            <a:pathLst>
              <a:path w="466725" h="1742439">
                <a:moveTo>
                  <a:pt x="455670" y="1741932"/>
                </a:moveTo>
                <a:lnTo>
                  <a:pt x="9138" y="1741932"/>
                </a:lnTo>
                <a:lnTo>
                  <a:pt x="9138" y="1438656"/>
                </a:lnTo>
                <a:lnTo>
                  <a:pt x="92958" y="1438656"/>
                </a:lnTo>
                <a:lnTo>
                  <a:pt x="92958" y="1629156"/>
                </a:lnTo>
                <a:lnTo>
                  <a:pt x="455670" y="1629156"/>
                </a:lnTo>
                <a:lnTo>
                  <a:pt x="455670" y="1741932"/>
                </a:lnTo>
                <a:close/>
              </a:path>
              <a:path w="466725" h="1742439">
                <a:moveTo>
                  <a:pt x="455670" y="1629156"/>
                </a:moveTo>
                <a:lnTo>
                  <a:pt x="371850" y="1629156"/>
                </a:lnTo>
                <a:lnTo>
                  <a:pt x="371850" y="1438656"/>
                </a:lnTo>
                <a:lnTo>
                  <a:pt x="455670" y="1438656"/>
                </a:lnTo>
                <a:lnTo>
                  <a:pt x="455670" y="1629156"/>
                </a:lnTo>
                <a:close/>
              </a:path>
              <a:path w="466725" h="1742439">
                <a:moveTo>
                  <a:pt x="256026" y="1629156"/>
                </a:moveTo>
                <a:lnTo>
                  <a:pt x="172206" y="1629156"/>
                </a:lnTo>
                <a:lnTo>
                  <a:pt x="172206" y="1453896"/>
                </a:lnTo>
                <a:lnTo>
                  <a:pt x="256026" y="1453896"/>
                </a:lnTo>
                <a:lnTo>
                  <a:pt x="256026" y="1629156"/>
                </a:lnTo>
                <a:close/>
              </a:path>
              <a:path w="466725" h="1742439">
                <a:moveTo>
                  <a:pt x="273340" y="1269587"/>
                </a:moveTo>
                <a:lnTo>
                  <a:pt x="119437" y="1269587"/>
                </a:lnTo>
                <a:lnTo>
                  <a:pt x="126962" y="1269492"/>
                </a:lnTo>
                <a:lnTo>
                  <a:pt x="135143" y="1268795"/>
                </a:lnTo>
                <a:lnTo>
                  <a:pt x="163788" y="1239785"/>
                </a:lnTo>
                <a:lnTo>
                  <a:pt x="177445" y="1188791"/>
                </a:lnTo>
                <a:lnTo>
                  <a:pt x="182302" y="1167574"/>
                </a:lnTo>
                <a:lnTo>
                  <a:pt x="184946" y="1157076"/>
                </a:lnTo>
                <a:lnTo>
                  <a:pt x="204614" y="1101564"/>
                </a:lnTo>
                <a:lnTo>
                  <a:pt x="227245" y="1067185"/>
                </a:lnTo>
                <a:lnTo>
                  <a:pt x="273623" y="1037474"/>
                </a:lnTo>
                <a:lnTo>
                  <a:pt x="315557" y="1031748"/>
                </a:lnTo>
                <a:lnTo>
                  <a:pt x="347277" y="1035086"/>
                </a:lnTo>
                <a:lnTo>
                  <a:pt x="400894" y="1061336"/>
                </a:lnTo>
                <a:lnTo>
                  <a:pt x="440546" y="1112790"/>
                </a:lnTo>
                <a:lnTo>
                  <a:pt x="453528" y="1147572"/>
                </a:lnTo>
                <a:lnTo>
                  <a:pt x="334417" y="1147572"/>
                </a:lnTo>
                <a:lnTo>
                  <a:pt x="326490" y="1148448"/>
                </a:lnTo>
                <a:lnTo>
                  <a:pt x="298114" y="1175230"/>
                </a:lnTo>
                <a:lnTo>
                  <a:pt x="286065" y="1215723"/>
                </a:lnTo>
                <a:lnTo>
                  <a:pt x="280505" y="1240726"/>
                </a:lnTo>
                <a:lnTo>
                  <a:pt x="277645" y="1253440"/>
                </a:lnTo>
                <a:lnTo>
                  <a:pt x="274481" y="1265717"/>
                </a:lnTo>
                <a:lnTo>
                  <a:pt x="273340" y="1269587"/>
                </a:lnTo>
                <a:close/>
              </a:path>
              <a:path w="466725" h="1742439">
                <a:moveTo>
                  <a:pt x="140488" y="1385316"/>
                </a:moveTo>
                <a:lnTo>
                  <a:pt x="83790" y="1372159"/>
                </a:lnTo>
                <a:lnTo>
                  <a:pt x="38951" y="1332357"/>
                </a:lnTo>
                <a:lnTo>
                  <a:pt x="9793" y="1272790"/>
                </a:lnTo>
                <a:lnTo>
                  <a:pt x="56" y="1200816"/>
                </a:lnTo>
                <a:lnTo>
                  <a:pt x="0" y="1199667"/>
                </a:lnTo>
                <a:lnTo>
                  <a:pt x="564" y="1180022"/>
                </a:lnTo>
                <a:lnTo>
                  <a:pt x="4669" y="1140446"/>
                </a:lnTo>
                <a:lnTo>
                  <a:pt x="12613" y="1101564"/>
                </a:lnTo>
                <a:lnTo>
                  <a:pt x="30093" y="1050036"/>
                </a:lnTo>
                <a:lnTo>
                  <a:pt x="132582" y="1050036"/>
                </a:lnTo>
                <a:lnTo>
                  <a:pt x="132582" y="1059942"/>
                </a:lnTo>
                <a:lnTo>
                  <a:pt x="122475" y="1073032"/>
                </a:lnTo>
                <a:lnTo>
                  <a:pt x="113163" y="1087445"/>
                </a:lnTo>
                <a:lnTo>
                  <a:pt x="90581" y="1138186"/>
                </a:lnTo>
                <a:lnTo>
                  <a:pt x="82291" y="1193333"/>
                </a:lnTo>
                <a:lnTo>
                  <a:pt x="82492" y="1200816"/>
                </a:lnTo>
                <a:lnTo>
                  <a:pt x="92291" y="1243965"/>
                </a:lnTo>
                <a:lnTo>
                  <a:pt x="119437" y="1269587"/>
                </a:lnTo>
                <a:lnTo>
                  <a:pt x="273340" y="1269587"/>
                </a:lnTo>
                <a:lnTo>
                  <a:pt x="270995" y="1277548"/>
                </a:lnTo>
                <a:lnTo>
                  <a:pt x="245810" y="1333333"/>
                </a:lnTo>
                <a:lnTo>
                  <a:pt x="218021" y="1363027"/>
                </a:lnTo>
                <a:lnTo>
                  <a:pt x="183219" y="1379815"/>
                </a:lnTo>
                <a:lnTo>
                  <a:pt x="162849" y="1383976"/>
                </a:lnTo>
                <a:lnTo>
                  <a:pt x="140488" y="1385316"/>
                </a:lnTo>
                <a:close/>
              </a:path>
              <a:path w="466725" h="1742439">
                <a:moveTo>
                  <a:pt x="428905" y="1388364"/>
                </a:moveTo>
                <a:lnTo>
                  <a:pt x="323082" y="1388364"/>
                </a:lnTo>
                <a:lnTo>
                  <a:pt x="323082" y="1378267"/>
                </a:lnTo>
                <a:lnTo>
                  <a:pt x="336277" y="1361121"/>
                </a:lnTo>
                <a:lnTo>
                  <a:pt x="347847" y="1343108"/>
                </a:lnTo>
                <a:lnTo>
                  <a:pt x="366040" y="1304448"/>
                </a:lnTo>
                <a:lnTo>
                  <a:pt x="377339" y="1264670"/>
                </a:lnTo>
                <a:lnTo>
                  <a:pt x="380962" y="1226669"/>
                </a:lnTo>
                <a:lnTo>
                  <a:pt x="381082" y="1219581"/>
                </a:lnTo>
                <a:lnTo>
                  <a:pt x="380422" y="1211294"/>
                </a:lnTo>
                <a:lnTo>
                  <a:pt x="369088" y="1167765"/>
                </a:lnTo>
                <a:lnTo>
                  <a:pt x="334417" y="1147572"/>
                </a:lnTo>
                <a:lnTo>
                  <a:pt x="453528" y="1147572"/>
                </a:lnTo>
                <a:lnTo>
                  <a:pt x="460769" y="1183591"/>
                </a:lnTo>
                <a:lnTo>
                  <a:pt x="463268" y="1225493"/>
                </a:lnTo>
                <a:lnTo>
                  <a:pt x="463152" y="1231523"/>
                </a:lnTo>
                <a:lnTo>
                  <a:pt x="460849" y="1274159"/>
                </a:lnTo>
                <a:lnTo>
                  <a:pt x="453479" y="1316164"/>
                </a:lnTo>
                <a:lnTo>
                  <a:pt x="442406" y="1353728"/>
                </a:lnTo>
                <a:lnTo>
                  <a:pt x="435959" y="1371416"/>
                </a:lnTo>
                <a:lnTo>
                  <a:pt x="428905" y="1388364"/>
                </a:lnTo>
                <a:close/>
              </a:path>
              <a:path w="466725" h="1742439">
                <a:moveTo>
                  <a:pt x="9138" y="1011936"/>
                </a:moveTo>
                <a:lnTo>
                  <a:pt x="9138" y="895635"/>
                </a:lnTo>
                <a:lnTo>
                  <a:pt x="308223" y="834199"/>
                </a:lnTo>
                <a:lnTo>
                  <a:pt x="9138" y="759428"/>
                </a:lnTo>
                <a:lnTo>
                  <a:pt x="9138" y="648271"/>
                </a:lnTo>
                <a:lnTo>
                  <a:pt x="312128" y="576453"/>
                </a:lnTo>
                <a:lnTo>
                  <a:pt x="9138" y="510921"/>
                </a:lnTo>
                <a:lnTo>
                  <a:pt x="9138" y="399288"/>
                </a:lnTo>
                <a:lnTo>
                  <a:pt x="455670" y="512254"/>
                </a:lnTo>
                <a:lnTo>
                  <a:pt x="455670" y="633222"/>
                </a:lnTo>
                <a:lnTo>
                  <a:pt x="179445" y="706659"/>
                </a:lnTo>
                <a:lnTo>
                  <a:pt x="455670" y="776192"/>
                </a:lnTo>
                <a:lnTo>
                  <a:pt x="455670" y="899064"/>
                </a:lnTo>
                <a:lnTo>
                  <a:pt x="9138" y="1011936"/>
                </a:lnTo>
                <a:close/>
              </a:path>
              <a:path w="466725" h="1742439">
                <a:moveTo>
                  <a:pt x="233547" y="370332"/>
                </a:moveTo>
                <a:lnTo>
                  <a:pt x="182951" y="366688"/>
                </a:lnTo>
                <a:lnTo>
                  <a:pt x="137749" y="355615"/>
                </a:lnTo>
                <a:lnTo>
                  <a:pt x="97941" y="337113"/>
                </a:lnTo>
                <a:lnTo>
                  <a:pt x="63526" y="311181"/>
                </a:lnTo>
                <a:lnTo>
                  <a:pt x="35771" y="279000"/>
                </a:lnTo>
                <a:lnTo>
                  <a:pt x="15936" y="241613"/>
                </a:lnTo>
                <a:lnTo>
                  <a:pt x="4014" y="199029"/>
                </a:lnTo>
                <a:lnTo>
                  <a:pt x="234" y="154114"/>
                </a:lnTo>
                <a:lnTo>
                  <a:pt x="109" y="145257"/>
                </a:lnTo>
                <a:lnTo>
                  <a:pt x="242" y="138305"/>
                </a:lnTo>
                <a:lnTo>
                  <a:pt x="4685" y="92862"/>
                </a:lnTo>
                <a:lnTo>
                  <a:pt x="13811" y="54718"/>
                </a:lnTo>
                <a:lnTo>
                  <a:pt x="30902" y="12942"/>
                </a:lnTo>
                <a:lnTo>
                  <a:pt x="37046" y="0"/>
                </a:lnTo>
                <a:lnTo>
                  <a:pt x="143250" y="0"/>
                </a:lnTo>
                <a:lnTo>
                  <a:pt x="143250" y="11430"/>
                </a:lnTo>
                <a:lnTo>
                  <a:pt x="135475" y="20669"/>
                </a:lnTo>
                <a:lnTo>
                  <a:pt x="131021" y="26030"/>
                </a:lnTo>
                <a:lnTo>
                  <a:pt x="106674" y="59721"/>
                </a:lnTo>
                <a:lnTo>
                  <a:pt x="87685" y="103706"/>
                </a:lnTo>
                <a:lnTo>
                  <a:pt x="83814" y="133254"/>
                </a:lnTo>
                <a:lnTo>
                  <a:pt x="84350" y="145257"/>
                </a:lnTo>
                <a:lnTo>
                  <a:pt x="96098" y="187944"/>
                </a:lnTo>
                <a:lnTo>
                  <a:pt x="127647" y="224499"/>
                </a:lnTo>
                <a:lnTo>
                  <a:pt x="164776" y="243935"/>
                </a:lnTo>
                <a:lnTo>
                  <a:pt x="214711" y="253900"/>
                </a:lnTo>
                <a:lnTo>
                  <a:pt x="233928" y="254508"/>
                </a:lnTo>
                <a:lnTo>
                  <a:pt x="444682" y="254508"/>
                </a:lnTo>
                <a:lnTo>
                  <a:pt x="432101" y="279165"/>
                </a:lnTo>
                <a:lnTo>
                  <a:pt x="405378" y="311277"/>
                </a:lnTo>
                <a:lnTo>
                  <a:pt x="371765" y="337153"/>
                </a:lnTo>
                <a:lnTo>
                  <a:pt x="331928" y="355627"/>
                </a:lnTo>
                <a:lnTo>
                  <a:pt x="285858" y="366690"/>
                </a:lnTo>
                <a:lnTo>
                  <a:pt x="233547" y="370332"/>
                </a:lnTo>
                <a:close/>
              </a:path>
              <a:path w="466725" h="1742439">
                <a:moveTo>
                  <a:pt x="444682" y="254508"/>
                </a:moveTo>
                <a:lnTo>
                  <a:pt x="233928" y="254508"/>
                </a:lnTo>
                <a:lnTo>
                  <a:pt x="254091" y="253866"/>
                </a:lnTo>
                <a:lnTo>
                  <a:pt x="272576" y="251805"/>
                </a:lnTo>
                <a:lnTo>
                  <a:pt x="318099" y="237511"/>
                </a:lnTo>
                <a:lnTo>
                  <a:pt x="350514" y="214312"/>
                </a:lnTo>
                <a:lnTo>
                  <a:pt x="374993" y="175545"/>
                </a:lnTo>
                <a:lnTo>
                  <a:pt x="382518" y="132683"/>
                </a:lnTo>
                <a:lnTo>
                  <a:pt x="382123" y="121790"/>
                </a:lnTo>
                <a:lnTo>
                  <a:pt x="371527" y="80861"/>
                </a:lnTo>
                <a:lnTo>
                  <a:pt x="349657" y="42433"/>
                </a:lnTo>
                <a:lnTo>
                  <a:pt x="323082" y="10287"/>
                </a:lnTo>
                <a:lnTo>
                  <a:pt x="323082" y="0"/>
                </a:lnTo>
                <a:lnTo>
                  <a:pt x="427952" y="0"/>
                </a:lnTo>
                <a:lnTo>
                  <a:pt x="434167" y="13442"/>
                </a:lnTo>
                <a:lnTo>
                  <a:pt x="450794" y="53423"/>
                </a:lnTo>
                <a:lnTo>
                  <a:pt x="461166" y="91928"/>
                </a:lnTo>
                <a:lnTo>
                  <a:pt x="466138" y="136398"/>
                </a:lnTo>
                <a:lnTo>
                  <a:pt x="466338" y="151542"/>
                </a:lnTo>
                <a:lnTo>
                  <a:pt x="462546" y="199298"/>
                </a:lnTo>
                <a:lnTo>
                  <a:pt x="451145" y="241839"/>
                </a:lnTo>
                <a:lnTo>
                  <a:pt x="444682" y="2545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7797052" y="4268097"/>
            <a:ext cx="1368910" cy="160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1568698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5485" y="256313"/>
            <a:ext cx="6187888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13" dirty="0">
                <a:solidFill>
                  <a:srgbClr val="000000"/>
                </a:solidFill>
              </a:rPr>
              <a:t>Opening/Closing</a:t>
            </a:r>
            <a:r>
              <a:rPr sz="4236" spc="-35" dirty="0">
                <a:solidFill>
                  <a:srgbClr val="000000"/>
                </a:solidFill>
              </a:rPr>
              <a:t> </a:t>
            </a:r>
            <a:r>
              <a:rPr sz="4236" spc="13" dirty="0">
                <a:solidFill>
                  <a:srgbClr val="000000"/>
                </a:solidFill>
              </a:rPr>
              <a:t>Breakers</a:t>
            </a:r>
            <a:endParaRPr sz="4236"/>
          </a:p>
        </p:txBody>
      </p:sp>
      <p:sp>
        <p:nvSpPr>
          <p:cNvPr id="3" name="object 3"/>
          <p:cNvSpPr/>
          <p:nvPr/>
        </p:nvSpPr>
        <p:spPr>
          <a:xfrm>
            <a:off x="2445123" y="1826111"/>
            <a:ext cx="3500269" cy="36239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 txBox="1"/>
          <p:nvPr/>
        </p:nvSpPr>
        <p:spPr>
          <a:xfrm>
            <a:off x="2967690" y="970380"/>
            <a:ext cx="2306171" cy="437589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5"/>
              </a:spcBef>
            </a:pPr>
            <a:r>
              <a:rPr sz="2691" spc="4" dirty="0">
                <a:solidFill>
                  <a:srgbClr val="BF0000"/>
                </a:solidFill>
                <a:latin typeface="UKIJ Inchike"/>
                <a:cs typeface="UKIJ Inchike"/>
              </a:rPr>
              <a:t>Chicken</a:t>
            </a:r>
            <a:r>
              <a:rPr sz="2691" spc="-31" dirty="0">
                <a:solidFill>
                  <a:srgbClr val="BF0000"/>
                </a:solidFill>
                <a:latin typeface="UKIJ Inchike"/>
                <a:cs typeface="UKIJ Inchike"/>
              </a:rPr>
              <a:t> </a:t>
            </a:r>
            <a:r>
              <a:rPr sz="2691" spc="9" dirty="0">
                <a:solidFill>
                  <a:srgbClr val="BF0000"/>
                </a:solidFill>
                <a:latin typeface="UKIJ Inchike"/>
                <a:cs typeface="UKIJ Inchike"/>
              </a:rPr>
              <a:t>Switch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13702" y="1384647"/>
            <a:ext cx="3418354" cy="437589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5"/>
              </a:spcBef>
            </a:pPr>
            <a:r>
              <a:rPr sz="2691" spc="4" dirty="0">
                <a:solidFill>
                  <a:srgbClr val="BF0000"/>
                </a:solidFill>
                <a:latin typeface="UKIJ Inchike"/>
                <a:cs typeface="UKIJ Inchike"/>
              </a:rPr>
              <a:t>Operate from</a:t>
            </a:r>
            <a:r>
              <a:rPr sz="2691" spc="-53" dirty="0">
                <a:solidFill>
                  <a:srgbClr val="BF0000"/>
                </a:solidFill>
                <a:latin typeface="UKIJ Inchike"/>
                <a:cs typeface="UKIJ Inchike"/>
              </a:rPr>
              <a:t> </a:t>
            </a:r>
            <a:r>
              <a:rPr sz="2691" spc="13" dirty="0">
                <a:solidFill>
                  <a:srgbClr val="BF0000"/>
                </a:solidFill>
                <a:latin typeface="UKIJ Inchike"/>
                <a:cs typeface="UKIJ Inchike"/>
              </a:rPr>
              <a:t>distance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95396" y="1348368"/>
            <a:ext cx="3598209" cy="437589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5"/>
              </a:spcBef>
            </a:pPr>
            <a:r>
              <a:rPr sz="2691" spc="4" dirty="0">
                <a:solidFill>
                  <a:srgbClr val="BF0000"/>
                </a:solidFill>
                <a:latin typeface="UKIJ Inchike"/>
                <a:cs typeface="UKIJ Inchike"/>
              </a:rPr>
              <a:t>Remote </a:t>
            </a:r>
            <a:r>
              <a:rPr sz="2691" spc="9" dirty="0">
                <a:solidFill>
                  <a:srgbClr val="BF0000"/>
                </a:solidFill>
                <a:latin typeface="UKIJ Inchike"/>
                <a:cs typeface="UKIJ Inchike"/>
              </a:rPr>
              <a:t>Racking</a:t>
            </a:r>
            <a:r>
              <a:rPr sz="2691" spc="-35" dirty="0">
                <a:solidFill>
                  <a:srgbClr val="BF0000"/>
                </a:solidFill>
                <a:latin typeface="UKIJ Inchike"/>
                <a:cs typeface="UKIJ Inchike"/>
              </a:rPr>
              <a:t> </a:t>
            </a:r>
            <a:r>
              <a:rPr sz="2691" spc="9" dirty="0">
                <a:solidFill>
                  <a:srgbClr val="BF0000"/>
                </a:solidFill>
                <a:latin typeface="UKIJ Inchike"/>
                <a:cs typeface="UKIJ Inchike"/>
              </a:rPr>
              <a:t>Device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05282" y="1826111"/>
            <a:ext cx="3662979" cy="36239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 txBox="1"/>
          <p:nvPr/>
        </p:nvSpPr>
        <p:spPr>
          <a:xfrm>
            <a:off x="2466233" y="5588063"/>
            <a:ext cx="7700682" cy="968749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 marR="4483">
              <a:lnSpc>
                <a:spcPct val="100600"/>
              </a:lnSpc>
              <a:spcBef>
                <a:spcPts val="79"/>
              </a:spcBef>
            </a:pPr>
            <a:r>
              <a:rPr sz="3088" spc="9" dirty="0">
                <a:latin typeface="UKIJ Inchike"/>
                <a:cs typeface="UKIJ Inchike"/>
              </a:rPr>
              <a:t>From </a:t>
            </a:r>
            <a:r>
              <a:rPr sz="3088" dirty="0">
                <a:latin typeface="UKIJ Inchike"/>
                <a:cs typeface="UKIJ Inchike"/>
              </a:rPr>
              <a:t>the hierarchy </a:t>
            </a:r>
            <a:r>
              <a:rPr sz="3088" spc="13" dirty="0">
                <a:latin typeface="UKIJ Inchike"/>
                <a:cs typeface="UKIJ Inchike"/>
              </a:rPr>
              <a:t>of </a:t>
            </a:r>
            <a:r>
              <a:rPr sz="3088" spc="4" dirty="0">
                <a:latin typeface="UKIJ Inchike"/>
                <a:cs typeface="UKIJ Inchike"/>
              </a:rPr>
              <a:t>risk controls </a:t>
            </a:r>
            <a:r>
              <a:rPr sz="3088" dirty="0">
                <a:latin typeface="UKIJ Inchike"/>
                <a:cs typeface="UKIJ Inchike"/>
              </a:rPr>
              <a:t>this </a:t>
            </a:r>
            <a:r>
              <a:rPr sz="3088" spc="4" dirty="0">
                <a:latin typeface="UKIJ Inchike"/>
                <a:cs typeface="UKIJ Inchike"/>
              </a:rPr>
              <a:t>is </a:t>
            </a:r>
            <a:r>
              <a:rPr sz="3088" spc="-4" dirty="0">
                <a:latin typeface="UKIJ Inchike"/>
                <a:cs typeface="UKIJ Inchike"/>
              </a:rPr>
              <a:t>an  </a:t>
            </a:r>
            <a:r>
              <a:rPr sz="3088" spc="4" dirty="0">
                <a:latin typeface="UKIJ Inchike"/>
                <a:cs typeface="UKIJ Inchike"/>
              </a:rPr>
              <a:t>example </a:t>
            </a:r>
            <a:r>
              <a:rPr sz="3088" spc="-4" dirty="0">
                <a:latin typeface="UKIJ Inchike"/>
                <a:cs typeface="UKIJ Inchike"/>
              </a:rPr>
              <a:t>of </a:t>
            </a:r>
            <a:r>
              <a:rPr sz="3088" spc="13" dirty="0">
                <a:latin typeface="UKIJ Inchike"/>
                <a:cs typeface="UKIJ Inchike"/>
              </a:rPr>
              <a:t>an… </a:t>
            </a:r>
            <a:r>
              <a:rPr sz="3088" b="1" spc="4" dirty="0">
                <a:solidFill>
                  <a:srgbClr val="FF0000"/>
                </a:solidFill>
                <a:latin typeface="UKIJ Inchike"/>
                <a:cs typeface="UKIJ Inchike"/>
              </a:rPr>
              <a:t>Engineering</a:t>
            </a:r>
            <a:r>
              <a:rPr sz="3088" b="1" spc="31" dirty="0">
                <a:solidFill>
                  <a:srgbClr val="FF0000"/>
                </a:solidFill>
                <a:latin typeface="UKIJ Inchike"/>
                <a:cs typeface="UKIJ Inchike"/>
              </a:rPr>
              <a:t> </a:t>
            </a:r>
            <a:r>
              <a:rPr sz="3088" b="1" spc="4" dirty="0">
                <a:solidFill>
                  <a:srgbClr val="FF0000"/>
                </a:solidFill>
                <a:latin typeface="UKIJ Inchike"/>
                <a:cs typeface="UKIJ Inchike"/>
              </a:rPr>
              <a:t>Control</a:t>
            </a:r>
            <a:endParaRPr sz="3088">
              <a:latin typeface="UKIJ Inchike"/>
              <a:cs typeface="UKIJ Inchik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66052" y="356347"/>
            <a:ext cx="411816" cy="1537446"/>
          </a:xfrm>
          <a:custGeom>
            <a:avLst/>
            <a:gdLst/>
            <a:ahLst/>
            <a:cxnLst/>
            <a:rect l="l" t="t" r="r" b="b"/>
            <a:pathLst>
              <a:path w="466725" h="1742439">
                <a:moveTo>
                  <a:pt x="455670" y="1741932"/>
                </a:moveTo>
                <a:lnTo>
                  <a:pt x="9138" y="1741932"/>
                </a:lnTo>
                <a:lnTo>
                  <a:pt x="9138" y="1438656"/>
                </a:lnTo>
                <a:lnTo>
                  <a:pt x="92958" y="1438656"/>
                </a:lnTo>
                <a:lnTo>
                  <a:pt x="92958" y="1629156"/>
                </a:lnTo>
                <a:lnTo>
                  <a:pt x="455670" y="1629156"/>
                </a:lnTo>
                <a:lnTo>
                  <a:pt x="455670" y="1741932"/>
                </a:lnTo>
                <a:close/>
              </a:path>
              <a:path w="466725" h="1742439">
                <a:moveTo>
                  <a:pt x="455670" y="1629156"/>
                </a:moveTo>
                <a:lnTo>
                  <a:pt x="371850" y="1629156"/>
                </a:lnTo>
                <a:lnTo>
                  <a:pt x="371850" y="1438656"/>
                </a:lnTo>
                <a:lnTo>
                  <a:pt x="455670" y="1438656"/>
                </a:lnTo>
                <a:lnTo>
                  <a:pt x="455670" y="1629156"/>
                </a:lnTo>
                <a:close/>
              </a:path>
              <a:path w="466725" h="1742439">
                <a:moveTo>
                  <a:pt x="256026" y="1629156"/>
                </a:moveTo>
                <a:lnTo>
                  <a:pt x="172206" y="1629156"/>
                </a:lnTo>
                <a:lnTo>
                  <a:pt x="172206" y="1453896"/>
                </a:lnTo>
                <a:lnTo>
                  <a:pt x="256026" y="1453896"/>
                </a:lnTo>
                <a:lnTo>
                  <a:pt x="256026" y="1629156"/>
                </a:lnTo>
                <a:close/>
              </a:path>
              <a:path w="466725" h="1742439">
                <a:moveTo>
                  <a:pt x="273340" y="1269587"/>
                </a:moveTo>
                <a:lnTo>
                  <a:pt x="119437" y="1269587"/>
                </a:lnTo>
                <a:lnTo>
                  <a:pt x="126962" y="1269492"/>
                </a:lnTo>
                <a:lnTo>
                  <a:pt x="135143" y="1268795"/>
                </a:lnTo>
                <a:lnTo>
                  <a:pt x="163788" y="1239785"/>
                </a:lnTo>
                <a:lnTo>
                  <a:pt x="177445" y="1188791"/>
                </a:lnTo>
                <a:lnTo>
                  <a:pt x="182302" y="1167574"/>
                </a:lnTo>
                <a:lnTo>
                  <a:pt x="184946" y="1157076"/>
                </a:lnTo>
                <a:lnTo>
                  <a:pt x="204614" y="1101564"/>
                </a:lnTo>
                <a:lnTo>
                  <a:pt x="227245" y="1067185"/>
                </a:lnTo>
                <a:lnTo>
                  <a:pt x="273623" y="1037474"/>
                </a:lnTo>
                <a:lnTo>
                  <a:pt x="315557" y="1031748"/>
                </a:lnTo>
                <a:lnTo>
                  <a:pt x="347277" y="1035086"/>
                </a:lnTo>
                <a:lnTo>
                  <a:pt x="400894" y="1061336"/>
                </a:lnTo>
                <a:lnTo>
                  <a:pt x="440546" y="1112790"/>
                </a:lnTo>
                <a:lnTo>
                  <a:pt x="453528" y="1147572"/>
                </a:lnTo>
                <a:lnTo>
                  <a:pt x="334417" y="1147572"/>
                </a:lnTo>
                <a:lnTo>
                  <a:pt x="326490" y="1148448"/>
                </a:lnTo>
                <a:lnTo>
                  <a:pt x="298114" y="1175230"/>
                </a:lnTo>
                <a:lnTo>
                  <a:pt x="286065" y="1215723"/>
                </a:lnTo>
                <a:lnTo>
                  <a:pt x="280505" y="1240726"/>
                </a:lnTo>
                <a:lnTo>
                  <a:pt x="277645" y="1253440"/>
                </a:lnTo>
                <a:lnTo>
                  <a:pt x="274481" y="1265717"/>
                </a:lnTo>
                <a:lnTo>
                  <a:pt x="273340" y="1269587"/>
                </a:lnTo>
                <a:close/>
              </a:path>
              <a:path w="466725" h="1742439">
                <a:moveTo>
                  <a:pt x="140488" y="1385316"/>
                </a:moveTo>
                <a:lnTo>
                  <a:pt x="83790" y="1372159"/>
                </a:lnTo>
                <a:lnTo>
                  <a:pt x="38951" y="1332357"/>
                </a:lnTo>
                <a:lnTo>
                  <a:pt x="9793" y="1272790"/>
                </a:lnTo>
                <a:lnTo>
                  <a:pt x="56" y="1200816"/>
                </a:lnTo>
                <a:lnTo>
                  <a:pt x="0" y="1199667"/>
                </a:lnTo>
                <a:lnTo>
                  <a:pt x="564" y="1180022"/>
                </a:lnTo>
                <a:lnTo>
                  <a:pt x="4669" y="1140446"/>
                </a:lnTo>
                <a:lnTo>
                  <a:pt x="12613" y="1101564"/>
                </a:lnTo>
                <a:lnTo>
                  <a:pt x="30093" y="1050036"/>
                </a:lnTo>
                <a:lnTo>
                  <a:pt x="132582" y="1050036"/>
                </a:lnTo>
                <a:lnTo>
                  <a:pt x="132582" y="1059942"/>
                </a:lnTo>
                <a:lnTo>
                  <a:pt x="122475" y="1073032"/>
                </a:lnTo>
                <a:lnTo>
                  <a:pt x="113163" y="1087445"/>
                </a:lnTo>
                <a:lnTo>
                  <a:pt x="90581" y="1138186"/>
                </a:lnTo>
                <a:lnTo>
                  <a:pt x="82291" y="1193333"/>
                </a:lnTo>
                <a:lnTo>
                  <a:pt x="82492" y="1200816"/>
                </a:lnTo>
                <a:lnTo>
                  <a:pt x="92291" y="1243965"/>
                </a:lnTo>
                <a:lnTo>
                  <a:pt x="119437" y="1269587"/>
                </a:lnTo>
                <a:lnTo>
                  <a:pt x="273340" y="1269587"/>
                </a:lnTo>
                <a:lnTo>
                  <a:pt x="270995" y="1277548"/>
                </a:lnTo>
                <a:lnTo>
                  <a:pt x="245810" y="1333333"/>
                </a:lnTo>
                <a:lnTo>
                  <a:pt x="218021" y="1363027"/>
                </a:lnTo>
                <a:lnTo>
                  <a:pt x="183219" y="1379815"/>
                </a:lnTo>
                <a:lnTo>
                  <a:pt x="162849" y="1383976"/>
                </a:lnTo>
                <a:lnTo>
                  <a:pt x="140488" y="1385316"/>
                </a:lnTo>
                <a:close/>
              </a:path>
              <a:path w="466725" h="1742439">
                <a:moveTo>
                  <a:pt x="428905" y="1388364"/>
                </a:moveTo>
                <a:lnTo>
                  <a:pt x="323082" y="1388364"/>
                </a:lnTo>
                <a:lnTo>
                  <a:pt x="323082" y="1378267"/>
                </a:lnTo>
                <a:lnTo>
                  <a:pt x="336277" y="1361121"/>
                </a:lnTo>
                <a:lnTo>
                  <a:pt x="347847" y="1343108"/>
                </a:lnTo>
                <a:lnTo>
                  <a:pt x="366040" y="1304448"/>
                </a:lnTo>
                <a:lnTo>
                  <a:pt x="377339" y="1264670"/>
                </a:lnTo>
                <a:lnTo>
                  <a:pt x="380962" y="1226669"/>
                </a:lnTo>
                <a:lnTo>
                  <a:pt x="381082" y="1219581"/>
                </a:lnTo>
                <a:lnTo>
                  <a:pt x="380422" y="1211294"/>
                </a:lnTo>
                <a:lnTo>
                  <a:pt x="369088" y="1167765"/>
                </a:lnTo>
                <a:lnTo>
                  <a:pt x="334417" y="1147572"/>
                </a:lnTo>
                <a:lnTo>
                  <a:pt x="453528" y="1147572"/>
                </a:lnTo>
                <a:lnTo>
                  <a:pt x="460769" y="1183591"/>
                </a:lnTo>
                <a:lnTo>
                  <a:pt x="463268" y="1225493"/>
                </a:lnTo>
                <a:lnTo>
                  <a:pt x="463152" y="1231523"/>
                </a:lnTo>
                <a:lnTo>
                  <a:pt x="460849" y="1274159"/>
                </a:lnTo>
                <a:lnTo>
                  <a:pt x="453479" y="1316164"/>
                </a:lnTo>
                <a:lnTo>
                  <a:pt x="442406" y="1353728"/>
                </a:lnTo>
                <a:lnTo>
                  <a:pt x="435959" y="1371416"/>
                </a:lnTo>
                <a:lnTo>
                  <a:pt x="428905" y="1388364"/>
                </a:lnTo>
                <a:close/>
              </a:path>
              <a:path w="466725" h="1742439">
                <a:moveTo>
                  <a:pt x="9138" y="1011936"/>
                </a:moveTo>
                <a:lnTo>
                  <a:pt x="9138" y="895635"/>
                </a:lnTo>
                <a:lnTo>
                  <a:pt x="308223" y="834199"/>
                </a:lnTo>
                <a:lnTo>
                  <a:pt x="9138" y="759428"/>
                </a:lnTo>
                <a:lnTo>
                  <a:pt x="9138" y="648271"/>
                </a:lnTo>
                <a:lnTo>
                  <a:pt x="312128" y="576453"/>
                </a:lnTo>
                <a:lnTo>
                  <a:pt x="9138" y="510921"/>
                </a:lnTo>
                <a:lnTo>
                  <a:pt x="9138" y="399288"/>
                </a:lnTo>
                <a:lnTo>
                  <a:pt x="455670" y="512254"/>
                </a:lnTo>
                <a:lnTo>
                  <a:pt x="455670" y="633222"/>
                </a:lnTo>
                <a:lnTo>
                  <a:pt x="179445" y="706659"/>
                </a:lnTo>
                <a:lnTo>
                  <a:pt x="455670" y="776192"/>
                </a:lnTo>
                <a:lnTo>
                  <a:pt x="455670" y="899064"/>
                </a:lnTo>
                <a:lnTo>
                  <a:pt x="9138" y="1011936"/>
                </a:lnTo>
                <a:close/>
              </a:path>
              <a:path w="466725" h="1742439">
                <a:moveTo>
                  <a:pt x="233547" y="370332"/>
                </a:moveTo>
                <a:lnTo>
                  <a:pt x="182951" y="366688"/>
                </a:lnTo>
                <a:lnTo>
                  <a:pt x="137749" y="355615"/>
                </a:lnTo>
                <a:lnTo>
                  <a:pt x="97941" y="337113"/>
                </a:lnTo>
                <a:lnTo>
                  <a:pt x="63526" y="311181"/>
                </a:lnTo>
                <a:lnTo>
                  <a:pt x="35771" y="279000"/>
                </a:lnTo>
                <a:lnTo>
                  <a:pt x="15936" y="241613"/>
                </a:lnTo>
                <a:lnTo>
                  <a:pt x="4014" y="199029"/>
                </a:lnTo>
                <a:lnTo>
                  <a:pt x="234" y="154114"/>
                </a:lnTo>
                <a:lnTo>
                  <a:pt x="109" y="145257"/>
                </a:lnTo>
                <a:lnTo>
                  <a:pt x="242" y="138305"/>
                </a:lnTo>
                <a:lnTo>
                  <a:pt x="4685" y="92862"/>
                </a:lnTo>
                <a:lnTo>
                  <a:pt x="13811" y="54718"/>
                </a:lnTo>
                <a:lnTo>
                  <a:pt x="30902" y="12942"/>
                </a:lnTo>
                <a:lnTo>
                  <a:pt x="37046" y="0"/>
                </a:lnTo>
                <a:lnTo>
                  <a:pt x="143250" y="0"/>
                </a:lnTo>
                <a:lnTo>
                  <a:pt x="143250" y="11430"/>
                </a:lnTo>
                <a:lnTo>
                  <a:pt x="135475" y="20669"/>
                </a:lnTo>
                <a:lnTo>
                  <a:pt x="131021" y="26030"/>
                </a:lnTo>
                <a:lnTo>
                  <a:pt x="106674" y="59721"/>
                </a:lnTo>
                <a:lnTo>
                  <a:pt x="87685" y="103706"/>
                </a:lnTo>
                <a:lnTo>
                  <a:pt x="83814" y="133254"/>
                </a:lnTo>
                <a:lnTo>
                  <a:pt x="84350" y="145257"/>
                </a:lnTo>
                <a:lnTo>
                  <a:pt x="96098" y="187944"/>
                </a:lnTo>
                <a:lnTo>
                  <a:pt x="127647" y="224499"/>
                </a:lnTo>
                <a:lnTo>
                  <a:pt x="164776" y="243935"/>
                </a:lnTo>
                <a:lnTo>
                  <a:pt x="214711" y="253900"/>
                </a:lnTo>
                <a:lnTo>
                  <a:pt x="233928" y="254508"/>
                </a:lnTo>
                <a:lnTo>
                  <a:pt x="444682" y="254508"/>
                </a:lnTo>
                <a:lnTo>
                  <a:pt x="432101" y="279165"/>
                </a:lnTo>
                <a:lnTo>
                  <a:pt x="405378" y="311277"/>
                </a:lnTo>
                <a:lnTo>
                  <a:pt x="371765" y="337153"/>
                </a:lnTo>
                <a:lnTo>
                  <a:pt x="331928" y="355627"/>
                </a:lnTo>
                <a:lnTo>
                  <a:pt x="285858" y="366690"/>
                </a:lnTo>
                <a:lnTo>
                  <a:pt x="233547" y="370332"/>
                </a:lnTo>
                <a:close/>
              </a:path>
              <a:path w="466725" h="1742439">
                <a:moveTo>
                  <a:pt x="444682" y="254508"/>
                </a:moveTo>
                <a:lnTo>
                  <a:pt x="233928" y="254508"/>
                </a:lnTo>
                <a:lnTo>
                  <a:pt x="254091" y="253866"/>
                </a:lnTo>
                <a:lnTo>
                  <a:pt x="272576" y="251805"/>
                </a:lnTo>
                <a:lnTo>
                  <a:pt x="318099" y="237511"/>
                </a:lnTo>
                <a:lnTo>
                  <a:pt x="350514" y="214312"/>
                </a:lnTo>
                <a:lnTo>
                  <a:pt x="374993" y="175545"/>
                </a:lnTo>
                <a:lnTo>
                  <a:pt x="382518" y="132683"/>
                </a:lnTo>
                <a:lnTo>
                  <a:pt x="382123" y="121790"/>
                </a:lnTo>
                <a:lnTo>
                  <a:pt x="371527" y="80861"/>
                </a:lnTo>
                <a:lnTo>
                  <a:pt x="349657" y="42433"/>
                </a:lnTo>
                <a:lnTo>
                  <a:pt x="323082" y="10287"/>
                </a:lnTo>
                <a:lnTo>
                  <a:pt x="323082" y="0"/>
                </a:lnTo>
                <a:lnTo>
                  <a:pt x="427952" y="0"/>
                </a:lnTo>
                <a:lnTo>
                  <a:pt x="434167" y="13442"/>
                </a:lnTo>
                <a:lnTo>
                  <a:pt x="450794" y="53423"/>
                </a:lnTo>
                <a:lnTo>
                  <a:pt x="461166" y="91928"/>
                </a:lnTo>
                <a:lnTo>
                  <a:pt x="466138" y="136398"/>
                </a:lnTo>
                <a:lnTo>
                  <a:pt x="466338" y="151542"/>
                </a:lnTo>
                <a:lnTo>
                  <a:pt x="462546" y="199298"/>
                </a:lnTo>
                <a:lnTo>
                  <a:pt x="451145" y="241839"/>
                </a:lnTo>
                <a:lnTo>
                  <a:pt x="444682" y="2545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19066561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2982" y="236202"/>
            <a:ext cx="7416053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13" dirty="0">
                <a:solidFill>
                  <a:srgbClr val="000000"/>
                </a:solidFill>
              </a:rPr>
              <a:t>Attach Lockout </a:t>
            </a:r>
            <a:r>
              <a:rPr sz="4236" spc="9" dirty="0">
                <a:solidFill>
                  <a:srgbClr val="000000"/>
                </a:solidFill>
              </a:rPr>
              <a:t>Locks</a:t>
            </a:r>
            <a:r>
              <a:rPr sz="4236" spc="-57" dirty="0">
                <a:solidFill>
                  <a:srgbClr val="000000"/>
                </a:solidFill>
              </a:rPr>
              <a:t> </a:t>
            </a:r>
            <a:r>
              <a:rPr sz="4236" spc="13" dirty="0">
                <a:solidFill>
                  <a:srgbClr val="000000"/>
                </a:solidFill>
              </a:rPr>
              <a:t>(devices)</a:t>
            </a:r>
            <a:endParaRPr sz="4236"/>
          </a:p>
        </p:txBody>
      </p:sp>
      <p:sp>
        <p:nvSpPr>
          <p:cNvPr id="3" name="object 3"/>
          <p:cNvSpPr txBox="1"/>
          <p:nvPr/>
        </p:nvSpPr>
        <p:spPr>
          <a:xfrm>
            <a:off x="2402982" y="987910"/>
            <a:ext cx="7922559" cy="3714750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344599" marR="643252" indent="-333953">
              <a:lnSpc>
                <a:spcPct val="100400"/>
              </a:lnSpc>
              <a:spcBef>
                <a:spcPts val="79"/>
              </a:spcBef>
              <a:buSzPct val="75438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515" dirty="0">
                <a:latin typeface="UKIJ Inchike"/>
                <a:cs typeface="UKIJ Inchike"/>
              </a:rPr>
              <a:t>Each person </a:t>
            </a:r>
            <a:r>
              <a:rPr sz="2515" spc="9" dirty="0">
                <a:latin typeface="UKIJ Inchike"/>
                <a:cs typeface="UKIJ Inchike"/>
              </a:rPr>
              <a:t>who </a:t>
            </a:r>
            <a:r>
              <a:rPr sz="2515" dirty="0">
                <a:latin typeface="UKIJ Inchike"/>
                <a:cs typeface="UKIJ Inchike"/>
              </a:rPr>
              <a:t>could </a:t>
            </a:r>
            <a:r>
              <a:rPr sz="2515" spc="9" dirty="0">
                <a:latin typeface="UKIJ Inchike"/>
                <a:cs typeface="UKIJ Inchike"/>
              </a:rPr>
              <a:t>be </a:t>
            </a:r>
            <a:r>
              <a:rPr sz="2515" dirty="0">
                <a:latin typeface="UKIJ Inchike"/>
                <a:cs typeface="UKIJ Inchike"/>
              </a:rPr>
              <a:t>exposed directly </a:t>
            </a:r>
            <a:r>
              <a:rPr sz="2515" spc="-4" dirty="0">
                <a:latin typeface="UKIJ Inchike"/>
                <a:cs typeface="UKIJ Inchike"/>
              </a:rPr>
              <a:t>or  indirectly </a:t>
            </a:r>
            <a:r>
              <a:rPr sz="2515" spc="9" dirty="0">
                <a:latin typeface="UKIJ Inchike"/>
                <a:cs typeface="UKIJ Inchike"/>
              </a:rPr>
              <a:t>to </a:t>
            </a:r>
            <a:r>
              <a:rPr sz="2515" dirty="0">
                <a:latin typeface="UKIJ Inchike"/>
                <a:cs typeface="UKIJ Inchike"/>
              </a:rPr>
              <a:t>a source </a:t>
            </a:r>
            <a:r>
              <a:rPr sz="2515" spc="-4" dirty="0">
                <a:latin typeface="UKIJ Inchike"/>
                <a:cs typeface="UKIJ Inchike"/>
              </a:rPr>
              <a:t>of </a:t>
            </a:r>
            <a:r>
              <a:rPr sz="2515" dirty="0">
                <a:latin typeface="UKIJ Inchike"/>
                <a:cs typeface="UKIJ Inchike"/>
              </a:rPr>
              <a:t>electrical energy shall </a:t>
            </a:r>
            <a:r>
              <a:rPr sz="2515" spc="-4" dirty="0">
                <a:latin typeface="UKIJ Inchike"/>
                <a:cs typeface="UKIJ Inchike"/>
              </a:rPr>
              <a:t>be  </a:t>
            </a:r>
            <a:r>
              <a:rPr sz="2515" dirty="0">
                <a:latin typeface="UKIJ Inchike"/>
                <a:cs typeface="UKIJ Inchike"/>
              </a:rPr>
              <a:t>involved in </a:t>
            </a:r>
            <a:r>
              <a:rPr sz="2515" spc="-4" dirty="0">
                <a:latin typeface="UKIJ Inchike"/>
                <a:cs typeface="UKIJ Inchike"/>
              </a:rPr>
              <a:t>the </a:t>
            </a:r>
            <a:r>
              <a:rPr sz="2515" dirty="0">
                <a:latin typeface="UKIJ Inchike"/>
                <a:cs typeface="UKIJ Inchike"/>
              </a:rPr>
              <a:t>lockout process </a:t>
            </a:r>
            <a:r>
              <a:rPr sz="2515" spc="-4" dirty="0">
                <a:latin typeface="UKIJ Inchike"/>
                <a:cs typeface="UKIJ Inchike"/>
              </a:rPr>
              <a:t>and affix </a:t>
            </a:r>
            <a:r>
              <a:rPr sz="2515" dirty="0">
                <a:latin typeface="UKIJ Inchike"/>
                <a:cs typeface="UKIJ Inchike"/>
              </a:rPr>
              <a:t>a</a:t>
            </a:r>
            <a:r>
              <a:rPr sz="2515" spc="88" dirty="0">
                <a:latin typeface="UKIJ Inchike"/>
                <a:cs typeface="UKIJ Inchike"/>
              </a:rPr>
              <a:t> </a:t>
            </a:r>
            <a:r>
              <a:rPr sz="2515" spc="4" dirty="0">
                <a:latin typeface="UKIJ Inchike"/>
                <a:cs typeface="UKIJ Inchike"/>
              </a:rPr>
              <a:t>lock.</a:t>
            </a:r>
            <a:endParaRPr sz="2515">
              <a:latin typeface="UKIJ Inchike"/>
              <a:cs typeface="UKIJ Inchike"/>
            </a:endParaRPr>
          </a:p>
          <a:p>
            <a:pPr marL="344599" marR="890915" indent="-333953">
              <a:lnSpc>
                <a:spcPct val="100299"/>
              </a:lnSpc>
              <a:spcBef>
                <a:spcPts val="604"/>
              </a:spcBef>
              <a:buSzPct val="75438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515" dirty="0">
                <a:latin typeface="UKIJ Inchike"/>
                <a:cs typeface="UKIJ Inchike"/>
              </a:rPr>
              <a:t>A lockout procedure shall </a:t>
            </a:r>
            <a:r>
              <a:rPr sz="2515" spc="-4" dirty="0">
                <a:latin typeface="UKIJ Inchike"/>
                <a:cs typeface="UKIJ Inchike"/>
              </a:rPr>
              <a:t>be </a:t>
            </a:r>
            <a:r>
              <a:rPr sz="2515" dirty="0">
                <a:latin typeface="UKIJ Inchike"/>
                <a:cs typeface="UKIJ Inchike"/>
              </a:rPr>
              <a:t>developed, review  applicable up-to-date </a:t>
            </a:r>
            <a:r>
              <a:rPr sz="2515" spc="4" dirty="0">
                <a:latin typeface="UKIJ Inchike"/>
                <a:cs typeface="UKIJ Inchike"/>
              </a:rPr>
              <a:t>drawings </a:t>
            </a:r>
            <a:r>
              <a:rPr sz="2515" spc="-4" dirty="0">
                <a:latin typeface="UKIJ Inchike"/>
                <a:cs typeface="UKIJ Inchike"/>
              </a:rPr>
              <a:t>and</a:t>
            </a:r>
            <a:r>
              <a:rPr sz="2515" spc="13" dirty="0">
                <a:latin typeface="UKIJ Inchike"/>
                <a:cs typeface="UKIJ Inchike"/>
              </a:rPr>
              <a:t> </a:t>
            </a:r>
            <a:r>
              <a:rPr sz="2515" dirty="0">
                <a:latin typeface="UKIJ Inchike"/>
                <a:cs typeface="UKIJ Inchike"/>
              </a:rPr>
              <a:t>diagrams.</a:t>
            </a:r>
            <a:endParaRPr sz="2515">
              <a:latin typeface="UKIJ Inchike"/>
              <a:cs typeface="UKIJ Inchike"/>
            </a:endParaRPr>
          </a:p>
          <a:p>
            <a:pPr marL="344599" marR="407356" indent="-333953">
              <a:lnSpc>
                <a:spcPct val="100400"/>
              </a:lnSpc>
              <a:spcBef>
                <a:spcPts val="604"/>
              </a:spcBef>
              <a:buSzPct val="75438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515" dirty="0">
                <a:latin typeface="UKIJ Inchike"/>
                <a:cs typeface="UKIJ Inchike"/>
              </a:rPr>
              <a:t>Locks </a:t>
            </a:r>
            <a:r>
              <a:rPr sz="2515" spc="4" dirty="0">
                <a:latin typeface="UKIJ Inchike"/>
                <a:cs typeface="UKIJ Inchike"/>
              </a:rPr>
              <a:t>and </a:t>
            </a:r>
            <a:r>
              <a:rPr sz="2515" dirty="0">
                <a:latin typeface="UKIJ Inchike"/>
                <a:cs typeface="UKIJ Inchike"/>
              </a:rPr>
              <a:t>identification </a:t>
            </a:r>
            <a:r>
              <a:rPr sz="2515" spc="-4" dirty="0">
                <a:latin typeface="UKIJ Inchike"/>
                <a:cs typeface="UKIJ Inchike"/>
              </a:rPr>
              <a:t>tags </a:t>
            </a:r>
            <a:r>
              <a:rPr sz="2515" dirty="0">
                <a:latin typeface="UKIJ Inchike"/>
                <a:cs typeface="UKIJ Inchike"/>
              </a:rPr>
              <a:t>installed </a:t>
            </a:r>
            <a:r>
              <a:rPr sz="2515" spc="-4" dirty="0">
                <a:latin typeface="UKIJ Inchike"/>
                <a:cs typeface="UKIJ Inchike"/>
              </a:rPr>
              <a:t>on </a:t>
            </a:r>
            <a:r>
              <a:rPr sz="2515" dirty="0">
                <a:latin typeface="UKIJ Inchike"/>
                <a:cs typeface="UKIJ Inchike"/>
              </a:rPr>
              <a:t>circuit  disconnecting </a:t>
            </a:r>
            <a:r>
              <a:rPr sz="2515" spc="-4" dirty="0">
                <a:latin typeface="UKIJ Inchike"/>
                <a:cs typeface="UKIJ Inchike"/>
              </a:rPr>
              <a:t>means. May </a:t>
            </a:r>
            <a:r>
              <a:rPr sz="2515" dirty="0">
                <a:latin typeface="UKIJ Inchike"/>
                <a:cs typeface="UKIJ Inchike"/>
              </a:rPr>
              <a:t>need lockout</a:t>
            </a:r>
            <a:r>
              <a:rPr sz="2515" spc="97" dirty="0">
                <a:latin typeface="UKIJ Inchike"/>
                <a:cs typeface="UKIJ Inchike"/>
              </a:rPr>
              <a:t> </a:t>
            </a:r>
            <a:r>
              <a:rPr sz="2515" dirty="0">
                <a:latin typeface="UKIJ Inchike"/>
                <a:cs typeface="UKIJ Inchike"/>
              </a:rPr>
              <a:t>hardware.</a:t>
            </a:r>
            <a:endParaRPr sz="2515">
              <a:latin typeface="UKIJ Inchike"/>
              <a:cs typeface="UKIJ Inchike"/>
            </a:endParaRPr>
          </a:p>
          <a:p>
            <a:pPr marL="344599" marR="4483" indent="-333953">
              <a:lnSpc>
                <a:spcPct val="100400"/>
              </a:lnSpc>
              <a:spcBef>
                <a:spcPts val="609"/>
              </a:spcBef>
              <a:buSzPct val="75438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515" dirty="0">
                <a:latin typeface="UKIJ Inchike"/>
                <a:cs typeface="UKIJ Inchike"/>
              </a:rPr>
              <a:t>Control devices, </a:t>
            </a:r>
            <a:r>
              <a:rPr sz="2515" spc="4" dirty="0">
                <a:latin typeface="UKIJ Inchike"/>
                <a:cs typeface="UKIJ Inchike"/>
              </a:rPr>
              <a:t>such as </a:t>
            </a:r>
            <a:r>
              <a:rPr sz="2515" dirty="0">
                <a:latin typeface="UKIJ Inchike"/>
                <a:cs typeface="UKIJ Inchike"/>
              </a:rPr>
              <a:t>push-buttons </a:t>
            </a:r>
            <a:r>
              <a:rPr sz="2515" spc="-4" dirty="0">
                <a:latin typeface="UKIJ Inchike"/>
                <a:cs typeface="UKIJ Inchike"/>
              </a:rPr>
              <a:t>or selector  switches, shall </a:t>
            </a:r>
            <a:r>
              <a:rPr sz="2515" dirty="0">
                <a:latin typeface="UKIJ Inchike"/>
                <a:cs typeface="UKIJ Inchike"/>
              </a:rPr>
              <a:t>not </a:t>
            </a:r>
            <a:r>
              <a:rPr sz="2515" spc="9" dirty="0">
                <a:latin typeface="UKIJ Inchike"/>
                <a:cs typeface="UKIJ Inchike"/>
              </a:rPr>
              <a:t>be </a:t>
            </a:r>
            <a:r>
              <a:rPr sz="2515" dirty="0">
                <a:latin typeface="UKIJ Inchike"/>
                <a:cs typeface="UKIJ Inchike"/>
              </a:rPr>
              <a:t>used </a:t>
            </a:r>
            <a:r>
              <a:rPr sz="2515" spc="4" dirty="0">
                <a:latin typeface="UKIJ Inchike"/>
                <a:cs typeface="UKIJ Inchike"/>
              </a:rPr>
              <a:t>as </a:t>
            </a:r>
            <a:r>
              <a:rPr sz="2515" dirty="0">
                <a:latin typeface="UKIJ Inchike"/>
                <a:cs typeface="UKIJ Inchike"/>
              </a:rPr>
              <a:t>primary lockout</a:t>
            </a:r>
            <a:r>
              <a:rPr sz="2515" spc="132" dirty="0">
                <a:latin typeface="UKIJ Inchike"/>
                <a:cs typeface="UKIJ Inchike"/>
              </a:rPr>
              <a:t> </a:t>
            </a:r>
            <a:r>
              <a:rPr sz="2515" spc="-4" dirty="0">
                <a:latin typeface="UKIJ Inchike"/>
                <a:cs typeface="UKIJ Inchike"/>
              </a:rPr>
              <a:t>points.</a:t>
            </a:r>
            <a:endParaRPr sz="2515">
              <a:latin typeface="UKIJ Inchike"/>
              <a:cs typeface="UKIJ Inchik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68907" y="4771017"/>
            <a:ext cx="1109381" cy="19726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grpSp>
        <p:nvGrpSpPr>
          <p:cNvPr id="5" name="object 5"/>
          <p:cNvGrpSpPr/>
          <p:nvPr/>
        </p:nvGrpSpPr>
        <p:grpSpPr>
          <a:xfrm>
            <a:off x="8527901" y="4755553"/>
            <a:ext cx="1851772" cy="1351429"/>
            <a:chOff x="7785354" y="5389626"/>
            <a:chExt cx="2098675" cy="1531620"/>
          </a:xfrm>
        </p:grpSpPr>
        <p:sp>
          <p:nvSpPr>
            <p:cNvPr id="6" name="object 6"/>
            <p:cNvSpPr/>
            <p:nvPr/>
          </p:nvSpPr>
          <p:spPr>
            <a:xfrm>
              <a:off x="7795260" y="5399532"/>
              <a:ext cx="2078736" cy="15118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7790688" y="5394960"/>
              <a:ext cx="2087880" cy="1521460"/>
            </a:xfrm>
            <a:custGeom>
              <a:avLst/>
              <a:gdLst/>
              <a:ahLst/>
              <a:cxnLst/>
              <a:rect l="l" t="t" r="r" b="b"/>
              <a:pathLst>
                <a:path w="2087879" h="1521459">
                  <a:moveTo>
                    <a:pt x="0" y="0"/>
                  </a:moveTo>
                  <a:lnTo>
                    <a:pt x="2087879" y="0"/>
                  </a:lnTo>
                  <a:lnTo>
                    <a:pt x="2087879" y="1520952"/>
                  </a:lnTo>
                  <a:lnTo>
                    <a:pt x="0" y="1520952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8" name="object 8"/>
          <p:cNvSpPr/>
          <p:nvPr/>
        </p:nvSpPr>
        <p:spPr>
          <a:xfrm>
            <a:off x="2396713" y="4766981"/>
            <a:ext cx="1898725" cy="19067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1767397" y="356347"/>
            <a:ext cx="411816" cy="1537446"/>
          </a:xfrm>
          <a:custGeom>
            <a:avLst/>
            <a:gdLst/>
            <a:ahLst/>
            <a:cxnLst/>
            <a:rect l="l" t="t" r="r" b="b"/>
            <a:pathLst>
              <a:path w="466725" h="1742439">
                <a:moveTo>
                  <a:pt x="455670" y="1741932"/>
                </a:moveTo>
                <a:lnTo>
                  <a:pt x="9138" y="1741932"/>
                </a:lnTo>
                <a:lnTo>
                  <a:pt x="9138" y="1438656"/>
                </a:lnTo>
                <a:lnTo>
                  <a:pt x="92958" y="1438656"/>
                </a:lnTo>
                <a:lnTo>
                  <a:pt x="92958" y="1629156"/>
                </a:lnTo>
                <a:lnTo>
                  <a:pt x="455670" y="1629156"/>
                </a:lnTo>
                <a:lnTo>
                  <a:pt x="455670" y="1741932"/>
                </a:lnTo>
                <a:close/>
              </a:path>
              <a:path w="466725" h="1742439">
                <a:moveTo>
                  <a:pt x="455670" y="1629156"/>
                </a:moveTo>
                <a:lnTo>
                  <a:pt x="371850" y="1629156"/>
                </a:lnTo>
                <a:lnTo>
                  <a:pt x="371850" y="1438656"/>
                </a:lnTo>
                <a:lnTo>
                  <a:pt x="455670" y="1438656"/>
                </a:lnTo>
                <a:lnTo>
                  <a:pt x="455670" y="1629156"/>
                </a:lnTo>
                <a:close/>
              </a:path>
              <a:path w="466725" h="1742439">
                <a:moveTo>
                  <a:pt x="256026" y="1629156"/>
                </a:moveTo>
                <a:lnTo>
                  <a:pt x="172206" y="1629156"/>
                </a:lnTo>
                <a:lnTo>
                  <a:pt x="172206" y="1453896"/>
                </a:lnTo>
                <a:lnTo>
                  <a:pt x="256026" y="1453896"/>
                </a:lnTo>
                <a:lnTo>
                  <a:pt x="256026" y="1629156"/>
                </a:lnTo>
                <a:close/>
              </a:path>
              <a:path w="466725" h="1742439">
                <a:moveTo>
                  <a:pt x="273340" y="1269587"/>
                </a:moveTo>
                <a:lnTo>
                  <a:pt x="119437" y="1269587"/>
                </a:lnTo>
                <a:lnTo>
                  <a:pt x="126962" y="1269492"/>
                </a:lnTo>
                <a:lnTo>
                  <a:pt x="135143" y="1268795"/>
                </a:lnTo>
                <a:lnTo>
                  <a:pt x="163788" y="1239785"/>
                </a:lnTo>
                <a:lnTo>
                  <a:pt x="177445" y="1188791"/>
                </a:lnTo>
                <a:lnTo>
                  <a:pt x="182302" y="1167574"/>
                </a:lnTo>
                <a:lnTo>
                  <a:pt x="184946" y="1157076"/>
                </a:lnTo>
                <a:lnTo>
                  <a:pt x="204614" y="1101564"/>
                </a:lnTo>
                <a:lnTo>
                  <a:pt x="227245" y="1067185"/>
                </a:lnTo>
                <a:lnTo>
                  <a:pt x="273623" y="1037474"/>
                </a:lnTo>
                <a:lnTo>
                  <a:pt x="315557" y="1031748"/>
                </a:lnTo>
                <a:lnTo>
                  <a:pt x="347277" y="1035086"/>
                </a:lnTo>
                <a:lnTo>
                  <a:pt x="400894" y="1061336"/>
                </a:lnTo>
                <a:lnTo>
                  <a:pt x="440546" y="1112790"/>
                </a:lnTo>
                <a:lnTo>
                  <a:pt x="453528" y="1147572"/>
                </a:lnTo>
                <a:lnTo>
                  <a:pt x="334417" y="1147572"/>
                </a:lnTo>
                <a:lnTo>
                  <a:pt x="326490" y="1148448"/>
                </a:lnTo>
                <a:lnTo>
                  <a:pt x="298114" y="1175230"/>
                </a:lnTo>
                <a:lnTo>
                  <a:pt x="286065" y="1215723"/>
                </a:lnTo>
                <a:lnTo>
                  <a:pt x="280505" y="1240726"/>
                </a:lnTo>
                <a:lnTo>
                  <a:pt x="277645" y="1253440"/>
                </a:lnTo>
                <a:lnTo>
                  <a:pt x="274481" y="1265717"/>
                </a:lnTo>
                <a:lnTo>
                  <a:pt x="273340" y="1269587"/>
                </a:lnTo>
                <a:close/>
              </a:path>
              <a:path w="466725" h="1742439">
                <a:moveTo>
                  <a:pt x="140488" y="1385316"/>
                </a:moveTo>
                <a:lnTo>
                  <a:pt x="83790" y="1372159"/>
                </a:lnTo>
                <a:lnTo>
                  <a:pt x="38951" y="1332357"/>
                </a:lnTo>
                <a:lnTo>
                  <a:pt x="9793" y="1272790"/>
                </a:lnTo>
                <a:lnTo>
                  <a:pt x="56" y="1200816"/>
                </a:lnTo>
                <a:lnTo>
                  <a:pt x="0" y="1199667"/>
                </a:lnTo>
                <a:lnTo>
                  <a:pt x="564" y="1180022"/>
                </a:lnTo>
                <a:lnTo>
                  <a:pt x="4669" y="1140446"/>
                </a:lnTo>
                <a:lnTo>
                  <a:pt x="12613" y="1101564"/>
                </a:lnTo>
                <a:lnTo>
                  <a:pt x="30093" y="1050036"/>
                </a:lnTo>
                <a:lnTo>
                  <a:pt x="132582" y="1050036"/>
                </a:lnTo>
                <a:lnTo>
                  <a:pt x="132582" y="1059942"/>
                </a:lnTo>
                <a:lnTo>
                  <a:pt x="122475" y="1073032"/>
                </a:lnTo>
                <a:lnTo>
                  <a:pt x="113163" y="1087445"/>
                </a:lnTo>
                <a:lnTo>
                  <a:pt x="90581" y="1138186"/>
                </a:lnTo>
                <a:lnTo>
                  <a:pt x="82291" y="1193333"/>
                </a:lnTo>
                <a:lnTo>
                  <a:pt x="82492" y="1200816"/>
                </a:lnTo>
                <a:lnTo>
                  <a:pt x="92291" y="1243965"/>
                </a:lnTo>
                <a:lnTo>
                  <a:pt x="119437" y="1269587"/>
                </a:lnTo>
                <a:lnTo>
                  <a:pt x="273340" y="1269587"/>
                </a:lnTo>
                <a:lnTo>
                  <a:pt x="270995" y="1277548"/>
                </a:lnTo>
                <a:lnTo>
                  <a:pt x="245810" y="1333333"/>
                </a:lnTo>
                <a:lnTo>
                  <a:pt x="218021" y="1363027"/>
                </a:lnTo>
                <a:lnTo>
                  <a:pt x="183219" y="1379815"/>
                </a:lnTo>
                <a:lnTo>
                  <a:pt x="162849" y="1383976"/>
                </a:lnTo>
                <a:lnTo>
                  <a:pt x="140488" y="1385316"/>
                </a:lnTo>
                <a:close/>
              </a:path>
              <a:path w="466725" h="1742439">
                <a:moveTo>
                  <a:pt x="428905" y="1388364"/>
                </a:moveTo>
                <a:lnTo>
                  <a:pt x="323082" y="1388364"/>
                </a:lnTo>
                <a:lnTo>
                  <a:pt x="323082" y="1378267"/>
                </a:lnTo>
                <a:lnTo>
                  <a:pt x="336277" y="1361121"/>
                </a:lnTo>
                <a:lnTo>
                  <a:pt x="347847" y="1343108"/>
                </a:lnTo>
                <a:lnTo>
                  <a:pt x="366040" y="1304448"/>
                </a:lnTo>
                <a:lnTo>
                  <a:pt x="377339" y="1264670"/>
                </a:lnTo>
                <a:lnTo>
                  <a:pt x="380962" y="1226669"/>
                </a:lnTo>
                <a:lnTo>
                  <a:pt x="381082" y="1219581"/>
                </a:lnTo>
                <a:lnTo>
                  <a:pt x="380422" y="1211294"/>
                </a:lnTo>
                <a:lnTo>
                  <a:pt x="369088" y="1167765"/>
                </a:lnTo>
                <a:lnTo>
                  <a:pt x="334417" y="1147572"/>
                </a:lnTo>
                <a:lnTo>
                  <a:pt x="453528" y="1147572"/>
                </a:lnTo>
                <a:lnTo>
                  <a:pt x="460769" y="1183591"/>
                </a:lnTo>
                <a:lnTo>
                  <a:pt x="463268" y="1225493"/>
                </a:lnTo>
                <a:lnTo>
                  <a:pt x="463152" y="1231523"/>
                </a:lnTo>
                <a:lnTo>
                  <a:pt x="460849" y="1274159"/>
                </a:lnTo>
                <a:lnTo>
                  <a:pt x="453479" y="1316164"/>
                </a:lnTo>
                <a:lnTo>
                  <a:pt x="442406" y="1353728"/>
                </a:lnTo>
                <a:lnTo>
                  <a:pt x="435959" y="1371416"/>
                </a:lnTo>
                <a:lnTo>
                  <a:pt x="428905" y="1388364"/>
                </a:lnTo>
                <a:close/>
              </a:path>
              <a:path w="466725" h="1742439">
                <a:moveTo>
                  <a:pt x="9138" y="1011936"/>
                </a:moveTo>
                <a:lnTo>
                  <a:pt x="9138" y="895635"/>
                </a:lnTo>
                <a:lnTo>
                  <a:pt x="308223" y="834199"/>
                </a:lnTo>
                <a:lnTo>
                  <a:pt x="9138" y="759428"/>
                </a:lnTo>
                <a:lnTo>
                  <a:pt x="9138" y="648271"/>
                </a:lnTo>
                <a:lnTo>
                  <a:pt x="312128" y="576453"/>
                </a:lnTo>
                <a:lnTo>
                  <a:pt x="9138" y="510921"/>
                </a:lnTo>
                <a:lnTo>
                  <a:pt x="9138" y="399288"/>
                </a:lnTo>
                <a:lnTo>
                  <a:pt x="455670" y="512254"/>
                </a:lnTo>
                <a:lnTo>
                  <a:pt x="455670" y="633222"/>
                </a:lnTo>
                <a:lnTo>
                  <a:pt x="179445" y="706659"/>
                </a:lnTo>
                <a:lnTo>
                  <a:pt x="455670" y="776192"/>
                </a:lnTo>
                <a:lnTo>
                  <a:pt x="455670" y="899064"/>
                </a:lnTo>
                <a:lnTo>
                  <a:pt x="9138" y="1011936"/>
                </a:lnTo>
                <a:close/>
              </a:path>
              <a:path w="466725" h="1742439">
                <a:moveTo>
                  <a:pt x="233547" y="370332"/>
                </a:moveTo>
                <a:lnTo>
                  <a:pt x="182951" y="366688"/>
                </a:lnTo>
                <a:lnTo>
                  <a:pt x="137749" y="355615"/>
                </a:lnTo>
                <a:lnTo>
                  <a:pt x="97941" y="337113"/>
                </a:lnTo>
                <a:lnTo>
                  <a:pt x="63526" y="311181"/>
                </a:lnTo>
                <a:lnTo>
                  <a:pt x="35771" y="279000"/>
                </a:lnTo>
                <a:lnTo>
                  <a:pt x="15936" y="241613"/>
                </a:lnTo>
                <a:lnTo>
                  <a:pt x="4014" y="199029"/>
                </a:lnTo>
                <a:lnTo>
                  <a:pt x="234" y="154114"/>
                </a:lnTo>
                <a:lnTo>
                  <a:pt x="109" y="145257"/>
                </a:lnTo>
                <a:lnTo>
                  <a:pt x="242" y="138305"/>
                </a:lnTo>
                <a:lnTo>
                  <a:pt x="4685" y="92862"/>
                </a:lnTo>
                <a:lnTo>
                  <a:pt x="13811" y="54718"/>
                </a:lnTo>
                <a:lnTo>
                  <a:pt x="30902" y="12942"/>
                </a:lnTo>
                <a:lnTo>
                  <a:pt x="37046" y="0"/>
                </a:lnTo>
                <a:lnTo>
                  <a:pt x="143250" y="0"/>
                </a:lnTo>
                <a:lnTo>
                  <a:pt x="143250" y="11430"/>
                </a:lnTo>
                <a:lnTo>
                  <a:pt x="135475" y="20669"/>
                </a:lnTo>
                <a:lnTo>
                  <a:pt x="131021" y="26030"/>
                </a:lnTo>
                <a:lnTo>
                  <a:pt x="106674" y="59721"/>
                </a:lnTo>
                <a:lnTo>
                  <a:pt x="87685" y="103706"/>
                </a:lnTo>
                <a:lnTo>
                  <a:pt x="83814" y="133254"/>
                </a:lnTo>
                <a:lnTo>
                  <a:pt x="84350" y="145257"/>
                </a:lnTo>
                <a:lnTo>
                  <a:pt x="96098" y="187944"/>
                </a:lnTo>
                <a:lnTo>
                  <a:pt x="127647" y="224499"/>
                </a:lnTo>
                <a:lnTo>
                  <a:pt x="164776" y="243935"/>
                </a:lnTo>
                <a:lnTo>
                  <a:pt x="214711" y="253900"/>
                </a:lnTo>
                <a:lnTo>
                  <a:pt x="233928" y="254508"/>
                </a:lnTo>
                <a:lnTo>
                  <a:pt x="444682" y="254508"/>
                </a:lnTo>
                <a:lnTo>
                  <a:pt x="432101" y="279165"/>
                </a:lnTo>
                <a:lnTo>
                  <a:pt x="405378" y="311277"/>
                </a:lnTo>
                <a:lnTo>
                  <a:pt x="371765" y="337153"/>
                </a:lnTo>
                <a:lnTo>
                  <a:pt x="331928" y="355627"/>
                </a:lnTo>
                <a:lnTo>
                  <a:pt x="285858" y="366690"/>
                </a:lnTo>
                <a:lnTo>
                  <a:pt x="233547" y="370332"/>
                </a:lnTo>
                <a:close/>
              </a:path>
              <a:path w="466725" h="1742439">
                <a:moveTo>
                  <a:pt x="444682" y="254508"/>
                </a:moveTo>
                <a:lnTo>
                  <a:pt x="233928" y="254508"/>
                </a:lnTo>
                <a:lnTo>
                  <a:pt x="254091" y="253866"/>
                </a:lnTo>
                <a:lnTo>
                  <a:pt x="272576" y="251805"/>
                </a:lnTo>
                <a:lnTo>
                  <a:pt x="318099" y="237511"/>
                </a:lnTo>
                <a:lnTo>
                  <a:pt x="350514" y="214312"/>
                </a:lnTo>
                <a:lnTo>
                  <a:pt x="374993" y="175545"/>
                </a:lnTo>
                <a:lnTo>
                  <a:pt x="382518" y="132683"/>
                </a:lnTo>
                <a:lnTo>
                  <a:pt x="382123" y="121790"/>
                </a:lnTo>
                <a:lnTo>
                  <a:pt x="371527" y="80861"/>
                </a:lnTo>
                <a:lnTo>
                  <a:pt x="349657" y="42433"/>
                </a:lnTo>
                <a:lnTo>
                  <a:pt x="323082" y="10287"/>
                </a:lnTo>
                <a:lnTo>
                  <a:pt x="323082" y="0"/>
                </a:lnTo>
                <a:lnTo>
                  <a:pt x="427952" y="0"/>
                </a:lnTo>
                <a:lnTo>
                  <a:pt x="434167" y="13442"/>
                </a:lnTo>
                <a:lnTo>
                  <a:pt x="450794" y="53423"/>
                </a:lnTo>
                <a:lnTo>
                  <a:pt x="461166" y="91928"/>
                </a:lnTo>
                <a:lnTo>
                  <a:pt x="466138" y="136398"/>
                </a:lnTo>
                <a:lnTo>
                  <a:pt x="466338" y="151542"/>
                </a:lnTo>
                <a:lnTo>
                  <a:pt x="462546" y="199298"/>
                </a:lnTo>
                <a:lnTo>
                  <a:pt x="451145" y="241839"/>
                </a:lnTo>
                <a:lnTo>
                  <a:pt x="444682" y="2545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5767892" y="4686300"/>
            <a:ext cx="1390425" cy="14119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/>
          <p:nvPr/>
        </p:nvSpPr>
        <p:spPr>
          <a:xfrm>
            <a:off x="7312960" y="5571117"/>
            <a:ext cx="1109381" cy="11725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38399175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2839" y="353159"/>
            <a:ext cx="5419165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9" dirty="0">
                <a:solidFill>
                  <a:srgbClr val="000000"/>
                </a:solidFill>
              </a:rPr>
              <a:t>Release Stored</a:t>
            </a:r>
            <a:r>
              <a:rPr sz="4236" spc="-9" dirty="0">
                <a:solidFill>
                  <a:srgbClr val="000000"/>
                </a:solidFill>
              </a:rPr>
              <a:t> </a:t>
            </a:r>
            <a:r>
              <a:rPr sz="4236" spc="13" dirty="0">
                <a:solidFill>
                  <a:srgbClr val="000000"/>
                </a:solidFill>
              </a:rPr>
              <a:t>Energy</a:t>
            </a:r>
            <a:endParaRPr sz="4236"/>
          </a:p>
        </p:txBody>
      </p:sp>
      <p:sp>
        <p:nvSpPr>
          <p:cNvPr id="3" name="object 3"/>
          <p:cNvSpPr txBox="1"/>
          <p:nvPr/>
        </p:nvSpPr>
        <p:spPr>
          <a:xfrm>
            <a:off x="2472861" y="1092783"/>
            <a:ext cx="5560919" cy="5572685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344599" marR="4483" indent="-333953">
              <a:lnSpc>
                <a:spcPct val="101000"/>
              </a:lnSpc>
              <a:spcBef>
                <a:spcPts val="84"/>
              </a:spcBef>
              <a:buSzPct val="75409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691" spc="9" dirty="0">
                <a:latin typeface="UKIJ Inchike"/>
                <a:cs typeface="UKIJ Inchike"/>
              </a:rPr>
              <a:t>Electrical energy may be </a:t>
            </a:r>
            <a:r>
              <a:rPr sz="2691" spc="13" dirty="0">
                <a:latin typeface="UKIJ Inchike"/>
                <a:cs typeface="UKIJ Inchike"/>
              </a:rPr>
              <a:t>stored </a:t>
            </a:r>
            <a:r>
              <a:rPr sz="2691" spc="9" dirty="0">
                <a:latin typeface="UKIJ Inchike"/>
                <a:cs typeface="UKIJ Inchike"/>
              </a:rPr>
              <a:t>in  batteries, </a:t>
            </a:r>
            <a:r>
              <a:rPr sz="2691" spc="13" dirty="0">
                <a:latin typeface="UKIJ Inchike"/>
                <a:cs typeface="UKIJ Inchike"/>
              </a:rPr>
              <a:t>capacitors, inductors,</a:t>
            </a:r>
            <a:r>
              <a:rPr sz="2691" spc="-110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or  other </a:t>
            </a:r>
            <a:r>
              <a:rPr sz="2691" spc="13" dirty="0">
                <a:latin typeface="UKIJ Inchike"/>
                <a:cs typeface="UKIJ Inchike"/>
              </a:rPr>
              <a:t>discrete </a:t>
            </a:r>
            <a:r>
              <a:rPr sz="2691" spc="9" dirty="0">
                <a:latin typeface="UKIJ Inchike"/>
                <a:cs typeface="UKIJ Inchike"/>
              </a:rPr>
              <a:t>electrical  </a:t>
            </a:r>
            <a:r>
              <a:rPr sz="2691" spc="13" dirty="0">
                <a:latin typeface="UKIJ Inchike"/>
                <a:cs typeface="UKIJ Inchike"/>
              </a:rPr>
              <a:t>components. </a:t>
            </a:r>
            <a:r>
              <a:rPr sz="2691" spc="18" dirty="0">
                <a:latin typeface="UKIJ Inchike"/>
                <a:cs typeface="UKIJ Inchike"/>
              </a:rPr>
              <a:t>These </a:t>
            </a:r>
            <a:r>
              <a:rPr sz="2691" spc="13" dirty="0">
                <a:latin typeface="UKIJ Inchike"/>
                <a:cs typeface="UKIJ Inchike"/>
              </a:rPr>
              <a:t>components  </a:t>
            </a:r>
            <a:r>
              <a:rPr sz="2691" spc="22" dirty="0">
                <a:latin typeface="UKIJ Inchike"/>
                <a:cs typeface="UKIJ Inchike"/>
              </a:rPr>
              <a:t>may </a:t>
            </a:r>
            <a:r>
              <a:rPr sz="2691" spc="9" dirty="0">
                <a:latin typeface="UKIJ Inchike"/>
                <a:cs typeface="UKIJ Inchike"/>
              </a:rPr>
              <a:t>be internal </a:t>
            </a:r>
            <a:r>
              <a:rPr sz="2691" spc="22" dirty="0">
                <a:latin typeface="UKIJ Inchike"/>
                <a:cs typeface="UKIJ Inchike"/>
              </a:rPr>
              <a:t>or </a:t>
            </a:r>
            <a:r>
              <a:rPr sz="2691" spc="13" dirty="0">
                <a:latin typeface="UKIJ Inchike"/>
                <a:cs typeface="UKIJ Inchike"/>
              </a:rPr>
              <a:t>external </a:t>
            </a:r>
            <a:r>
              <a:rPr sz="2691" spc="4" dirty="0">
                <a:latin typeface="UKIJ Inchike"/>
                <a:cs typeface="UKIJ Inchike"/>
              </a:rPr>
              <a:t>to </a:t>
            </a:r>
            <a:r>
              <a:rPr sz="2691" spc="9" dirty="0">
                <a:latin typeface="UKIJ Inchike"/>
                <a:cs typeface="UKIJ Inchike"/>
              </a:rPr>
              <a:t>the  </a:t>
            </a:r>
            <a:r>
              <a:rPr sz="2691" spc="13" dirty="0">
                <a:latin typeface="UKIJ Inchike"/>
                <a:cs typeface="UKIJ Inchike"/>
              </a:rPr>
              <a:t>equipment being </a:t>
            </a:r>
            <a:r>
              <a:rPr sz="2691" spc="18" dirty="0">
                <a:latin typeface="UKIJ Inchike"/>
                <a:cs typeface="UKIJ Inchike"/>
              </a:rPr>
              <a:t>worked</a:t>
            </a:r>
            <a:r>
              <a:rPr sz="2691" spc="-75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on.</a:t>
            </a:r>
            <a:endParaRPr sz="2691">
              <a:latin typeface="UKIJ Inchike"/>
              <a:cs typeface="UKIJ Inchike"/>
            </a:endParaRPr>
          </a:p>
          <a:p>
            <a:pPr marL="344599" marR="151848" indent="-333953">
              <a:lnSpc>
                <a:spcPct val="101000"/>
              </a:lnSpc>
              <a:spcBef>
                <a:spcPts val="657"/>
              </a:spcBef>
              <a:buSzPct val="75409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691" spc="9" dirty="0">
                <a:latin typeface="UKIJ Inchike"/>
                <a:cs typeface="UKIJ Inchike"/>
              </a:rPr>
              <a:t>Stored electrical </a:t>
            </a:r>
            <a:r>
              <a:rPr sz="2691" spc="13" dirty="0">
                <a:latin typeface="UKIJ Inchike"/>
                <a:cs typeface="UKIJ Inchike"/>
              </a:rPr>
              <a:t>energy </a:t>
            </a:r>
            <a:r>
              <a:rPr sz="2691" spc="9" dirty="0">
                <a:latin typeface="UKIJ Inchike"/>
                <a:cs typeface="UKIJ Inchike"/>
              </a:rPr>
              <a:t>may </a:t>
            </a:r>
            <a:r>
              <a:rPr sz="2691" spc="18" dirty="0">
                <a:latin typeface="UKIJ Inchike"/>
                <a:cs typeface="UKIJ Inchike"/>
              </a:rPr>
              <a:t>also  </a:t>
            </a:r>
            <a:r>
              <a:rPr sz="2691" spc="9" dirty="0">
                <a:latin typeface="UKIJ Inchike"/>
                <a:cs typeface="UKIJ Inchike"/>
              </a:rPr>
              <a:t>be present in electrical</a:t>
            </a:r>
            <a:r>
              <a:rPr sz="2691" spc="-18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cables.</a:t>
            </a:r>
            <a:endParaRPr sz="2691">
              <a:latin typeface="UKIJ Inchike"/>
              <a:cs typeface="UKIJ Inchike"/>
            </a:endParaRPr>
          </a:p>
          <a:p>
            <a:pPr marL="344599" marR="271757" indent="-333953">
              <a:lnSpc>
                <a:spcPct val="101000"/>
              </a:lnSpc>
              <a:spcBef>
                <a:spcPts val="644"/>
              </a:spcBef>
              <a:buSzPct val="75409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691" spc="13" dirty="0">
                <a:latin typeface="UKIJ Inchike"/>
                <a:cs typeface="UKIJ Inchike"/>
              </a:rPr>
              <a:t>Depending </a:t>
            </a:r>
            <a:r>
              <a:rPr sz="2691" spc="22" dirty="0">
                <a:latin typeface="UKIJ Inchike"/>
                <a:cs typeface="UKIJ Inchike"/>
              </a:rPr>
              <a:t>on </a:t>
            </a:r>
            <a:r>
              <a:rPr sz="2691" spc="9" dirty="0">
                <a:latin typeface="UKIJ Inchike"/>
                <a:cs typeface="UKIJ Inchike"/>
              </a:rPr>
              <a:t>the </a:t>
            </a:r>
            <a:r>
              <a:rPr sz="2691" spc="13" dirty="0">
                <a:latin typeface="UKIJ Inchike"/>
                <a:cs typeface="UKIJ Inchike"/>
              </a:rPr>
              <a:t>equipment </a:t>
            </a:r>
            <a:r>
              <a:rPr sz="2691" spc="22" dirty="0">
                <a:latin typeface="UKIJ Inchike"/>
                <a:cs typeface="UKIJ Inchike"/>
              </a:rPr>
              <a:t>or  </a:t>
            </a:r>
            <a:r>
              <a:rPr sz="2691" spc="13" dirty="0">
                <a:latin typeface="UKIJ Inchike"/>
                <a:cs typeface="UKIJ Inchike"/>
              </a:rPr>
              <a:t>system </a:t>
            </a:r>
            <a:r>
              <a:rPr sz="2691" spc="9" dirty="0">
                <a:latin typeface="UKIJ Inchike"/>
                <a:cs typeface="UKIJ Inchike"/>
              </a:rPr>
              <a:t>design, </a:t>
            </a:r>
            <a:r>
              <a:rPr sz="2691" spc="4" dirty="0">
                <a:latin typeface="UKIJ Inchike"/>
                <a:cs typeface="UKIJ Inchike"/>
              </a:rPr>
              <a:t>it </a:t>
            </a:r>
            <a:r>
              <a:rPr sz="2691" spc="18" dirty="0">
                <a:latin typeface="UKIJ Inchike"/>
                <a:cs typeface="UKIJ Inchike"/>
              </a:rPr>
              <a:t>may </a:t>
            </a:r>
            <a:r>
              <a:rPr sz="2691" spc="13" dirty="0">
                <a:latin typeface="UKIJ Inchike"/>
                <a:cs typeface="UKIJ Inchike"/>
              </a:rPr>
              <a:t>take a  considerable amount </a:t>
            </a:r>
            <a:r>
              <a:rPr sz="2691" spc="4" dirty="0">
                <a:latin typeface="UKIJ Inchike"/>
                <a:cs typeface="UKIJ Inchike"/>
              </a:rPr>
              <a:t>of </a:t>
            </a:r>
            <a:r>
              <a:rPr sz="2691" spc="18" dirty="0">
                <a:latin typeface="UKIJ Inchike"/>
                <a:cs typeface="UKIJ Inchike"/>
              </a:rPr>
              <a:t>time  </a:t>
            </a:r>
            <a:r>
              <a:rPr sz="2691" spc="9" dirty="0">
                <a:latin typeface="UKIJ Inchike"/>
                <a:cs typeface="UKIJ Inchike"/>
              </a:rPr>
              <a:t>before the dissipation </a:t>
            </a:r>
            <a:r>
              <a:rPr sz="2691" spc="18" dirty="0">
                <a:latin typeface="UKIJ Inchike"/>
                <a:cs typeface="UKIJ Inchike"/>
              </a:rPr>
              <a:t>of </a:t>
            </a:r>
            <a:r>
              <a:rPr sz="2691" spc="9" dirty="0">
                <a:latin typeface="UKIJ Inchike"/>
                <a:cs typeface="UKIJ Inchike"/>
              </a:rPr>
              <a:t>storage  energy </a:t>
            </a:r>
            <a:r>
              <a:rPr sz="2691" spc="18" dirty="0">
                <a:latin typeface="UKIJ Inchike"/>
                <a:cs typeface="UKIJ Inchike"/>
              </a:rPr>
              <a:t>has</a:t>
            </a:r>
            <a:r>
              <a:rPr sz="2691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occurred.</a:t>
            </a:r>
            <a:endParaRPr sz="2691">
              <a:latin typeface="UKIJ Inchike"/>
              <a:cs typeface="UKIJ Inchik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194414" y="352691"/>
            <a:ext cx="2247340" cy="6239434"/>
            <a:chOff x="7407402" y="399716"/>
            <a:chExt cx="2546985" cy="7071359"/>
          </a:xfrm>
        </p:grpSpPr>
        <p:sp>
          <p:nvSpPr>
            <p:cNvPr id="5" name="object 5"/>
            <p:cNvSpPr/>
            <p:nvPr/>
          </p:nvSpPr>
          <p:spPr>
            <a:xfrm>
              <a:off x="7913344" y="399716"/>
              <a:ext cx="1639087" cy="34011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7423404" y="3989895"/>
              <a:ext cx="2514600" cy="34807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7423404" y="2293620"/>
              <a:ext cx="2514600" cy="1844039"/>
            </a:xfrm>
            <a:custGeom>
              <a:avLst/>
              <a:gdLst/>
              <a:ahLst/>
              <a:cxnLst/>
              <a:rect l="l" t="t" r="r" b="b"/>
              <a:pathLst>
                <a:path w="2514600" h="1844039">
                  <a:moveTo>
                    <a:pt x="1629155" y="0"/>
                  </a:moveTo>
                  <a:lnTo>
                    <a:pt x="0" y="1844039"/>
                  </a:lnTo>
                </a:path>
                <a:path w="2514600" h="1844039">
                  <a:moveTo>
                    <a:pt x="1801368" y="0"/>
                  </a:moveTo>
                  <a:lnTo>
                    <a:pt x="2514600" y="1844039"/>
                  </a:lnTo>
                </a:path>
              </a:pathLst>
            </a:custGeom>
            <a:ln w="3200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8" name="object 8"/>
          <p:cNvSpPr/>
          <p:nvPr/>
        </p:nvSpPr>
        <p:spPr>
          <a:xfrm>
            <a:off x="1766052" y="356347"/>
            <a:ext cx="411816" cy="1537446"/>
          </a:xfrm>
          <a:custGeom>
            <a:avLst/>
            <a:gdLst/>
            <a:ahLst/>
            <a:cxnLst/>
            <a:rect l="l" t="t" r="r" b="b"/>
            <a:pathLst>
              <a:path w="466725" h="1742439">
                <a:moveTo>
                  <a:pt x="455670" y="1741932"/>
                </a:moveTo>
                <a:lnTo>
                  <a:pt x="9138" y="1741932"/>
                </a:lnTo>
                <a:lnTo>
                  <a:pt x="9138" y="1438656"/>
                </a:lnTo>
                <a:lnTo>
                  <a:pt x="92958" y="1438656"/>
                </a:lnTo>
                <a:lnTo>
                  <a:pt x="92958" y="1629156"/>
                </a:lnTo>
                <a:lnTo>
                  <a:pt x="455670" y="1629156"/>
                </a:lnTo>
                <a:lnTo>
                  <a:pt x="455670" y="1741932"/>
                </a:lnTo>
                <a:close/>
              </a:path>
              <a:path w="466725" h="1742439">
                <a:moveTo>
                  <a:pt x="455670" y="1629156"/>
                </a:moveTo>
                <a:lnTo>
                  <a:pt x="371850" y="1629156"/>
                </a:lnTo>
                <a:lnTo>
                  <a:pt x="371850" y="1438656"/>
                </a:lnTo>
                <a:lnTo>
                  <a:pt x="455670" y="1438656"/>
                </a:lnTo>
                <a:lnTo>
                  <a:pt x="455670" y="1629156"/>
                </a:lnTo>
                <a:close/>
              </a:path>
              <a:path w="466725" h="1742439">
                <a:moveTo>
                  <a:pt x="256026" y="1629156"/>
                </a:moveTo>
                <a:lnTo>
                  <a:pt x="172206" y="1629156"/>
                </a:lnTo>
                <a:lnTo>
                  <a:pt x="172206" y="1453896"/>
                </a:lnTo>
                <a:lnTo>
                  <a:pt x="256026" y="1453896"/>
                </a:lnTo>
                <a:lnTo>
                  <a:pt x="256026" y="1629156"/>
                </a:lnTo>
                <a:close/>
              </a:path>
              <a:path w="466725" h="1742439">
                <a:moveTo>
                  <a:pt x="273340" y="1269587"/>
                </a:moveTo>
                <a:lnTo>
                  <a:pt x="119437" y="1269587"/>
                </a:lnTo>
                <a:lnTo>
                  <a:pt x="126962" y="1269492"/>
                </a:lnTo>
                <a:lnTo>
                  <a:pt x="135143" y="1268795"/>
                </a:lnTo>
                <a:lnTo>
                  <a:pt x="163788" y="1239785"/>
                </a:lnTo>
                <a:lnTo>
                  <a:pt x="177445" y="1188791"/>
                </a:lnTo>
                <a:lnTo>
                  <a:pt x="182302" y="1167574"/>
                </a:lnTo>
                <a:lnTo>
                  <a:pt x="184946" y="1157076"/>
                </a:lnTo>
                <a:lnTo>
                  <a:pt x="204614" y="1101564"/>
                </a:lnTo>
                <a:lnTo>
                  <a:pt x="227245" y="1067185"/>
                </a:lnTo>
                <a:lnTo>
                  <a:pt x="273623" y="1037474"/>
                </a:lnTo>
                <a:lnTo>
                  <a:pt x="315557" y="1031748"/>
                </a:lnTo>
                <a:lnTo>
                  <a:pt x="347277" y="1035086"/>
                </a:lnTo>
                <a:lnTo>
                  <a:pt x="400894" y="1061336"/>
                </a:lnTo>
                <a:lnTo>
                  <a:pt x="440546" y="1112790"/>
                </a:lnTo>
                <a:lnTo>
                  <a:pt x="453528" y="1147572"/>
                </a:lnTo>
                <a:lnTo>
                  <a:pt x="334417" y="1147572"/>
                </a:lnTo>
                <a:lnTo>
                  <a:pt x="326490" y="1148448"/>
                </a:lnTo>
                <a:lnTo>
                  <a:pt x="298114" y="1175230"/>
                </a:lnTo>
                <a:lnTo>
                  <a:pt x="286065" y="1215723"/>
                </a:lnTo>
                <a:lnTo>
                  <a:pt x="280505" y="1240726"/>
                </a:lnTo>
                <a:lnTo>
                  <a:pt x="277645" y="1253440"/>
                </a:lnTo>
                <a:lnTo>
                  <a:pt x="274481" y="1265717"/>
                </a:lnTo>
                <a:lnTo>
                  <a:pt x="273340" y="1269587"/>
                </a:lnTo>
                <a:close/>
              </a:path>
              <a:path w="466725" h="1742439">
                <a:moveTo>
                  <a:pt x="140488" y="1385316"/>
                </a:moveTo>
                <a:lnTo>
                  <a:pt x="83790" y="1372159"/>
                </a:lnTo>
                <a:lnTo>
                  <a:pt x="38951" y="1332357"/>
                </a:lnTo>
                <a:lnTo>
                  <a:pt x="9793" y="1272790"/>
                </a:lnTo>
                <a:lnTo>
                  <a:pt x="56" y="1200816"/>
                </a:lnTo>
                <a:lnTo>
                  <a:pt x="0" y="1199667"/>
                </a:lnTo>
                <a:lnTo>
                  <a:pt x="564" y="1180022"/>
                </a:lnTo>
                <a:lnTo>
                  <a:pt x="4669" y="1140446"/>
                </a:lnTo>
                <a:lnTo>
                  <a:pt x="12613" y="1101564"/>
                </a:lnTo>
                <a:lnTo>
                  <a:pt x="30093" y="1050036"/>
                </a:lnTo>
                <a:lnTo>
                  <a:pt x="132582" y="1050036"/>
                </a:lnTo>
                <a:lnTo>
                  <a:pt x="132582" y="1059942"/>
                </a:lnTo>
                <a:lnTo>
                  <a:pt x="122475" y="1073032"/>
                </a:lnTo>
                <a:lnTo>
                  <a:pt x="113163" y="1087445"/>
                </a:lnTo>
                <a:lnTo>
                  <a:pt x="90581" y="1138186"/>
                </a:lnTo>
                <a:lnTo>
                  <a:pt x="82291" y="1193333"/>
                </a:lnTo>
                <a:lnTo>
                  <a:pt x="82492" y="1200816"/>
                </a:lnTo>
                <a:lnTo>
                  <a:pt x="92291" y="1243965"/>
                </a:lnTo>
                <a:lnTo>
                  <a:pt x="119437" y="1269587"/>
                </a:lnTo>
                <a:lnTo>
                  <a:pt x="273340" y="1269587"/>
                </a:lnTo>
                <a:lnTo>
                  <a:pt x="270995" y="1277548"/>
                </a:lnTo>
                <a:lnTo>
                  <a:pt x="245810" y="1333333"/>
                </a:lnTo>
                <a:lnTo>
                  <a:pt x="218021" y="1363027"/>
                </a:lnTo>
                <a:lnTo>
                  <a:pt x="183219" y="1379815"/>
                </a:lnTo>
                <a:lnTo>
                  <a:pt x="162849" y="1383976"/>
                </a:lnTo>
                <a:lnTo>
                  <a:pt x="140488" y="1385316"/>
                </a:lnTo>
                <a:close/>
              </a:path>
              <a:path w="466725" h="1742439">
                <a:moveTo>
                  <a:pt x="428905" y="1388364"/>
                </a:moveTo>
                <a:lnTo>
                  <a:pt x="323082" y="1388364"/>
                </a:lnTo>
                <a:lnTo>
                  <a:pt x="323082" y="1378267"/>
                </a:lnTo>
                <a:lnTo>
                  <a:pt x="336277" y="1361121"/>
                </a:lnTo>
                <a:lnTo>
                  <a:pt x="347847" y="1343108"/>
                </a:lnTo>
                <a:lnTo>
                  <a:pt x="366040" y="1304448"/>
                </a:lnTo>
                <a:lnTo>
                  <a:pt x="377339" y="1264670"/>
                </a:lnTo>
                <a:lnTo>
                  <a:pt x="380962" y="1226669"/>
                </a:lnTo>
                <a:lnTo>
                  <a:pt x="381082" y="1219581"/>
                </a:lnTo>
                <a:lnTo>
                  <a:pt x="380422" y="1211294"/>
                </a:lnTo>
                <a:lnTo>
                  <a:pt x="369088" y="1167765"/>
                </a:lnTo>
                <a:lnTo>
                  <a:pt x="334417" y="1147572"/>
                </a:lnTo>
                <a:lnTo>
                  <a:pt x="453528" y="1147572"/>
                </a:lnTo>
                <a:lnTo>
                  <a:pt x="460769" y="1183591"/>
                </a:lnTo>
                <a:lnTo>
                  <a:pt x="463268" y="1225493"/>
                </a:lnTo>
                <a:lnTo>
                  <a:pt x="463152" y="1231523"/>
                </a:lnTo>
                <a:lnTo>
                  <a:pt x="460849" y="1274159"/>
                </a:lnTo>
                <a:lnTo>
                  <a:pt x="453479" y="1316164"/>
                </a:lnTo>
                <a:lnTo>
                  <a:pt x="442406" y="1353728"/>
                </a:lnTo>
                <a:lnTo>
                  <a:pt x="435959" y="1371416"/>
                </a:lnTo>
                <a:lnTo>
                  <a:pt x="428905" y="1388364"/>
                </a:lnTo>
                <a:close/>
              </a:path>
              <a:path w="466725" h="1742439">
                <a:moveTo>
                  <a:pt x="9138" y="1011936"/>
                </a:moveTo>
                <a:lnTo>
                  <a:pt x="9138" y="895635"/>
                </a:lnTo>
                <a:lnTo>
                  <a:pt x="308223" y="834199"/>
                </a:lnTo>
                <a:lnTo>
                  <a:pt x="9138" y="759428"/>
                </a:lnTo>
                <a:lnTo>
                  <a:pt x="9138" y="648271"/>
                </a:lnTo>
                <a:lnTo>
                  <a:pt x="312128" y="576453"/>
                </a:lnTo>
                <a:lnTo>
                  <a:pt x="9138" y="510921"/>
                </a:lnTo>
                <a:lnTo>
                  <a:pt x="9138" y="399288"/>
                </a:lnTo>
                <a:lnTo>
                  <a:pt x="455670" y="512254"/>
                </a:lnTo>
                <a:lnTo>
                  <a:pt x="455670" y="633222"/>
                </a:lnTo>
                <a:lnTo>
                  <a:pt x="179445" y="706659"/>
                </a:lnTo>
                <a:lnTo>
                  <a:pt x="455670" y="776192"/>
                </a:lnTo>
                <a:lnTo>
                  <a:pt x="455670" y="899064"/>
                </a:lnTo>
                <a:lnTo>
                  <a:pt x="9138" y="1011936"/>
                </a:lnTo>
                <a:close/>
              </a:path>
              <a:path w="466725" h="1742439">
                <a:moveTo>
                  <a:pt x="233547" y="370332"/>
                </a:moveTo>
                <a:lnTo>
                  <a:pt x="182951" y="366688"/>
                </a:lnTo>
                <a:lnTo>
                  <a:pt x="137749" y="355615"/>
                </a:lnTo>
                <a:lnTo>
                  <a:pt x="97941" y="337113"/>
                </a:lnTo>
                <a:lnTo>
                  <a:pt x="63526" y="311181"/>
                </a:lnTo>
                <a:lnTo>
                  <a:pt x="35771" y="279000"/>
                </a:lnTo>
                <a:lnTo>
                  <a:pt x="15936" y="241613"/>
                </a:lnTo>
                <a:lnTo>
                  <a:pt x="4014" y="199029"/>
                </a:lnTo>
                <a:lnTo>
                  <a:pt x="234" y="154114"/>
                </a:lnTo>
                <a:lnTo>
                  <a:pt x="109" y="145257"/>
                </a:lnTo>
                <a:lnTo>
                  <a:pt x="242" y="138305"/>
                </a:lnTo>
                <a:lnTo>
                  <a:pt x="4685" y="92862"/>
                </a:lnTo>
                <a:lnTo>
                  <a:pt x="13811" y="54718"/>
                </a:lnTo>
                <a:lnTo>
                  <a:pt x="30902" y="12942"/>
                </a:lnTo>
                <a:lnTo>
                  <a:pt x="37046" y="0"/>
                </a:lnTo>
                <a:lnTo>
                  <a:pt x="143250" y="0"/>
                </a:lnTo>
                <a:lnTo>
                  <a:pt x="143250" y="11430"/>
                </a:lnTo>
                <a:lnTo>
                  <a:pt x="135475" y="20669"/>
                </a:lnTo>
                <a:lnTo>
                  <a:pt x="131021" y="26030"/>
                </a:lnTo>
                <a:lnTo>
                  <a:pt x="106674" y="59721"/>
                </a:lnTo>
                <a:lnTo>
                  <a:pt x="87685" y="103706"/>
                </a:lnTo>
                <a:lnTo>
                  <a:pt x="83814" y="133254"/>
                </a:lnTo>
                <a:lnTo>
                  <a:pt x="84350" y="145257"/>
                </a:lnTo>
                <a:lnTo>
                  <a:pt x="96098" y="187944"/>
                </a:lnTo>
                <a:lnTo>
                  <a:pt x="127647" y="224499"/>
                </a:lnTo>
                <a:lnTo>
                  <a:pt x="164776" y="243935"/>
                </a:lnTo>
                <a:lnTo>
                  <a:pt x="214711" y="253900"/>
                </a:lnTo>
                <a:lnTo>
                  <a:pt x="233928" y="254508"/>
                </a:lnTo>
                <a:lnTo>
                  <a:pt x="444682" y="254508"/>
                </a:lnTo>
                <a:lnTo>
                  <a:pt x="432101" y="279165"/>
                </a:lnTo>
                <a:lnTo>
                  <a:pt x="405378" y="311277"/>
                </a:lnTo>
                <a:lnTo>
                  <a:pt x="371765" y="337153"/>
                </a:lnTo>
                <a:lnTo>
                  <a:pt x="331928" y="355627"/>
                </a:lnTo>
                <a:lnTo>
                  <a:pt x="285858" y="366690"/>
                </a:lnTo>
                <a:lnTo>
                  <a:pt x="233547" y="370332"/>
                </a:lnTo>
                <a:close/>
              </a:path>
              <a:path w="466725" h="1742439">
                <a:moveTo>
                  <a:pt x="444682" y="254508"/>
                </a:moveTo>
                <a:lnTo>
                  <a:pt x="233928" y="254508"/>
                </a:lnTo>
                <a:lnTo>
                  <a:pt x="254091" y="253866"/>
                </a:lnTo>
                <a:lnTo>
                  <a:pt x="272576" y="251805"/>
                </a:lnTo>
                <a:lnTo>
                  <a:pt x="318099" y="237511"/>
                </a:lnTo>
                <a:lnTo>
                  <a:pt x="350514" y="214312"/>
                </a:lnTo>
                <a:lnTo>
                  <a:pt x="374993" y="175545"/>
                </a:lnTo>
                <a:lnTo>
                  <a:pt x="382518" y="132683"/>
                </a:lnTo>
                <a:lnTo>
                  <a:pt x="382123" y="121790"/>
                </a:lnTo>
                <a:lnTo>
                  <a:pt x="371527" y="80861"/>
                </a:lnTo>
                <a:lnTo>
                  <a:pt x="349657" y="42433"/>
                </a:lnTo>
                <a:lnTo>
                  <a:pt x="323082" y="10287"/>
                </a:lnTo>
                <a:lnTo>
                  <a:pt x="323082" y="0"/>
                </a:lnTo>
                <a:lnTo>
                  <a:pt x="427952" y="0"/>
                </a:lnTo>
                <a:lnTo>
                  <a:pt x="434167" y="13442"/>
                </a:lnTo>
                <a:lnTo>
                  <a:pt x="450794" y="53423"/>
                </a:lnTo>
                <a:lnTo>
                  <a:pt x="461166" y="91928"/>
                </a:lnTo>
                <a:lnTo>
                  <a:pt x="466138" y="136398"/>
                </a:lnTo>
                <a:lnTo>
                  <a:pt x="466338" y="151542"/>
                </a:lnTo>
                <a:lnTo>
                  <a:pt x="462546" y="199298"/>
                </a:lnTo>
                <a:lnTo>
                  <a:pt x="451145" y="241839"/>
                </a:lnTo>
                <a:lnTo>
                  <a:pt x="444682" y="2545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28706709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01218" y="2058745"/>
            <a:ext cx="2818503" cy="3770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43203" y="296797"/>
            <a:ext cx="7537076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13" dirty="0">
                <a:solidFill>
                  <a:srgbClr val="000000"/>
                </a:solidFill>
              </a:rPr>
              <a:t>Test </a:t>
            </a:r>
            <a:r>
              <a:rPr sz="4236" spc="4" dirty="0">
                <a:solidFill>
                  <a:srgbClr val="000000"/>
                </a:solidFill>
              </a:rPr>
              <a:t>for </a:t>
            </a:r>
            <a:r>
              <a:rPr sz="4236" spc="22" dirty="0">
                <a:solidFill>
                  <a:srgbClr val="000000"/>
                </a:solidFill>
              </a:rPr>
              <a:t>the </a:t>
            </a:r>
            <a:r>
              <a:rPr sz="4236" spc="18" dirty="0">
                <a:solidFill>
                  <a:srgbClr val="000000"/>
                </a:solidFill>
              </a:rPr>
              <a:t>absence </a:t>
            </a:r>
            <a:r>
              <a:rPr sz="4236" spc="26" dirty="0">
                <a:solidFill>
                  <a:srgbClr val="000000"/>
                </a:solidFill>
              </a:rPr>
              <a:t>of</a:t>
            </a:r>
            <a:r>
              <a:rPr sz="4236" spc="-124" dirty="0">
                <a:solidFill>
                  <a:srgbClr val="000000"/>
                </a:solidFill>
              </a:rPr>
              <a:t> </a:t>
            </a:r>
            <a:r>
              <a:rPr sz="4236" spc="13" dirty="0">
                <a:solidFill>
                  <a:srgbClr val="000000"/>
                </a:solidFill>
              </a:rPr>
              <a:t>Voltage</a:t>
            </a:r>
            <a:endParaRPr sz="4236"/>
          </a:p>
        </p:txBody>
      </p:sp>
      <p:sp>
        <p:nvSpPr>
          <p:cNvPr id="4" name="object 4"/>
          <p:cNvSpPr txBox="1"/>
          <p:nvPr/>
        </p:nvSpPr>
        <p:spPr>
          <a:xfrm>
            <a:off x="2490312" y="998729"/>
            <a:ext cx="4685179" cy="851647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4483">
              <a:lnSpc>
                <a:spcPct val="101000"/>
              </a:lnSpc>
              <a:spcBef>
                <a:spcPts val="84"/>
              </a:spcBef>
            </a:pPr>
            <a:r>
              <a:rPr sz="2691" spc="13" dirty="0">
                <a:latin typeface="UKIJ Inchike"/>
                <a:cs typeface="UKIJ Inchike"/>
              </a:rPr>
              <a:t>Test </a:t>
            </a:r>
            <a:r>
              <a:rPr sz="2691" spc="18" dirty="0">
                <a:latin typeface="UKIJ Inchike"/>
                <a:cs typeface="UKIJ Inchike"/>
              </a:rPr>
              <a:t>at </a:t>
            </a:r>
            <a:r>
              <a:rPr sz="2691" spc="13" dirty="0">
                <a:latin typeface="UKIJ Inchike"/>
                <a:cs typeface="UKIJ Inchike"/>
              </a:rPr>
              <a:t>incoming and </a:t>
            </a:r>
            <a:r>
              <a:rPr sz="2691" b="1" spc="13" dirty="0">
                <a:solidFill>
                  <a:srgbClr val="FF0000"/>
                </a:solidFill>
                <a:latin typeface="UKIJ Inchike"/>
                <a:cs typeface="UKIJ Inchike"/>
              </a:rPr>
              <a:t>point</a:t>
            </a:r>
            <a:r>
              <a:rPr sz="2691" b="1" spc="-124" dirty="0">
                <a:solidFill>
                  <a:srgbClr val="FF0000"/>
                </a:solidFill>
                <a:latin typeface="UKIJ Inchike"/>
                <a:cs typeface="UKIJ Inchike"/>
              </a:rPr>
              <a:t> </a:t>
            </a:r>
            <a:r>
              <a:rPr sz="2691" b="1" dirty="0">
                <a:solidFill>
                  <a:srgbClr val="FF0000"/>
                </a:solidFill>
                <a:latin typeface="UKIJ Inchike"/>
                <a:cs typeface="UKIJ Inchike"/>
              </a:rPr>
              <a:t>of  </a:t>
            </a:r>
            <a:r>
              <a:rPr sz="2691" b="1" spc="13" dirty="0">
                <a:solidFill>
                  <a:srgbClr val="FF0000"/>
                </a:solidFill>
                <a:latin typeface="UKIJ Inchike"/>
                <a:cs typeface="UKIJ Inchike"/>
              </a:rPr>
              <a:t>work </a:t>
            </a:r>
            <a:r>
              <a:rPr sz="2691" spc="13" dirty="0">
                <a:latin typeface="UKIJ Inchike"/>
                <a:cs typeface="UKIJ Inchike"/>
              </a:rPr>
              <a:t>inside</a:t>
            </a:r>
            <a:r>
              <a:rPr sz="2691" spc="4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panel.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90349" y="1827717"/>
            <a:ext cx="4871757" cy="3883399"/>
          </a:xfrm>
          <a:prstGeom prst="rect">
            <a:avLst/>
          </a:prstGeom>
        </p:spPr>
        <p:txBody>
          <a:bodyPr vert="horz" wrap="square" lIns="0" tIns="87966" rIns="0" bIns="0" rtlCol="0">
            <a:spAutoFit/>
          </a:bodyPr>
          <a:lstStyle/>
          <a:p>
            <a:pPr marL="509895" indent="-499249">
              <a:lnSpc>
                <a:spcPct val="100000"/>
              </a:lnSpc>
              <a:spcBef>
                <a:spcPts val="693"/>
              </a:spcBef>
              <a:buSzPct val="75409"/>
              <a:buAutoNum type="arabicPeriod"/>
              <a:tabLst>
                <a:tab pos="509895" algn="l"/>
                <a:tab pos="510455" algn="l"/>
              </a:tabLst>
            </a:pPr>
            <a:r>
              <a:rPr sz="2691" spc="9" dirty="0">
                <a:latin typeface="UKIJ Inchike"/>
                <a:cs typeface="UKIJ Inchike"/>
              </a:rPr>
              <a:t>Wear Proper </a:t>
            </a:r>
            <a:r>
              <a:rPr sz="2691" spc="22" dirty="0">
                <a:latin typeface="UKIJ Inchike"/>
                <a:cs typeface="UKIJ Inchike"/>
              </a:rPr>
              <a:t>PPE</a:t>
            </a:r>
            <a:endParaRPr sz="2691">
              <a:latin typeface="UKIJ Inchike"/>
              <a:cs typeface="UKIJ Inchike"/>
            </a:endParaRPr>
          </a:p>
          <a:p>
            <a:pPr marL="509895" marR="731783" indent="-499249">
              <a:lnSpc>
                <a:spcPct val="101000"/>
              </a:lnSpc>
              <a:spcBef>
                <a:spcPts val="582"/>
              </a:spcBef>
              <a:buSzPct val="75409"/>
              <a:buAutoNum type="arabicPeriod"/>
              <a:tabLst>
                <a:tab pos="509895" algn="l"/>
                <a:tab pos="510455" algn="l"/>
              </a:tabLst>
            </a:pPr>
            <a:r>
              <a:rPr sz="2691" spc="9" dirty="0">
                <a:latin typeface="UKIJ Inchike"/>
                <a:cs typeface="UKIJ Inchike"/>
              </a:rPr>
              <a:t>Visually inspect </a:t>
            </a:r>
            <a:r>
              <a:rPr sz="2691" spc="4" dirty="0">
                <a:latin typeface="UKIJ Inchike"/>
                <a:cs typeface="UKIJ Inchike"/>
              </a:rPr>
              <a:t>Panel,  </a:t>
            </a:r>
            <a:r>
              <a:rPr sz="2691" spc="13" dirty="0">
                <a:latin typeface="UKIJ Inchike"/>
                <a:cs typeface="UKIJ Inchike"/>
              </a:rPr>
              <a:t>Multimeter </a:t>
            </a:r>
            <a:r>
              <a:rPr sz="2691" spc="9" dirty="0">
                <a:latin typeface="UKIJ Inchike"/>
                <a:cs typeface="UKIJ Inchike"/>
              </a:rPr>
              <a:t>and </a:t>
            </a:r>
            <a:r>
              <a:rPr sz="2691" spc="13" dirty="0">
                <a:latin typeface="UKIJ Inchike"/>
                <a:cs typeface="UKIJ Inchike"/>
              </a:rPr>
              <a:t>Probes  </a:t>
            </a:r>
            <a:r>
              <a:rPr sz="2691" spc="9" dirty="0">
                <a:latin typeface="UKIJ Inchike"/>
                <a:cs typeface="UKIJ Inchike"/>
              </a:rPr>
              <a:t>(conditions </a:t>
            </a:r>
            <a:r>
              <a:rPr sz="2691" spc="22" dirty="0">
                <a:latin typeface="UKIJ Inchike"/>
                <a:cs typeface="UKIJ Inchike"/>
              </a:rPr>
              <a:t>and</a:t>
            </a:r>
            <a:r>
              <a:rPr sz="2691" spc="-66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ratings)</a:t>
            </a:r>
            <a:endParaRPr sz="2691">
              <a:latin typeface="UKIJ Inchike"/>
              <a:cs typeface="UKIJ Inchike"/>
            </a:endParaRPr>
          </a:p>
          <a:p>
            <a:pPr marL="509895" indent="-499249">
              <a:lnSpc>
                <a:spcPct val="100000"/>
              </a:lnSpc>
              <a:spcBef>
                <a:spcPts val="613"/>
              </a:spcBef>
              <a:buSzPct val="75409"/>
              <a:buAutoNum type="arabicPeriod"/>
              <a:tabLst>
                <a:tab pos="509895" algn="l"/>
                <a:tab pos="510455" algn="l"/>
              </a:tabLst>
            </a:pPr>
            <a:r>
              <a:rPr sz="2691" spc="9" dirty="0">
                <a:latin typeface="UKIJ Inchike"/>
                <a:cs typeface="UKIJ Inchike"/>
              </a:rPr>
              <a:t>Check Meter on </a:t>
            </a:r>
            <a:r>
              <a:rPr sz="2691" spc="13" dirty="0">
                <a:latin typeface="UKIJ Inchike"/>
                <a:cs typeface="UKIJ Inchike"/>
              </a:rPr>
              <a:t>known</a:t>
            </a:r>
            <a:r>
              <a:rPr sz="2691" spc="22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live</a:t>
            </a:r>
            <a:endParaRPr sz="2691">
              <a:latin typeface="UKIJ Inchike"/>
              <a:cs typeface="UKIJ Inchike"/>
            </a:endParaRPr>
          </a:p>
          <a:p>
            <a:pPr marL="509895" marR="4483" indent="-509895">
              <a:lnSpc>
                <a:spcPct val="100000"/>
              </a:lnSpc>
              <a:spcBef>
                <a:spcPts val="613"/>
              </a:spcBef>
              <a:buSzPct val="75409"/>
              <a:buAutoNum type="arabicPeriod"/>
              <a:tabLst>
                <a:tab pos="509895" algn="l"/>
                <a:tab pos="510455" algn="l"/>
                <a:tab pos="1237195" algn="l"/>
                <a:tab pos="1850190" algn="l"/>
                <a:tab pos="2460383" algn="l"/>
                <a:tab pos="4185620" algn="l"/>
              </a:tabLst>
            </a:pPr>
            <a:r>
              <a:rPr sz="2691" spc="13" dirty="0">
                <a:latin typeface="UKIJ Inchike"/>
                <a:cs typeface="UKIJ Inchike"/>
              </a:rPr>
              <a:t>Test </a:t>
            </a:r>
            <a:r>
              <a:rPr sz="2691" spc="18" dirty="0">
                <a:latin typeface="UKIJ Inchike"/>
                <a:cs typeface="UKIJ Inchike"/>
              </a:rPr>
              <a:t>for </a:t>
            </a:r>
            <a:r>
              <a:rPr sz="2691" spc="13" dirty="0">
                <a:latin typeface="UKIJ Inchike"/>
                <a:cs typeface="UKIJ Inchike"/>
              </a:rPr>
              <a:t>absence </a:t>
            </a:r>
            <a:r>
              <a:rPr sz="2691" spc="18" dirty="0">
                <a:latin typeface="UKIJ Inchike"/>
                <a:cs typeface="UKIJ Inchike"/>
              </a:rPr>
              <a:t>of </a:t>
            </a:r>
            <a:r>
              <a:rPr sz="2691" spc="13" dirty="0">
                <a:latin typeface="UKIJ Inchike"/>
                <a:cs typeface="UKIJ Inchike"/>
              </a:rPr>
              <a:t>voltage  </a:t>
            </a:r>
            <a:r>
              <a:rPr sz="1941" spc="-9" dirty="0">
                <a:latin typeface="UKIJ Inchike"/>
                <a:cs typeface="UKIJ Inchike"/>
              </a:rPr>
              <a:t>between </a:t>
            </a:r>
            <a:r>
              <a:rPr sz="1941" spc="-4" dirty="0">
                <a:latin typeface="UKIJ Inchike"/>
                <a:cs typeface="UKIJ Inchike"/>
              </a:rPr>
              <a:t>phases &amp; </a:t>
            </a:r>
            <a:r>
              <a:rPr sz="1941" spc="-9" dirty="0">
                <a:latin typeface="UKIJ Inchike"/>
                <a:cs typeface="UKIJ Inchike"/>
              </a:rPr>
              <a:t>phases and </a:t>
            </a:r>
            <a:r>
              <a:rPr sz="1941" spc="-4" dirty="0">
                <a:latin typeface="UKIJ Inchike"/>
                <a:cs typeface="UKIJ Inchike"/>
              </a:rPr>
              <a:t>ground  A</a:t>
            </a:r>
            <a:r>
              <a:rPr sz="1941" spc="-13" dirty="0">
                <a:latin typeface="UKIJ Inchike"/>
                <a:cs typeface="UKIJ Inchike"/>
              </a:rPr>
              <a:t>-</a:t>
            </a:r>
            <a:r>
              <a:rPr sz="1941" spc="-4" dirty="0">
                <a:latin typeface="UKIJ Inchike"/>
                <a:cs typeface="UKIJ Inchike"/>
              </a:rPr>
              <a:t>B,</a:t>
            </a:r>
            <a:r>
              <a:rPr sz="1941" dirty="0">
                <a:latin typeface="UKIJ Inchike"/>
                <a:cs typeface="UKIJ Inchike"/>
              </a:rPr>
              <a:t>	</a:t>
            </a:r>
            <a:r>
              <a:rPr sz="1941" spc="-4" dirty="0">
                <a:latin typeface="UKIJ Inchike"/>
                <a:cs typeface="UKIJ Inchike"/>
              </a:rPr>
              <a:t>A</a:t>
            </a:r>
            <a:r>
              <a:rPr sz="1941" spc="-13" dirty="0">
                <a:latin typeface="UKIJ Inchike"/>
                <a:cs typeface="UKIJ Inchike"/>
              </a:rPr>
              <a:t>-</a:t>
            </a:r>
            <a:r>
              <a:rPr sz="1941" spc="-9" dirty="0">
                <a:latin typeface="UKIJ Inchike"/>
                <a:cs typeface="UKIJ Inchike"/>
              </a:rPr>
              <a:t>C</a:t>
            </a:r>
            <a:r>
              <a:rPr sz="1941" spc="-4" dirty="0">
                <a:latin typeface="UKIJ Inchike"/>
                <a:cs typeface="UKIJ Inchike"/>
              </a:rPr>
              <a:t>,</a:t>
            </a:r>
            <a:r>
              <a:rPr sz="1941" dirty="0">
                <a:latin typeface="UKIJ Inchike"/>
                <a:cs typeface="UKIJ Inchike"/>
              </a:rPr>
              <a:t>	</a:t>
            </a:r>
            <a:r>
              <a:rPr sz="1941" spc="-4" dirty="0">
                <a:latin typeface="UKIJ Inchike"/>
                <a:cs typeface="UKIJ Inchike"/>
              </a:rPr>
              <a:t>B</a:t>
            </a:r>
            <a:r>
              <a:rPr sz="1941" spc="-13" dirty="0">
                <a:latin typeface="UKIJ Inchike"/>
                <a:cs typeface="UKIJ Inchike"/>
              </a:rPr>
              <a:t>-</a:t>
            </a:r>
            <a:r>
              <a:rPr sz="1941" spc="-9" dirty="0">
                <a:latin typeface="UKIJ Inchike"/>
                <a:cs typeface="UKIJ Inchike"/>
              </a:rPr>
              <a:t>C</a:t>
            </a:r>
            <a:r>
              <a:rPr sz="1941" spc="-4" dirty="0">
                <a:latin typeface="UKIJ Inchike"/>
                <a:cs typeface="UKIJ Inchike"/>
              </a:rPr>
              <a:t>,</a:t>
            </a:r>
            <a:r>
              <a:rPr sz="1941" dirty="0">
                <a:latin typeface="UKIJ Inchike"/>
                <a:cs typeface="UKIJ Inchike"/>
              </a:rPr>
              <a:t>	</a:t>
            </a:r>
            <a:r>
              <a:rPr sz="1941" spc="-4" dirty="0">
                <a:latin typeface="UKIJ Inchike"/>
                <a:cs typeface="UKIJ Inchike"/>
              </a:rPr>
              <a:t>A</a:t>
            </a:r>
            <a:r>
              <a:rPr sz="1941" spc="4" dirty="0">
                <a:latin typeface="UKIJ Inchike"/>
                <a:cs typeface="UKIJ Inchike"/>
              </a:rPr>
              <a:t>-</a:t>
            </a:r>
            <a:r>
              <a:rPr sz="1941" spc="-22" dirty="0">
                <a:latin typeface="UKIJ Inchike"/>
                <a:cs typeface="UKIJ Inchike"/>
              </a:rPr>
              <a:t>G</a:t>
            </a:r>
            <a:r>
              <a:rPr sz="1941" dirty="0">
                <a:latin typeface="UKIJ Inchike"/>
                <a:cs typeface="UKIJ Inchike"/>
              </a:rPr>
              <a:t>n</a:t>
            </a:r>
            <a:r>
              <a:rPr sz="1941" spc="-13" dirty="0">
                <a:latin typeface="UKIJ Inchike"/>
                <a:cs typeface="UKIJ Inchike"/>
              </a:rPr>
              <a:t>d</a:t>
            </a:r>
            <a:r>
              <a:rPr sz="1941" spc="-4" dirty="0">
                <a:latin typeface="UKIJ Inchike"/>
                <a:cs typeface="UKIJ Inchike"/>
              </a:rPr>
              <a:t>,</a:t>
            </a:r>
            <a:r>
              <a:rPr sz="1941" spc="4" dirty="0">
                <a:latin typeface="UKIJ Inchike"/>
                <a:cs typeface="UKIJ Inchike"/>
              </a:rPr>
              <a:t> </a:t>
            </a:r>
            <a:r>
              <a:rPr sz="1941" spc="-4" dirty="0">
                <a:latin typeface="UKIJ Inchike"/>
                <a:cs typeface="UKIJ Inchike"/>
              </a:rPr>
              <a:t>B</a:t>
            </a:r>
            <a:r>
              <a:rPr sz="1941" spc="-13" dirty="0">
                <a:latin typeface="UKIJ Inchike"/>
                <a:cs typeface="UKIJ Inchike"/>
              </a:rPr>
              <a:t>-</a:t>
            </a:r>
            <a:r>
              <a:rPr sz="1941" dirty="0">
                <a:latin typeface="UKIJ Inchike"/>
                <a:cs typeface="UKIJ Inchike"/>
              </a:rPr>
              <a:t>G</a:t>
            </a:r>
            <a:r>
              <a:rPr sz="1941" spc="-22" dirty="0">
                <a:latin typeface="UKIJ Inchike"/>
                <a:cs typeface="UKIJ Inchike"/>
              </a:rPr>
              <a:t>n</a:t>
            </a:r>
            <a:r>
              <a:rPr sz="1941" spc="9" dirty="0">
                <a:latin typeface="UKIJ Inchike"/>
                <a:cs typeface="UKIJ Inchike"/>
              </a:rPr>
              <a:t>d</a:t>
            </a:r>
            <a:r>
              <a:rPr sz="1941" spc="-4" dirty="0">
                <a:latin typeface="UKIJ Inchike"/>
                <a:cs typeface="UKIJ Inchike"/>
              </a:rPr>
              <a:t>,</a:t>
            </a:r>
            <a:r>
              <a:rPr sz="1941" dirty="0">
                <a:latin typeface="UKIJ Inchike"/>
                <a:cs typeface="UKIJ Inchike"/>
              </a:rPr>
              <a:t>	</a:t>
            </a:r>
            <a:r>
              <a:rPr sz="1941" spc="13" dirty="0">
                <a:latin typeface="UKIJ Inchike"/>
                <a:cs typeface="UKIJ Inchike"/>
              </a:rPr>
              <a:t>C</a:t>
            </a:r>
            <a:r>
              <a:rPr sz="1941" spc="-13" dirty="0">
                <a:latin typeface="UKIJ Inchike"/>
                <a:cs typeface="UKIJ Inchike"/>
              </a:rPr>
              <a:t>-</a:t>
            </a:r>
            <a:r>
              <a:rPr sz="1941" spc="-22" dirty="0">
                <a:latin typeface="UKIJ Inchike"/>
                <a:cs typeface="UKIJ Inchike"/>
              </a:rPr>
              <a:t>G</a:t>
            </a:r>
            <a:r>
              <a:rPr sz="1941" dirty="0">
                <a:latin typeface="UKIJ Inchike"/>
                <a:cs typeface="UKIJ Inchike"/>
              </a:rPr>
              <a:t>n</a:t>
            </a:r>
            <a:r>
              <a:rPr sz="1941" spc="-4" dirty="0">
                <a:latin typeface="UKIJ Inchike"/>
                <a:cs typeface="UKIJ Inchike"/>
              </a:rPr>
              <a:t>d</a:t>
            </a:r>
            <a:endParaRPr sz="1941">
              <a:latin typeface="UKIJ Inchike"/>
              <a:cs typeface="UKIJ Inchike"/>
            </a:endParaRPr>
          </a:p>
          <a:p>
            <a:pPr marL="509895" indent="-499249">
              <a:lnSpc>
                <a:spcPct val="100000"/>
              </a:lnSpc>
              <a:spcBef>
                <a:spcPts val="618"/>
              </a:spcBef>
              <a:buSzPct val="75409"/>
              <a:buAutoNum type="arabicPeriod"/>
              <a:tabLst>
                <a:tab pos="509895" algn="l"/>
                <a:tab pos="510455" algn="l"/>
              </a:tabLst>
            </a:pPr>
            <a:r>
              <a:rPr sz="2691" spc="9" dirty="0">
                <a:latin typeface="UKIJ Inchike"/>
                <a:cs typeface="UKIJ Inchike"/>
              </a:rPr>
              <a:t>Check meter </a:t>
            </a:r>
            <a:r>
              <a:rPr sz="2691" spc="22" dirty="0">
                <a:latin typeface="UKIJ Inchike"/>
                <a:cs typeface="UKIJ Inchike"/>
              </a:rPr>
              <a:t>on </a:t>
            </a:r>
            <a:r>
              <a:rPr sz="2691" spc="13" dirty="0">
                <a:latin typeface="UKIJ Inchike"/>
                <a:cs typeface="UKIJ Inchike"/>
              </a:rPr>
              <a:t>known</a:t>
            </a:r>
            <a:r>
              <a:rPr sz="2691" spc="-13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live</a:t>
            </a:r>
            <a:endParaRPr sz="2691">
              <a:latin typeface="UKIJ Inchike"/>
              <a:cs typeface="UKIJ Inchike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222135" y="3347589"/>
            <a:ext cx="1108822" cy="522194"/>
            <a:chOff x="6305486" y="3793934"/>
            <a:chExt cx="1256665" cy="591820"/>
          </a:xfrm>
        </p:grpSpPr>
        <p:sp>
          <p:nvSpPr>
            <p:cNvPr id="7" name="object 7"/>
            <p:cNvSpPr/>
            <p:nvPr/>
          </p:nvSpPr>
          <p:spPr>
            <a:xfrm>
              <a:off x="6431279" y="3834383"/>
              <a:ext cx="1130935" cy="281940"/>
            </a:xfrm>
            <a:custGeom>
              <a:avLst/>
              <a:gdLst/>
              <a:ahLst/>
              <a:cxnLst/>
              <a:rect l="l" t="t" r="r" b="b"/>
              <a:pathLst>
                <a:path w="1130934" h="281939">
                  <a:moveTo>
                    <a:pt x="896738" y="77007"/>
                  </a:moveTo>
                  <a:lnTo>
                    <a:pt x="885444" y="0"/>
                  </a:lnTo>
                  <a:lnTo>
                    <a:pt x="1103030" y="71628"/>
                  </a:lnTo>
                  <a:lnTo>
                    <a:pt x="934212" y="71628"/>
                  </a:lnTo>
                  <a:lnTo>
                    <a:pt x="896738" y="77007"/>
                  </a:lnTo>
                  <a:close/>
                </a:path>
                <a:path w="1130934" h="281939">
                  <a:moveTo>
                    <a:pt x="907693" y="151702"/>
                  </a:moveTo>
                  <a:lnTo>
                    <a:pt x="896738" y="77007"/>
                  </a:lnTo>
                  <a:lnTo>
                    <a:pt x="934212" y="71628"/>
                  </a:lnTo>
                  <a:lnTo>
                    <a:pt x="944880" y="146304"/>
                  </a:lnTo>
                  <a:lnTo>
                    <a:pt x="907693" y="151702"/>
                  </a:lnTo>
                  <a:close/>
                </a:path>
                <a:path w="1130934" h="281939">
                  <a:moveTo>
                    <a:pt x="918972" y="228600"/>
                  </a:moveTo>
                  <a:lnTo>
                    <a:pt x="907693" y="151702"/>
                  </a:lnTo>
                  <a:lnTo>
                    <a:pt x="944880" y="146304"/>
                  </a:lnTo>
                  <a:lnTo>
                    <a:pt x="934212" y="71628"/>
                  </a:lnTo>
                  <a:lnTo>
                    <a:pt x="1103030" y="71628"/>
                  </a:lnTo>
                  <a:lnTo>
                    <a:pt x="1130808" y="80772"/>
                  </a:lnTo>
                  <a:lnTo>
                    <a:pt x="918972" y="228600"/>
                  </a:lnTo>
                  <a:close/>
                </a:path>
                <a:path w="1130934" h="281939">
                  <a:moveTo>
                    <a:pt x="10668" y="281940"/>
                  </a:moveTo>
                  <a:lnTo>
                    <a:pt x="0" y="205740"/>
                  </a:lnTo>
                  <a:lnTo>
                    <a:pt x="896738" y="77007"/>
                  </a:lnTo>
                  <a:lnTo>
                    <a:pt x="907693" y="151702"/>
                  </a:lnTo>
                  <a:lnTo>
                    <a:pt x="10668" y="28194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6310883" y="3799331"/>
              <a:ext cx="447040" cy="581025"/>
            </a:xfrm>
            <a:custGeom>
              <a:avLst/>
              <a:gdLst/>
              <a:ahLst/>
              <a:cxnLst/>
              <a:rect l="l" t="t" r="r" b="b"/>
              <a:pathLst>
                <a:path w="447040" h="581025">
                  <a:moveTo>
                    <a:pt x="446532" y="580644"/>
                  </a:moveTo>
                  <a:lnTo>
                    <a:pt x="0" y="580644"/>
                  </a:lnTo>
                  <a:lnTo>
                    <a:pt x="0" y="0"/>
                  </a:lnTo>
                  <a:lnTo>
                    <a:pt x="446532" y="0"/>
                  </a:lnTo>
                  <a:lnTo>
                    <a:pt x="446532" y="5806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6310883" y="3799331"/>
              <a:ext cx="447040" cy="581025"/>
            </a:xfrm>
            <a:custGeom>
              <a:avLst/>
              <a:gdLst/>
              <a:ahLst/>
              <a:cxnLst/>
              <a:rect l="l" t="t" r="r" b="b"/>
              <a:pathLst>
                <a:path w="447040" h="581025">
                  <a:moveTo>
                    <a:pt x="0" y="0"/>
                  </a:moveTo>
                  <a:lnTo>
                    <a:pt x="446532" y="0"/>
                  </a:lnTo>
                  <a:lnTo>
                    <a:pt x="446532" y="580644"/>
                  </a:lnTo>
                  <a:lnTo>
                    <a:pt x="0" y="580644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315628" y="3392438"/>
            <a:ext cx="207309" cy="417419"/>
          </a:xfrm>
          <a:prstGeom prst="rect">
            <a:avLst/>
          </a:prstGeom>
        </p:spPr>
        <p:txBody>
          <a:bodyPr vert="horz" wrap="square" lIns="0" tIns="3922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1"/>
              </a:spcBef>
            </a:pPr>
            <a:r>
              <a:rPr sz="2691" spc="18" dirty="0">
                <a:solidFill>
                  <a:srgbClr val="FF0000"/>
                </a:solidFill>
                <a:latin typeface="UKIJ Inchike"/>
                <a:cs typeface="UKIJ Inchike"/>
              </a:rPr>
              <a:t>A</a:t>
            </a:r>
            <a:endParaRPr sz="2691">
              <a:latin typeface="UKIJ Inchike"/>
              <a:cs typeface="UKIJ Inchike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041061" y="3528508"/>
            <a:ext cx="733985" cy="1387288"/>
            <a:chOff x="7233602" y="3998976"/>
            <a:chExt cx="831850" cy="1572260"/>
          </a:xfrm>
        </p:grpSpPr>
        <p:sp>
          <p:nvSpPr>
            <p:cNvPr id="12" name="object 12"/>
            <p:cNvSpPr/>
            <p:nvPr/>
          </p:nvSpPr>
          <p:spPr>
            <a:xfrm>
              <a:off x="7385304" y="3998976"/>
              <a:ext cx="680085" cy="1071880"/>
            </a:xfrm>
            <a:custGeom>
              <a:avLst/>
              <a:gdLst/>
              <a:ahLst/>
              <a:cxnLst/>
              <a:rect l="l" t="t" r="r" b="b"/>
              <a:pathLst>
                <a:path w="680084" h="1071879">
                  <a:moveTo>
                    <a:pt x="525644" y="177208"/>
                  </a:moveTo>
                  <a:lnTo>
                    <a:pt x="460248" y="137160"/>
                  </a:lnTo>
                  <a:lnTo>
                    <a:pt x="679704" y="0"/>
                  </a:lnTo>
                  <a:lnTo>
                    <a:pt x="666853" y="144780"/>
                  </a:lnTo>
                  <a:lnTo>
                    <a:pt x="545592" y="144780"/>
                  </a:lnTo>
                  <a:lnTo>
                    <a:pt x="525644" y="177208"/>
                  </a:lnTo>
                  <a:close/>
                </a:path>
                <a:path w="680084" h="1071879">
                  <a:moveTo>
                    <a:pt x="590949" y="217201"/>
                  </a:moveTo>
                  <a:lnTo>
                    <a:pt x="525644" y="177208"/>
                  </a:lnTo>
                  <a:lnTo>
                    <a:pt x="545592" y="144780"/>
                  </a:lnTo>
                  <a:lnTo>
                    <a:pt x="611124" y="184404"/>
                  </a:lnTo>
                  <a:lnTo>
                    <a:pt x="590949" y="217201"/>
                  </a:lnTo>
                  <a:close/>
                </a:path>
                <a:path w="680084" h="1071879">
                  <a:moveTo>
                    <a:pt x="656844" y="257556"/>
                  </a:moveTo>
                  <a:lnTo>
                    <a:pt x="590949" y="217201"/>
                  </a:lnTo>
                  <a:lnTo>
                    <a:pt x="611124" y="184404"/>
                  </a:lnTo>
                  <a:lnTo>
                    <a:pt x="545592" y="144780"/>
                  </a:lnTo>
                  <a:lnTo>
                    <a:pt x="666853" y="144780"/>
                  </a:lnTo>
                  <a:lnTo>
                    <a:pt x="656844" y="257556"/>
                  </a:lnTo>
                  <a:close/>
                </a:path>
                <a:path w="680084" h="1071879">
                  <a:moveTo>
                    <a:pt x="65532" y="1071372"/>
                  </a:moveTo>
                  <a:lnTo>
                    <a:pt x="0" y="1031748"/>
                  </a:lnTo>
                  <a:lnTo>
                    <a:pt x="525644" y="177208"/>
                  </a:lnTo>
                  <a:lnTo>
                    <a:pt x="590949" y="217201"/>
                  </a:lnTo>
                  <a:lnTo>
                    <a:pt x="65532" y="107137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" name="object 13"/>
            <p:cNvSpPr/>
            <p:nvPr/>
          </p:nvSpPr>
          <p:spPr>
            <a:xfrm>
              <a:off x="7239000" y="4985004"/>
              <a:ext cx="443865" cy="581025"/>
            </a:xfrm>
            <a:custGeom>
              <a:avLst/>
              <a:gdLst/>
              <a:ahLst/>
              <a:cxnLst/>
              <a:rect l="l" t="t" r="r" b="b"/>
              <a:pathLst>
                <a:path w="443865" h="581025">
                  <a:moveTo>
                    <a:pt x="443483" y="580644"/>
                  </a:moveTo>
                  <a:lnTo>
                    <a:pt x="0" y="580644"/>
                  </a:lnTo>
                  <a:lnTo>
                    <a:pt x="0" y="0"/>
                  </a:lnTo>
                  <a:lnTo>
                    <a:pt x="443483" y="0"/>
                  </a:lnTo>
                  <a:lnTo>
                    <a:pt x="443483" y="5806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" name="object 14"/>
            <p:cNvSpPr/>
            <p:nvPr/>
          </p:nvSpPr>
          <p:spPr>
            <a:xfrm>
              <a:off x="7239000" y="4985004"/>
              <a:ext cx="443865" cy="581025"/>
            </a:xfrm>
            <a:custGeom>
              <a:avLst/>
              <a:gdLst/>
              <a:ahLst/>
              <a:cxnLst/>
              <a:rect l="l" t="t" r="r" b="b"/>
              <a:pathLst>
                <a:path w="443865" h="581025">
                  <a:moveTo>
                    <a:pt x="0" y="0"/>
                  </a:moveTo>
                  <a:lnTo>
                    <a:pt x="443483" y="0"/>
                  </a:lnTo>
                  <a:lnTo>
                    <a:pt x="443483" y="580644"/>
                  </a:lnTo>
                  <a:lnTo>
                    <a:pt x="0" y="580644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133195" y="4438654"/>
            <a:ext cx="203947" cy="417419"/>
          </a:xfrm>
          <a:prstGeom prst="rect">
            <a:avLst/>
          </a:prstGeom>
        </p:spPr>
        <p:txBody>
          <a:bodyPr vert="horz" wrap="square" lIns="0" tIns="3922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1"/>
              </a:spcBef>
            </a:pPr>
            <a:r>
              <a:rPr sz="2691" spc="18" dirty="0">
                <a:solidFill>
                  <a:srgbClr val="FF0000"/>
                </a:solidFill>
                <a:latin typeface="UKIJ Inchike"/>
                <a:cs typeface="UKIJ Inchike"/>
              </a:rPr>
              <a:t>B</a:t>
            </a:r>
            <a:endParaRPr sz="2691">
              <a:latin typeface="UKIJ Inchike"/>
              <a:cs typeface="UKIJ Inchike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9144448" y="3513716"/>
            <a:ext cx="1059516" cy="603437"/>
            <a:chOff x="8484107" y="3982211"/>
            <a:chExt cx="1200785" cy="683895"/>
          </a:xfrm>
        </p:grpSpPr>
        <p:sp>
          <p:nvSpPr>
            <p:cNvPr id="17" name="object 17"/>
            <p:cNvSpPr/>
            <p:nvPr/>
          </p:nvSpPr>
          <p:spPr>
            <a:xfrm>
              <a:off x="8484107" y="3982211"/>
              <a:ext cx="1019810" cy="472440"/>
            </a:xfrm>
            <a:custGeom>
              <a:avLst/>
              <a:gdLst/>
              <a:ahLst/>
              <a:cxnLst/>
              <a:rect l="l" t="t" r="r" b="b"/>
              <a:pathLst>
                <a:path w="1019809" h="472439">
                  <a:moveTo>
                    <a:pt x="167640" y="211836"/>
                  </a:moveTo>
                  <a:lnTo>
                    <a:pt x="0" y="16764"/>
                  </a:lnTo>
                  <a:lnTo>
                    <a:pt x="256032" y="0"/>
                  </a:lnTo>
                  <a:lnTo>
                    <a:pt x="232503" y="56388"/>
                  </a:lnTo>
                  <a:lnTo>
                    <a:pt x="192024" y="56388"/>
                  </a:lnTo>
                  <a:lnTo>
                    <a:pt x="161544" y="126492"/>
                  </a:lnTo>
                  <a:lnTo>
                    <a:pt x="197066" y="141314"/>
                  </a:lnTo>
                  <a:lnTo>
                    <a:pt x="167640" y="211836"/>
                  </a:lnTo>
                  <a:close/>
                </a:path>
                <a:path w="1019809" h="472439">
                  <a:moveTo>
                    <a:pt x="197066" y="141314"/>
                  </a:moveTo>
                  <a:lnTo>
                    <a:pt x="161544" y="126492"/>
                  </a:lnTo>
                  <a:lnTo>
                    <a:pt x="192024" y="56388"/>
                  </a:lnTo>
                  <a:lnTo>
                    <a:pt x="226513" y="70742"/>
                  </a:lnTo>
                  <a:lnTo>
                    <a:pt x="197066" y="141314"/>
                  </a:lnTo>
                  <a:close/>
                </a:path>
                <a:path w="1019809" h="472439">
                  <a:moveTo>
                    <a:pt x="226513" y="70742"/>
                  </a:moveTo>
                  <a:lnTo>
                    <a:pt x="192024" y="56388"/>
                  </a:lnTo>
                  <a:lnTo>
                    <a:pt x="232503" y="56388"/>
                  </a:lnTo>
                  <a:lnTo>
                    <a:pt x="226513" y="70742"/>
                  </a:lnTo>
                  <a:close/>
                </a:path>
                <a:path w="1019809" h="472439">
                  <a:moveTo>
                    <a:pt x="990600" y="472440"/>
                  </a:moveTo>
                  <a:lnTo>
                    <a:pt x="197066" y="141314"/>
                  </a:lnTo>
                  <a:lnTo>
                    <a:pt x="226513" y="70742"/>
                  </a:lnTo>
                  <a:lnTo>
                    <a:pt x="1019556" y="400812"/>
                  </a:lnTo>
                  <a:lnTo>
                    <a:pt x="990600" y="47244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" name="object 18"/>
            <p:cNvSpPr/>
            <p:nvPr/>
          </p:nvSpPr>
          <p:spPr>
            <a:xfrm>
              <a:off x="9230867" y="4078223"/>
              <a:ext cx="448309" cy="582295"/>
            </a:xfrm>
            <a:custGeom>
              <a:avLst/>
              <a:gdLst/>
              <a:ahLst/>
              <a:cxnLst/>
              <a:rect l="l" t="t" r="r" b="b"/>
              <a:pathLst>
                <a:path w="448309" h="582295">
                  <a:moveTo>
                    <a:pt x="448055" y="582167"/>
                  </a:moveTo>
                  <a:lnTo>
                    <a:pt x="0" y="582167"/>
                  </a:lnTo>
                  <a:lnTo>
                    <a:pt x="0" y="0"/>
                  </a:lnTo>
                  <a:lnTo>
                    <a:pt x="448055" y="0"/>
                  </a:lnTo>
                  <a:lnTo>
                    <a:pt x="448055" y="5821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" name="object 19"/>
            <p:cNvSpPr/>
            <p:nvPr/>
          </p:nvSpPr>
          <p:spPr>
            <a:xfrm>
              <a:off x="9230867" y="4078223"/>
              <a:ext cx="448309" cy="582295"/>
            </a:xfrm>
            <a:custGeom>
              <a:avLst/>
              <a:gdLst/>
              <a:ahLst/>
              <a:cxnLst/>
              <a:rect l="l" t="t" r="r" b="b"/>
              <a:pathLst>
                <a:path w="448309" h="582295">
                  <a:moveTo>
                    <a:pt x="0" y="0"/>
                  </a:moveTo>
                  <a:lnTo>
                    <a:pt x="448055" y="0"/>
                  </a:lnTo>
                  <a:lnTo>
                    <a:pt x="448055" y="582167"/>
                  </a:lnTo>
                  <a:lnTo>
                    <a:pt x="0" y="582167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9890669" y="3639986"/>
            <a:ext cx="207869" cy="417419"/>
          </a:xfrm>
          <a:prstGeom prst="rect">
            <a:avLst/>
          </a:prstGeom>
        </p:spPr>
        <p:txBody>
          <a:bodyPr vert="horz" wrap="square" lIns="0" tIns="3922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1"/>
              </a:spcBef>
            </a:pPr>
            <a:r>
              <a:rPr sz="2691" spc="18" dirty="0">
                <a:solidFill>
                  <a:srgbClr val="FF0000"/>
                </a:solidFill>
                <a:latin typeface="UKIJ Inchike"/>
                <a:cs typeface="UKIJ Inchike"/>
              </a:rPr>
              <a:t>C</a:t>
            </a:r>
            <a:endParaRPr sz="2691">
              <a:latin typeface="UKIJ Inchike"/>
              <a:cs typeface="UKIJ Inchike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224825" y="3346244"/>
            <a:ext cx="1160369" cy="523315"/>
            <a:chOff x="6308534" y="3792410"/>
            <a:chExt cx="1315085" cy="593090"/>
          </a:xfrm>
        </p:grpSpPr>
        <p:sp>
          <p:nvSpPr>
            <p:cNvPr id="22" name="object 22"/>
            <p:cNvSpPr/>
            <p:nvPr/>
          </p:nvSpPr>
          <p:spPr>
            <a:xfrm>
              <a:off x="6454139" y="3838955"/>
              <a:ext cx="1169035" cy="281940"/>
            </a:xfrm>
            <a:custGeom>
              <a:avLst/>
              <a:gdLst/>
              <a:ahLst/>
              <a:cxnLst/>
              <a:rect l="l" t="t" r="r" b="b"/>
              <a:pathLst>
                <a:path w="1169034" h="281939">
                  <a:moveTo>
                    <a:pt x="934112" y="75492"/>
                  </a:moveTo>
                  <a:lnTo>
                    <a:pt x="923544" y="0"/>
                  </a:lnTo>
                  <a:lnTo>
                    <a:pt x="1132557" y="70104"/>
                  </a:lnTo>
                  <a:lnTo>
                    <a:pt x="972312" y="70104"/>
                  </a:lnTo>
                  <a:lnTo>
                    <a:pt x="934112" y="75492"/>
                  </a:lnTo>
                  <a:close/>
                </a:path>
                <a:path w="1169034" h="281939">
                  <a:moveTo>
                    <a:pt x="944772" y="151633"/>
                  </a:moveTo>
                  <a:lnTo>
                    <a:pt x="934112" y="75492"/>
                  </a:lnTo>
                  <a:lnTo>
                    <a:pt x="972312" y="70104"/>
                  </a:lnTo>
                  <a:lnTo>
                    <a:pt x="982980" y="146304"/>
                  </a:lnTo>
                  <a:lnTo>
                    <a:pt x="944772" y="151633"/>
                  </a:lnTo>
                  <a:close/>
                </a:path>
                <a:path w="1169034" h="281939">
                  <a:moveTo>
                    <a:pt x="955548" y="228600"/>
                  </a:moveTo>
                  <a:lnTo>
                    <a:pt x="944772" y="151633"/>
                  </a:lnTo>
                  <a:lnTo>
                    <a:pt x="982980" y="146304"/>
                  </a:lnTo>
                  <a:lnTo>
                    <a:pt x="972312" y="70104"/>
                  </a:lnTo>
                  <a:lnTo>
                    <a:pt x="1132557" y="70104"/>
                  </a:lnTo>
                  <a:lnTo>
                    <a:pt x="1168908" y="82296"/>
                  </a:lnTo>
                  <a:lnTo>
                    <a:pt x="955548" y="228600"/>
                  </a:lnTo>
                  <a:close/>
                </a:path>
                <a:path w="1169034" h="281939">
                  <a:moveTo>
                    <a:pt x="10668" y="281940"/>
                  </a:moveTo>
                  <a:lnTo>
                    <a:pt x="0" y="207264"/>
                  </a:lnTo>
                  <a:lnTo>
                    <a:pt x="934112" y="75492"/>
                  </a:lnTo>
                  <a:lnTo>
                    <a:pt x="944772" y="151633"/>
                  </a:lnTo>
                  <a:lnTo>
                    <a:pt x="10668" y="28194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" name="object 23"/>
            <p:cNvSpPr/>
            <p:nvPr/>
          </p:nvSpPr>
          <p:spPr>
            <a:xfrm>
              <a:off x="6313931" y="3797807"/>
              <a:ext cx="448309" cy="582295"/>
            </a:xfrm>
            <a:custGeom>
              <a:avLst/>
              <a:gdLst/>
              <a:ahLst/>
              <a:cxnLst/>
              <a:rect l="l" t="t" r="r" b="b"/>
              <a:pathLst>
                <a:path w="448309" h="582295">
                  <a:moveTo>
                    <a:pt x="448055" y="582167"/>
                  </a:moveTo>
                  <a:lnTo>
                    <a:pt x="0" y="582167"/>
                  </a:lnTo>
                  <a:lnTo>
                    <a:pt x="0" y="0"/>
                  </a:lnTo>
                  <a:lnTo>
                    <a:pt x="448055" y="0"/>
                  </a:lnTo>
                  <a:lnTo>
                    <a:pt x="448055" y="5821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" name="object 24"/>
            <p:cNvSpPr/>
            <p:nvPr/>
          </p:nvSpPr>
          <p:spPr>
            <a:xfrm>
              <a:off x="6313931" y="3797807"/>
              <a:ext cx="448309" cy="582295"/>
            </a:xfrm>
            <a:custGeom>
              <a:avLst/>
              <a:gdLst/>
              <a:ahLst/>
              <a:cxnLst/>
              <a:rect l="l" t="t" r="r" b="b"/>
              <a:pathLst>
                <a:path w="448309" h="582295">
                  <a:moveTo>
                    <a:pt x="0" y="0"/>
                  </a:moveTo>
                  <a:lnTo>
                    <a:pt x="448055" y="0"/>
                  </a:lnTo>
                  <a:lnTo>
                    <a:pt x="448055" y="582167"/>
                  </a:lnTo>
                  <a:lnTo>
                    <a:pt x="0" y="582167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7307122" y="3381401"/>
            <a:ext cx="229721" cy="437589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5"/>
              </a:spcBef>
            </a:pPr>
            <a:r>
              <a:rPr sz="2691" spc="18" dirty="0">
                <a:solidFill>
                  <a:srgbClr val="FF0000"/>
                </a:solidFill>
                <a:latin typeface="UKIJ Inchike"/>
                <a:cs typeface="UKIJ Inchike"/>
              </a:rPr>
              <a:t>A</a:t>
            </a:r>
            <a:endParaRPr sz="2691">
              <a:latin typeface="UKIJ Inchike"/>
              <a:cs typeface="UKIJ Inchike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8041061" y="3494891"/>
            <a:ext cx="739028" cy="1414182"/>
            <a:chOff x="7233602" y="3960876"/>
            <a:chExt cx="837565" cy="1602740"/>
          </a:xfrm>
        </p:grpSpPr>
        <p:sp>
          <p:nvSpPr>
            <p:cNvPr id="27" name="object 27"/>
            <p:cNvSpPr/>
            <p:nvPr/>
          </p:nvSpPr>
          <p:spPr>
            <a:xfrm>
              <a:off x="7367016" y="3960876"/>
              <a:ext cx="704215" cy="1193800"/>
            </a:xfrm>
            <a:custGeom>
              <a:avLst/>
              <a:gdLst/>
              <a:ahLst/>
              <a:cxnLst/>
              <a:rect l="l" t="t" r="r" b="b"/>
              <a:pathLst>
                <a:path w="704215" h="1193800">
                  <a:moveTo>
                    <a:pt x="556742" y="181629"/>
                  </a:moveTo>
                  <a:lnTo>
                    <a:pt x="489204" y="143256"/>
                  </a:lnTo>
                  <a:lnTo>
                    <a:pt x="704088" y="0"/>
                  </a:lnTo>
                  <a:lnTo>
                    <a:pt x="696215" y="147828"/>
                  </a:lnTo>
                  <a:lnTo>
                    <a:pt x="576072" y="147828"/>
                  </a:lnTo>
                  <a:lnTo>
                    <a:pt x="556742" y="181629"/>
                  </a:lnTo>
                  <a:close/>
                </a:path>
                <a:path w="704215" h="1193800">
                  <a:moveTo>
                    <a:pt x="622685" y="219097"/>
                  </a:moveTo>
                  <a:lnTo>
                    <a:pt x="556742" y="181629"/>
                  </a:lnTo>
                  <a:lnTo>
                    <a:pt x="576072" y="147828"/>
                  </a:lnTo>
                  <a:lnTo>
                    <a:pt x="641604" y="185928"/>
                  </a:lnTo>
                  <a:lnTo>
                    <a:pt x="622685" y="219097"/>
                  </a:lnTo>
                  <a:close/>
                </a:path>
                <a:path w="704215" h="1193800">
                  <a:moveTo>
                    <a:pt x="690372" y="257556"/>
                  </a:moveTo>
                  <a:lnTo>
                    <a:pt x="622685" y="219097"/>
                  </a:lnTo>
                  <a:lnTo>
                    <a:pt x="641604" y="185928"/>
                  </a:lnTo>
                  <a:lnTo>
                    <a:pt x="576072" y="147828"/>
                  </a:lnTo>
                  <a:lnTo>
                    <a:pt x="696215" y="147828"/>
                  </a:lnTo>
                  <a:lnTo>
                    <a:pt x="690372" y="257556"/>
                  </a:lnTo>
                  <a:close/>
                </a:path>
                <a:path w="704215" h="1193800">
                  <a:moveTo>
                    <a:pt x="67056" y="1193292"/>
                  </a:moveTo>
                  <a:lnTo>
                    <a:pt x="0" y="1155192"/>
                  </a:lnTo>
                  <a:lnTo>
                    <a:pt x="556742" y="181629"/>
                  </a:lnTo>
                  <a:lnTo>
                    <a:pt x="622685" y="219097"/>
                  </a:lnTo>
                  <a:lnTo>
                    <a:pt x="67056" y="119329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" name="object 28"/>
            <p:cNvSpPr/>
            <p:nvPr/>
          </p:nvSpPr>
          <p:spPr>
            <a:xfrm>
              <a:off x="7239000" y="4975860"/>
              <a:ext cx="443865" cy="582295"/>
            </a:xfrm>
            <a:custGeom>
              <a:avLst/>
              <a:gdLst/>
              <a:ahLst/>
              <a:cxnLst/>
              <a:rect l="l" t="t" r="r" b="b"/>
              <a:pathLst>
                <a:path w="443865" h="582295">
                  <a:moveTo>
                    <a:pt x="443483" y="582168"/>
                  </a:moveTo>
                  <a:lnTo>
                    <a:pt x="0" y="582168"/>
                  </a:lnTo>
                  <a:lnTo>
                    <a:pt x="0" y="0"/>
                  </a:lnTo>
                  <a:lnTo>
                    <a:pt x="443483" y="0"/>
                  </a:lnTo>
                  <a:lnTo>
                    <a:pt x="443483" y="5821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" name="object 29"/>
            <p:cNvSpPr/>
            <p:nvPr/>
          </p:nvSpPr>
          <p:spPr>
            <a:xfrm>
              <a:off x="7239000" y="4975860"/>
              <a:ext cx="443865" cy="582295"/>
            </a:xfrm>
            <a:custGeom>
              <a:avLst/>
              <a:gdLst/>
              <a:ahLst/>
              <a:cxnLst/>
              <a:rect l="l" t="t" r="r" b="b"/>
              <a:pathLst>
                <a:path w="443865" h="582295">
                  <a:moveTo>
                    <a:pt x="0" y="0"/>
                  </a:moveTo>
                  <a:lnTo>
                    <a:pt x="443483" y="0"/>
                  </a:lnTo>
                  <a:lnTo>
                    <a:pt x="443483" y="582168"/>
                  </a:lnTo>
                  <a:lnTo>
                    <a:pt x="0" y="58216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8050529" y="4420867"/>
            <a:ext cx="382121" cy="437589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82368">
              <a:lnSpc>
                <a:spcPct val="100000"/>
              </a:lnSpc>
              <a:spcBef>
                <a:spcPts val="115"/>
              </a:spcBef>
            </a:pPr>
            <a:r>
              <a:rPr sz="2691" spc="18" dirty="0">
                <a:solidFill>
                  <a:srgbClr val="FF0000"/>
                </a:solidFill>
                <a:latin typeface="UKIJ Inchike"/>
                <a:cs typeface="UKIJ Inchike"/>
              </a:rPr>
              <a:t>B</a:t>
            </a:r>
            <a:endParaRPr sz="2691">
              <a:latin typeface="UKIJ Inchike"/>
              <a:cs typeface="UKIJ Inchike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9169998" y="3480098"/>
            <a:ext cx="1020296" cy="644899"/>
            <a:chOff x="8513064" y="3944111"/>
            <a:chExt cx="1156335" cy="730885"/>
          </a:xfrm>
        </p:grpSpPr>
        <p:sp>
          <p:nvSpPr>
            <p:cNvPr id="32" name="object 32"/>
            <p:cNvSpPr/>
            <p:nvPr/>
          </p:nvSpPr>
          <p:spPr>
            <a:xfrm>
              <a:off x="8513064" y="3944111"/>
              <a:ext cx="1021080" cy="472440"/>
            </a:xfrm>
            <a:custGeom>
              <a:avLst/>
              <a:gdLst/>
              <a:ahLst/>
              <a:cxnLst/>
              <a:rect l="l" t="t" r="r" b="b"/>
              <a:pathLst>
                <a:path w="1021079" h="472439">
                  <a:moveTo>
                    <a:pt x="169164" y="211836"/>
                  </a:moveTo>
                  <a:lnTo>
                    <a:pt x="0" y="16764"/>
                  </a:lnTo>
                  <a:lnTo>
                    <a:pt x="257556" y="0"/>
                  </a:lnTo>
                  <a:lnTo>
                    <a:pt x="234663" y="54864"/>
                  </a:lnTo>
                  <a:lnTo>
                    <a:pt x="192024" y="54864"/>
                  </a:lnTo>
                  <a:lnTo>
                    <a:pt x="163068" y="126492"/>
                  </a:lnTo>
                  <a:lnTo>
                    <a:pt x="198580" y="141337"/>
                  </a:lnTo>
                  <a:lnTo>
                    <a:pt x="169164" y="211836"/>
                  </a:lnTo>
                  <a:close/>
                </a:path>
                <a:path w="1021079" h="472439">
                  <a:moveTo>
                    <a:pt x="198580" y="141337"/>
                  </a:moveTo>
                  <a:lnTo>
                    <a:pt x="163068" y="126492"/>
                  </a:lnTo>
                  <a:lnTo>
                    <a:pt x="192024" y="54864"/>
                  </a:lnTo>
                  <a:lnTo>
                    <a:pt x="228339" y="70017"/>
                  </a:lnTo>
                  <a:lnTo>
                    <a:pt x="198580" y="141337"/>
                  </a:lnTo>
                  <a:close/>
                </a:path>
                <a:path w="1021079" h="472439">
                  <a:moveTo>
                    <a:pt x="228339" y="70017"/>
                  </a:moveTo>
                  <a:lnTo>
                    <a:pt x="192024" y="54864"/>
                  </a:lnTo>
                  <a:lnTo>
                    <a:pt x="234663" y="54864"/>
                  </a:lnTo>
                  <a:lnTo>
                    <a:pt x="228339" y="70017"/>
                  </a:lnTo>
                  <a:close/>
                </a:path>
                <a:path w="1021079" h="472439">
                  <a:moveTo>
                    <a:pt x="990600" y="472440"/>
                  </a:moveTo>
                  <a:lnTo>
                    <a:pt x="198580" y="141337"/>
                  </a:lnTo>
                  <a:lnTo>
                    <a:pt x="228339" y="70017"/>
                  </a:lnTo>
                  <a:lnTo>
                    <a:pt x="1021080" y="400812"/>
                  </a:lnTo>
                  <a:lnTo>
                    <a:pt x="990600" y="47244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" name="object 33"/>
            <p:cNvSpPr/>
            <p:nvPr/>
          </p:nvSpPr>
          <p:spPr>
            <a:xfrm>
              <a:off x="9215628" y="4088891"/>
              <a:ext cx="448309" cy="581025"/>
            </a:xfrm>
            <a:custGeom>
              <a:avLst/>
              <a:gdLst/>
              <a:ahLst/>
              <a:cxnLst/>
              <a:rect l="l" t="t" r="r" b="b"/>
              <a:pathLst>
                <a:path w="448309" h="581025">
                  <a:moveTo>
                    <a:pt x="448055" y="580644"/>
                  </a:moveTo>
                  <a:lnTo>
                    <a:pt x="0" y="580644"/>
                  </a:lnTo>
                  <a:lnTo>
                    <a:pt x="0" y="0"/>
                  </a:lnTo>
                  <a:lnTo>
                    <a:pt x="448055" y="0"/>
                  </a:lnTo>
                  <a:lnTo>
                    <a:pt x="448055" y="5806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" name="object 34"/>
            <p:cNvSpPr/>
            <p:nvPr/>
          </p:nvSpPr>
          <p:spPr>
            <a:xfrm>
              <a:off x="9215628" y="4088891"/>
              <a:ext cx="448309" cy="581025"/>
            </a:xfrm>
            <a:custGeom>
              <a:avLst/>
              <a:gdLst/>
              <a:ahLst/>
              <a:cxnLst/>
              <a:rect l="l" t="t" r="r" b="b"/>
              <a:pathLst>
                <a:path w="448309" h="581025">
                  <a:moveTo>
                    <a:pt x="0" y="0"/>
                  </a:moveTo>
                  <a:lnTo>
                    <a:pt x="448055" y="0"/>
                  </a:lnTo>
                  <a:lnTo>
                    <a:pt x="448055" y="580644"/>
                  </a:lnTo>
                  <a:lnTo>
                    <a:pt x="0" y="580644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9794613" y="3637049"/>
            <a:ext cx="392765" cy="437589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82368">
              <a:lnSpc>
                <a:spcPct val="100000"/>
              </a:lnSpc>
              <a:spcBef>
                <a:spcPts val="115"/>
              </a:spcBef>
            </a:pPr>
            <a:r>
              <a:rPr sz="2691" spc="18" dirty="0">
                <a:solidFill>
                  <a:srgbClr val="FF0000"/>
                </a:solidFill>
                <a:latin typeface="UKIJ Inchike"/>
                <a:cs typeface="UKIJ Inchike"/>
              </a:rPr>
              <a:t>C</a:t>
            </a:r>
            <a:endParaRPr sz="2691">
              <a:latin typeface="UKIJ Inchike"/>
              <a:cs typeface="UKIJ Inchike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7673956" y="1022593"/>
            <a:ext cx="1841126" cy="1357593"/>
            <a:chOff x="6817550" y="1158938"/>
            <a:chExt cx="2086610" cy="1538605"/>
          </a:xfrm>
        </p:grpSpPr>
        <p:sp>
          <p:nvSpPr>
            <p:cNvPr id="37" name="object 37"/>
            <p:cNvSpPr/>
            <p:nvPr/>
          </p:nvSpPr>
          <p:spPr>
            <a:xfrm>
              <a:off x="7842504" y="2025395"/>
              <a:ext cx="271780" cy="672465"/>
            </a:xfrm>
            <a:custGeom>
              <a:avLst/>
              <a:gdLst/>
              <a:ahLst/>
              <a:cxnLst/>
              <a:rect l="l" t="t" r="r" b="b"/>
              <a:pathLst>
                <a:path w="271779" h="672464">
                  <a:moveTo>
                    <a:pt x="122296" y="459915"/>
                  </a:moveTo>
                  <a:lnTo>
                    <a:pt x="0" y="21336"/>
                  </a:lnTo>
                  <a:lnTo>
                    <a:pt x="74676" y="0"/>
                  </a:lnTo>
                  <a:lnTo>
                    <a:pt x="196835" y="439493"/>
                  </a:lnTo>
                  <a:lnTo>
                    <a:pt x="122296" y="459915"/>
                  </a:lnTo>
                  <a:close/>
                </a:path>
                <a:path w="271779" h="672464">
                  <a:moveTo>
                    <a:pt x="256289" y="496824"/>
                  </a:moveTo>
                  <a:lnTo>
                    <a:pt x="132588" y="496824"/>
                  </a:lnTo>
                  <a:lnTo>
                    <a:pt x="207264" y="477012"/>
                  </a:lnTo>
                  <a:lnTo>
                    <a:pt x="196835" y="439493"/>
                  </a:lnTo>
                  <a:lnTo>
                    <a:pt x="271272" y="419100"/>
                  </a:lnTo>
                  <a:lnTo>
                    <a:pt x="256289" y="496824"/>
                  </a:lnTo>
                  <a:close/>
                </a:path>
                <a:path w="271779" h="672464">
                  <a:moveTo>
                    <a:pt x="132588" y="496824"/>
                  </a:moveTo>
                  <a:lnTo>
                    <a:pt x="122296" y="459915"/>
                  </a:lnTo>
                  <a:lnTo>
                    <a:pt x="196835" y="439493"/>
                  </a:lnTo>
                  <a:lnTo>
                    <a:pt x="207264" y="477012"/>
                  </a:lnTo>
                  <a:lnTo>
                    <a:pt x="132588" y="496824"/>
                  </a:lnTo>
                  <a:close/>
                </a:path>
                <a:path w="271779" h="672464">
                  <a:moveTo>
                    <a:pt x="222504" y="672084"/>
                  </a:moveTo>
                  <a:lnTo>
                    <a:pt x="48768" y="480060"/>
                  </a:lnTo>
                  <a:lnTo>
                    <a:pt x="122296" y="459915"/>
                  </a:lnTo>
                  <a:lnTo>
                    <a:pt x="132588" y="496824"/>
                  </a:lnTo>
                  <a:lnTo>
                    <a:pt x="256289" y="496824"/>
                  </a:lnTo>
                  <a:lnTo>
                    <a:pt x="222504" y="672084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" name="object 38"/>
            <p:cNvSpPr/>
            <p:nvPr/>
          </p:nvSpPr>
          <p:spPr>
            <a:xfrm>
              <a:off x="6822948" y="1164335"/>
              <a:ext cx="2075814" cy="1049020"/>
            </a:xfrm>
            <a:custGeom>
              <a:avLst/>
              <a:gdLst/>
              <a:ahLst/>
              <a:cxnLst/>
              <a:rect l="l" t="t" r="r" b="b"/>
              <a:pathLst>
                <a:path w="2075815" h="1049020">
                  <a:moveTo>
                    <a:pt x="2075688" y="1048512"/>
                  </a:moveTo>
                  <a:lnTo>
                    <a:pt x="0" y="1048512"/>
                  </a:lnTo>
                  <a:lnTo>
                    <a:pt x="0" y="0"/>
                  </a:lnTo>
                  <a:lnTo>
                    <a:pt x="2075688" y="0"/>
                  </a:lnTo>
                  <a:lnTo>
                    <a:pt x="2075688" y="10485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" name="object 39"/>
            <p:cNvSpPr/>
            <p:nvPr/>
          </p:nvSpPr>
          <p:spPr>
            <a:xfrm>
              <a:off x="6822948" y="1164335"/>
              <a:ext cx="2075814" cy="1049020"/>
            </a:xfrm>
            <a:custGeom>
              <a:avLst/>
              <a:gdLst/>
              <a:ahLst/>
              <a:cxnLst/>
              <a:rect l="l" t="t" r="r" b="b"/>
              <a:pathLst>
                <a:path w="2075815" h="1049020">
                  <a:moveTo>
                    <a:pt x="0" y="0"/>
                  </a:moveTo>
                  <a:lnTo>
                    <a:pt x="2075688" y="0"/>
                  </a:lnTo>
                  <a:lnTo>
                    <a:pt x="2075688" y="1048512"/>
                  </a:lnTo>
                  <a:lnTo>
                    <a:pt x="0" y="1048512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7818079" y="1056440"/>
            <a:ext cx="1550894" cy="851647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4483" indent="53791">
              <a:lnSpc>
                <a:spcPct val="101000"/>
              </a:lnSpc>
              <a:spcBef>
                <a:spcPts val="84"/>
              </a:spcBef>
            </a:pPr>
            <a:r>
              <a:rPr sz="2691" spc="13" dirty="0">
                <a:latin typeface="UKIJ Inchike"/>
                <a:cs typeface="UKIJ Inchike"/>
              </a:rPr>
              <a:t>Incoming  </a:t>
            </a:r>
            <a:r>
              <a:rPr sz="2691" dirty="0">
                <a:latin typeface="UKIJ Inchike"/>
                <a:cs typeface="UKIJ Inchike"/>
              </a:rPr>
              <a:t>(</a:t>
            </a:r>
            <a:r>
              <a:rPr sz="2691" spc="4" dirty="0">
                <a:latin typeface="UKIJ Inchike"/>
                <a:cs typeface="UKIJ Inchike"/>
              </a:rPr>
              <a:t>li</a:t>
            </a:r>
            <a:r>
              <a:rPr sz="2691" spc="18" dirty="0">
                <a:latin typeface="UKIJ Inchike"/>
                <a:cs typeface="UKIJ Inchike"/>
              </a:rPr>
              <a:t>n</a:t>
            </a:r>
            <a:r>
              <a:rPr sz="2691" spc="-4" dirty="0">
                <a:latin typeface="UKIJ Inchike"/>
                <a:cs typeface="UKIJ Inchike"/>
              </a:rPr>
              <a:t>e-</a:t>
            </a:r>
            <a:r>
              <a:rPr sz="2691" spc="22" dirty="0">
                <a:latin typeface="UKIJ Inchike"/>
                <a:cs typeface="UKIJ Inchike"/>
              </a:rPr>
              <a:t>s</a:t>
            </a:r>
            <a:r>
              <a:rPr sz="2691" spc="4" dirty="0">
                <a:latin typeface="UKIJ Inchike"/>
                <a:cs typeface="UKIJ Inchike"/>
              </a:rPr>
              <a:t>id</a:t>
            </a:r>
            <a:r>
              <a:rPr sz="2691" spc="22" dirty="0">
                <a:latin typeface="UKIJ Inchike"/>
                <a:cs typeface="UKIJ Inchike"/>
              </a:rPr>
              <a:t>e</a:t>
            </a:r>
            <a:r>
              <a:rPr sz="2691" spc="9" dirty="0">
                <a:latin typeface="UKIJ Inchike"/>
                <a:cs typeface="UKIJ Inchike"/>
              </a:rPr>
              <a:t>)</a:t>
            </a:r>
            <a:endParaRPr sz="2691">
              <a:latin typeface="UKIJ Inchike"/>
              <a:cs typeface="UKIJ Inchike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9350188" y="1321845"/>
            <a:ext cx="1116106" cy="997884"/>
            <a:chOff x="8717280" y="1498091"/>
            <a:chExt cx="1264920" cy="1130935"/>
          </a:xfrm>
        </p:grpSpPr>
        <p:sp>
          <p:nvSpPr>
            <p:cNvPr id="42" name="object 42"/>
            <p:cNvSpPr/>
            <p:nvPr/>
          </p:nvSpPr>
          <p:spPr>
            <a:xfrm>
              <a:off x="8717280" y="1940051"/>
              <a:ext cx="780415" cy="688975"/>
            </a:xfrm>
            <a:custGeom>
              <a:avLst/>
              <a:gdLst/>
              <a:ahLst/>
              <a:cxnLst/>
              <a:rect l="l" t="t" r="r" b="b"/>
              <a:pathLst>
                <a:path w="780415" h="688975">
                  <a:moveTo>
                    <a:pt x="198883" y="566640"/>
                  </a:moveTo>
                  <a:lnTo>
                    <a:pt x="148304" y="508980"/>
                  </a:lnTo>
                  <a:lnTo>
                    <a:pt x="729996" y="0"/>
                  </a:lnTo>
                  <a:lnTo>
                    <a:pt x="780288" y="57912"/>
                  </a:lnTo>
                  <a:lnTo>
                    <a:pt x="198883" y="566640"/>
                  </a:lnTo>
                  <a:close/>
                </a:path>
                <a:path w="780415" h="688975">
                  <a:moveTo>
                    <a:pt x="0" y="688848"/>
                  </a:moveTo>
                  <a:lnTo>
                    <a:pt x="97536" y="451104"/>
                  </a:lnTo>
                  <a:lnTo>
                    <a:pt x="148304" y="508980"/>
                  </a:lnTo>
                  <a:lnTo>
                    <a:pt x="120396" y="533400"/>
                  </a:lnTo>
                  <a:lnTo>
                    <a:pt x="170688" y="591312"/>
                  </a:lnTo>
                  <a:lnTo>
                    <a:pt x="220525" y="591312"/>
                  </a:lnTo>
                  <a:lnTo>
                    <a:pt x="249936" y="624840"/>
                  </a:lnTo>
                  <a:lnTo>
                    <a:pt x="0" y="688848"/>
                  </a:lnTo>
                  <a:close/>
                </a:path>
                <a:path w="780415" h="688975">
                  <a:moveTo>
                    <a:pt x="170688" y="591312"/>
                  </a:moveTo>
                  <a:lnTo>
                    <a:pt x="120396" y="533400"/>
                  </a:lnTo>
                  <a:lnTo>
                    <a:pt x="148304" y="508980"/>
                  </a:lnTo>
                  <a:lnTo>
                    <a:pt x="198883" y="566640"/>
                  </a:lnTo>
                  <a:lnTo>
                    <a:pt x="170688" y="591312"/>
                  </a:lnTo>
                  <a:close/>
                </a:path>
                <a:path w="780415" h="688975">
                  <a:moveTo>
                    <a:pt x="220525" y="591312"/>
                  </a:moveTo>
                  <a:lnTo>
                    <a:pt x="170688" y="591312"/>
                  </a:lnTo>
                  <a:lnTo>
                    <a:pt x="198883" y="566640"/>
                  </a:lnTo>
                  <a:lnTo>
                    <a:pt x="220525" y="591312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" name="object 43"/>
            <p:cNvSpPr/>
            <p:nvPr/>
          </p:nvSpPr>
          <p:spPr>
            <a:xfrm>
              <a:off x="9017508" y="1498091"/>
              <a:ext cx="965200" cy="574675"/>
            </a:xfrm>
            <a:custGeom>
              <a:avLst/>
              <a:gdLst/>
              <a:ahLst/>
              <a:cxnLst/>
              <a:rect l="l" t="t" r="r" b="b"/>
              <a:pathLst>
                <a:path w="965200" h="574675">
                  <a:moveTo>
                    <a:pt x="964692" y="574547"/>
                  </a:moveTo>
                  <a:lnTo>
                    <a:pt x="0" y="574547"/>
                  </a:lnTo>
                  <a:lnTo>
                    <a:pt x="0" y="0"/>
                  </a:lnTo>
                  <a:lnTo>
                    <a:pt x="964692" y="0"/>
                  </a:lnTo>
                  <a:lnTo>
                    <a:pt x="964692" y="5745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9615094" y="1321846"/>
            <a:ext cx="851647" cy="459915"/>
          </a:xfrm>
          <a:prstGeom prst="rect">
            <a:avLst/>
          </a:prstGeom>
          <a:ln w="10667">
            <a:solidFill>
              <a:srgbClr val="000000"/>
            </a:solidFill>
          </a:ln>
        </p:spPr>
        <p:txBody>
          <a:bodyPr vert="horz" wrap="square" lIns="0" tIns="45384" rIns="0" bIns="0" rtlCol="0">
            <a:spAutoFit/>
          </a:bodyPr>
          <a:lstStyle/>
          <a:p>
            <a:pPr marL="87411">
              <a:lnSpc>
                <a:spcPct val="100000"/>
              </a:lnSpc>
              <a:spcBef>
                <a:spcPts val="357"/>
              </a:spcBef>
            </a:pPr>
            <a:r>
              <a:rPr sz="2691" spc="18" dirty="0">
                <a:latin typeface="UKIJ Inchike"/>
                <a:cs typeface="UKIJ Inchike"/>
              </a:rPr>
              <a:t>Gnd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766052" y="356347"/>
            <a:ext cx="411816" cy="1537446"/>
          </a:xfrm>
          <a:custGeom>
            <a:avLst/>
            <a:gdLst/>
            <a:ahLst/>
            <a:cxnLst/>
            <a:rect l="l" t="t" r="r" b="b"/>
            <a:pathLst>
              <a:path w="466725" h="1742439">
                <a:moveTo>
                  <a:pt x="455670" y="1741932"/>
                </a:moveTo>
                <a:lnTo>
                  <a:pt x="9138" y="1741932"/>
                </a:lnTo>
                <a:lnTo>
                  <a:pt x="9138" y="1438656"/>
                </a:lnTo>
                <a:lnTo>
                  <a:pt x="92958" y="1438656"/>
                </a:lnTo>
                <a:lnTo>
                  <a:pt x="92958" y="1629156"/>
                </a:lnTo>
                <a:lnTo>
                  <a:pt x="455670" y="1629156"/>
                </a:lnTo>
                <a:lnTo>
                  <a:pt x="455670" y="1741932"/>
                </a:lnTo>
                <a:close/>
              </a:path>
              <a:path w="466725" h="1742439">
                <a:moveTo>
                  <a:pt x="455670" y="1629156"/>
                </a:moveTo>
                <a:lnTo>
                  <a:pt x="371850" y="1629156"/>
                </a:lnTo>
                <a:lnTo>
                  <a:pt x="371850" y="1438656"/>
                </a:lnTo>
                <a:lnTo>
                  <a:pt x="455670" y="1438656"/>
                </a:lnTo>
                <a:lnTo>
                  <a:pt x="455670" y="1629156"/>
                </a:lnTo>
                <a:close/>
              </a:path>
              <a:path w="466725" h="1742439">
                <a:moveTo>
                  <a:pt x="256026" y="1629156"/>
                </a:moveTo>
                <a:lnTo>
                  <a:pt x="172206" y="1629156"/>
                </a:lnTo>
                <a:lnTo>
                  <a:pt x="172206" y="1453896"/>
                </a:lnTo>
                <a:lnTo>
                  <a:pt x="256026" y="1453896"/>
                </a:lnTo>
                <a:lnTo>
                  <a:pt x="256026" y="1629156"/>
                </a:lnTo>
                <a:close/>
              </a:path>
              <a:path w="466725" h="1742439">
                <a:moveTo>
                  <a:pt x="273340" y="1269587"/>
                </a:moveTo>
                <a:lnTo>
                  <a:pt x="119437" y="1269587"/>
                </a:lnTo>
                <a:lnTo>
                  <a:pt x="126962" y="1269492"/>
                </a:lnTo>
                <a:lnTo>
                  <a:pt x="135143" y="1268795"/>
                </a:lnTo>
                <a:lnTo>
                  <a:pt x="163788" y="1239785"/>
                </a:lnTo>
                <a:lnTo>
                  <a:pt x="177445" y="1188791"/>
                </a:lnTo>
                <a:lnTo>
                  <a:pt x="182302" y="1167574"/>
                </a:lnTo>
                <a:lnTo>
                  <a:pt x="184946" y="1157076"/>
                </a:lnTo>
                <a:lnTo>
                  <a:pt x="204614" y="1101564"/>
                </a:lnTo>
                <a:lnTo>
                  <a:pt x="227245" y="1067185"/>
                </a:lnTo>
                <a:lnTo>
                  <a:pt x="273623" y="1037474"/>
                </a:lnTo>
                <a:lnTo>
                  <a:pt x="315557" y="1031748"/>
                </a:lnTo>
                <a:lnTo>
                  <a:pt x="347277" y="1035086"/>
                </a:lnTo>
                <a:lnTo>
                  <a:pt x="400894" y="1061336"/>
                </a:lnTo>
                <a:lnTo>
                  <a:pt x="440546" y="1112790"/>
                </a:lnTo>
                <a:lnTo>
                  <a:pt x="453528" y="1147572"/>
                </a:lnTo>
                <a:lnTo>
                  <a:pt x="334417" y="1147572"/>
                </a:lnTo>
                <a:lnTo>
                  <a:pt x="326490" y="1148448"/>
                </a:lnTo>
                <a:lnTo>
                  <a:pt x="298114" y="1175230"/>
                </a:lnTo>
                <a:lnTo>
                  <a:pt x="286065" y="1215723"/>
                </a:lnTo>
                <a:lnTo>
                  <a:pt x="280505" y="1240726"/>
                </a:lnTo>
                <a:lnTo>
                  <a:pt x="277645" y="1253440"/>
                </a:lnTo>
                <a:lnTo>
                  <a:pt x="274481" y="1265717"/>
                </a:lnTo>
                <a:lnTo>
                  <a:pt x="273340" y="1269587"/>
                </a:lnTo>
                <a:close/>
              </a:path>
              <a:path w="466725" h="1742439">
                <a:moveTo>
                  <a:pt x="140488" y="1385316"/>
                </a:moveTo>
                <a:lnTo>
                  <a:pt x="83790" y="1372159"/>
                </a:lnTo>
                <a:lnTo>
                  <a:pt x="38951" y="1332357"/>
                </a:lnTo>
                <a:lnTo>
                  <a:pt x="9793" y="1272790"/>
                </a:lnTo>
                <a:lnTo>
                  <a:pt x="56" y="1200816"/>
                </a:lnTo>
                <a:lnTo>
                  <a:pt x="0" y="1199667"/>
                </a:lnTo>
                <a:lnTo>
                  <a:pt x="564" y="1180022"/>
                </a:lnTo>
                <a:lnTo>
                  <a:pt x="4669" y="1140446"/>
                </a:lnTo>
                <a:lnTo>
                  <a:pt x="12613" y="1101564"/>
                </a:lnTo>
                <a:lnTo>
                  <a:pt x="30093" y="1050036"/>
                </a:lnTo>
                <a:lnTo>
                  <a:pt x="132582" y="1050036"/>
                </a:lnTo>
                <a:lnTo>
                  <a:pt x="132582" y="1059942"/>
                </a:lnTo>
                <a:lnTo>
                  <a:pt x="122475" y="1073032"/>
                </a:lnTo>
                <a:lnTo>
                  <a:pt x="113163" y="1087445"/>
                </a:lnTo>
                <a:lnTo>
                  <a:pt x="90581" y="1138186"/>
                </a:lnTo>
                <a:lnTo>
                  <a:pt x="82291" y="1193333"/>
                </a:lnTo>
                <a:lnTo>
                  <a:pt x="82492" y="1200816"/>
                </a:lnTo>
                <a:lnTo>
                  <a:pt x="92291" y="1243965"/>
                </a:lnTo>
                <a:lnTo>
                  <a:pt x="119437" y="1269587"/>
                </a:lnTo>
                <a:lnTo>
                  <a:pt x="273340" y="1269587"/>
                </a:lnTo>
                <a:lnTo>
                  <a:pt x="270995" y="1277548"/>
                </a:lnTo>
                <a:lnTo>
                  <a:pt x="245810" y="1333333"/>
                </a:lnTo>
                <a:lnTo>
                  <a:pt x="218021" y="1363027"/>
                </a:lnTo>
                <a:lnTo>
                  <a:pt x="183219" y="1379815"/>
                </a:lnTo>
                <a:lnTo>
                  <a:pt x="162849" y="1383976"/>
                </a:lnTo>
                <a:lnTo>
                  <a:pt x="140488" y="1385316"/>
                </a:lnTo>
                <a:close/>
              </a:path>
              <a:path w="466725" h="1742439">
                <a:moveTo>
                  <a:pt x="428905" y="1388364"/>
                </a:moveTo>
                <a:lnTo>
                  <a:pt x="323082" y="1388364"/>
                </a:lnTo>
                <a:lnTo>
                  <a:pt x="323082" y="1378267"/>
                </a:lnTo>
                <a:lnTo>
                  <a:pt x="336277" y="1361121"/>
                </a:lnTo>
                <a:lnTo>
                  <a:pt x="347847" y="1343108"/>
                </a:lnTo>
                <a:lnTo>
                  <a:pt x="366040" y="1304448"/>
                </a:lnTo>
                <a:lnTo>
                  <a:pt x="377339" y="1264670"/>
                </a:lnTo>
                <a:lnTo>
                  <a:pt x="380962" y="1226669"/>
                </a:lnTo>
                <a:lnTo>
                  <a:pt x="381082" y="1219581"/>
                </a:lnTo>
                <a:lnTo>
                  <a:pt x="380422" y="1211294"/>
                </a:lnTo>
                <a:lnTo>
                  <a:pt x="369088" y="1167765"/>
                </a:lnTo>
                <a:lnTo>
                  <a:pt x="334417" y="1147572"/>
                </a:lnTo>
                <a:lnTo>
                  <a:pt x="453528" y="1147572"/>
                </a:lnTo>
                <a:lnTo>
                  <a:pt x="460769" y="1183591"/>
                </a:lnTo>
                <a:lnTo>
                  <a:pt x="463268" y="1225493"/>
                </a:lnTo>
                <a:lnTo>
                  <a:pt x="463152" y="1231523"/>
                </a:lnTo>
                <a:lnTo>
                  <a:pt x="460849" y="1274159"/>
                </a:lnTo>
                <a:lnTo>
                  <a:pt x="453479" y="1316164"/>
                </a:lnTo>
                <a:lnTo>
                  <a:pt x="442406" y="1353728"/>
                </a:lnTo>
                <a:lnTo>
                  <a:pt x="435959" y="1371416"/>
                </a:lnTo>
                <a:lnTo>
                  <a:pt x="428905" y="1388364"/>
                </a:lnTo>
                <a:close/>
              </a:path>
              <a:path w="466725" h="1742439">
                <a:moveTo>
                  <a:pt x="9138" y="1011936"/>
                </a:moveTo>
                <a:lnTo>
                  <a:pt x="9138" y="895635"/>
                </a:lnTo>
                <a:lnTo>
                  <a:pt x="308223" y="834199"/>
                </a:lnTo>
                <a:lnTo>
                  <a:pt x="9138" y="759428"/>
                </a:lnTo>
                <a:lnTo>
                  <a:pt x="9138" y="648271"/>
                </a:lnTo>
                <a:lnTo>
                  <a:pt x="312128" y="576453"/>
                </a:lnTo>
                <a:lnTo>
                  <a:pt x="9138" y="510921"/>
                </a:lnTo>
                <a:lnTo>
                  <a:pt x="9138" y="399288"/>
                </a:lnTo>
                <a:lnTo>
                  <a:pt x="455670" y="512254"/>
                </a:lnTo>
                <a:lnTo>
                  <a:pt x="455670" y="633222"/>
                </a:lnTo>
                <a:lnTo>
                  <a:pt x="179445" y="706659"/>
                </a:lnTo>
                <a:lnTo>
                  <a:pt x="455670" y="776192"/>
                </a:lnTo>
                <a:lnTo>
                  <a:pt x="455670" y="899064"/>
                </a:lnTo>
                <a:lnTo>
                  <a:pt x="9138" y="1011936"/>
                </a:lnTo>
                <a:close/>
              </a:path>
              <a:path w="466725" h="1742439">
                <a:moveTo>
                  <a:pt x="233547" y="370332"/>
                </a:moveTo>
                <a:lnTo>
                  <a:pt x="182951" y="366688"/>
                </a:lnTo>
                <a:lnTo>
                  <a:pt x="137749" y="355615"/>
                </a:lnTo>
                <a:lnTo>
                  <a:pt x="97941" y="337113"/>
                </a:lnTo>
                <a:lnTo>
                  <a:pt x="63526" y="311181"/>
                </a:lnTo>
                <a:lnTo>
                  <a:pt x="35771" y="279000"/>
                </a:lnTo>
                <a:lnTo>
                  <a:pt x="15936" y="241613"/>
                </a:lnTo>
                <a:lnTo>
                  <a:pt x="4014" y="199029"/>
                </a:lnTo>
                <a:lnTo>
                  <a:pt x="234" y="154114"/>
                </a:lnTo>
                <a:lnTo>
                  <a:pt x="109" y="145257"/>
                </a:lnTo>
                <a:lnTo>
                  <a:pt x="242" y="138305"/>
                </a:lnTo>
                <a:lnTo>
                  <a:pt x="4685" y="92862"/>
                </a:lnTo>
                <a:lnTo>
                  <a:pt x="13811" y="54718"/>
                </a:lnTo>
                <a:lnTo>
                  <a:pt x="30902" y="12942"/>
                </a:lnTo>
                <a:lnTo>
                  <a:pt x="37046" y="0"/>
                </a:lnTo>
                <a:lnTo>
                  <a:pt x="143250" y="0"/>
                </a:lnTo>
                <a:lnTo>
                  <a:pt x="143250" y="11430"/>
                </a:lnTo>
                <a:lnTo>
                  <a:pt x="135475" y="20669"/>
                </a:lnTo>
                <a:lnTo>
                  <a:pt x="131021" y="26030"/>
                </a:lnTo>
                <a:lnTo>
                  <a:pt x="106674" y="59721"/>
                </a:lnTo>
                <a:lnTo>
                  <a:pt x="87685" y="103706"/>
                </a:lnTo>
                <a:lnTo>
                  <a:pt x="83814" y="133254"/>
                </a:lnTo>
                <a:lnTo>
                  <a:pt x="84350" y="145257"/>
                </a:lnTo>
                <a:lnTo>
                  <a:pt x="96098" y="187944"/>
                </a:lnTo>
                <a:lnTo>
                  <a:pt x="127647" y="224499"/>
                </a:lnTo>
                <a:lnTo>
                  <a:pt x="164776" y="243935"/>
                </a:lnTo>
                <a:lnTo>
                  <a:pt x="214711" y="253900"/>
                </a:lnTo>
                <a:lnTo>
                  <a:pt x="233928" y="254508"/>
                </a:lnTo>
                <a:lnTo>
                  <a:pt x="444682" y="254508"/>
                </a:lnTo>
                <a:lnTo>
                  <a:pt x="432101" y="279165"/>
                </a:lnTo>
                <a:lnTo>
                  <a:pt x="405378" y="311277"/>
                </a:lnTo>
                <a:lnTo>
                  <a:pt x="371765" y="337153"/>
                </a:lnTo>
                <a:lnTo>
                  <a:pt x="331928" y="355627"/>
                </a:lnTo>
                <a:lnTo>
                  <a:pt x="285858" y="366690"/>
                </a:lnTo>
                <a:lnTo>
                  <a:pt x="233547" y="370332"/>
                </a:lnTo>
                <a:close/>
              </a:path>
              <a:path w="466725" h="1742439">
                <a:moveTo>
                  <a:pt x="444682" y="254508"/>
                </a:moveTo>
                <a:lnTo>
                  <a:pt x="233928" y="254508"/>
                </a:lnTo>
                <a:lnTo>
                  <a:pt x="254091" y="253866"/>
                </a:lnTo>
                <a:lnTo>
                  <a:pt x="272576" y="251805"/>
                </a:lnTo>
                <a:lnTo>
                  <a:pt x="318099" y="237511"/>
                </a:lnTo>
                <a:lnTo>
                  <a:pt x="350514" y="214312"/>
                </a:lnTo>
                <a:lnTo>
                  <a:pt x="374993" y="175545"/>
                </a:lnTo>
                <a:lnTo>
                  <a:pt x="382518" y="132683"/>
                </a:lnTo>
                <a:lnTo>
                  <a:pt x="382123" y="121790"/>
                </a:lnTo>
                <a:lnTo>
                  <a:pt x="371527" y="80861"/>
                </a:lnTo>
                <a:lnTo>
                  <a:pt x="349657" y="42433"/>
                </a:lnTo>
                <a:lnTo>
                  <a:pt x="323082" y="10287"/>
                </a:lnTo>
                <a:lnTo>
                  <a:pt x="323082" y="0"/>
                </a:lnTo>
                <a:lnTo>
                  <a:pt x="427952" y="0"/>
                </a:lnTo>
                <a:lnTo>
                  <a:pt x="434167" y="13442"/>
                </a:lnTo>
                <a:lnTo>
                  <a:pt x="450794" y="53423"/>
                </a:lnTo>
                <a:lnTo>
                  <a:pt x="461166" y="91928"/>
                </a:lnTo>
                <a:lnTo>
                  <a:pt x="466138" y="136398"/>
                </a:lnTo>
                <a:lnTo>
                  <a:pt x="466338" y="151542"/>
                </a:lnTo>
                <a:lnTo>
                  <a:pt x="462546" y="199298"/>
                </a:lnTo>
                <a:lnTo>
                  <a:pt x="451145" y="241839"/>
                </a:lnTo>
                <a:lnTo>
                  <a:pt x="444682" y="2545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36636671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2982" y="382794"/>
            <a:ext cx="4106956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13" dirty="0">
                <a:solidFill>
                  <a:srgbClr val="000000"/>
                </a:solidFill>
              </a:rPr>
              <a:t>Test</a:t>
            </a:r>
            <a:r>
              <a:rPr sz="4236" spc="-26" dirty="0">
                <a:solidFill>
                  <a:srgbClr val="000000"/>
                </a:solidFill>
              </a:rPr>
              <a:t> </a:t>
            </a:r>
            <a:r>
              <a:rPr sz="4236" spc="9" dirty="0">
                <a:solidFill>
                  <a:srgbClr val="000000"/>
                </a:solidFill>
              </a:rPr>
              <a:t>Instruments</a:t>
            </a:r>
            <a:endParaRPr sz="4236"/>
          </a:p>
        </p:txBody>
      </p:sp>
      <p:sp>
        <p:nvSpPr>
          <p:cNvPr id="3" name="object 3"/>
          <p:cNvSpPr txBox="1"/>
          <p:nvPr/>
        </p:nvSpPr>
        <p:spPr>
          <a:xfrm>
            <a:off x="2624903" y="1131790"/>
            <a:ext cx="5839946" cy="3430121"/>
          </a:xfrm>
          <a:prstGeom prst="rect">
            <a:avLst/>
          </a:prstGeom>
        </p:spPr>
        <p:txBody>
          <a:bodyPr vert="horz" wrap="square" lIns="0" tIns="22971" rIns="0" bIns="0" rtlCol="0">
            <a:spAutoFit/>
          </a:bodyPr>
          <a:lstStyle/>
          <a:p>
            <a:pPr marL="344599" marR="287446" indent="-333953">
              <a:lnSpc>
                <a:spcPts val="2797"/>
              </a:lnSpc>
              <a:spcBef>
                <a:spcPts val="180"/>
              </a:spcBef>
              <a:buSzPct val="73584"/>
              <a:buFont typeface="Georgia"/>
              <a:buChar char=""/>
              <a:tabLst>
                <a:tab pos="34403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Ensure meters </a:t>
            </a:r>
            <a:r>
              <a:rPr sz="2338" spc="-13" dirty="0">
                <a:latin typeface="UKIJ Inchike"/>
                <a:cs typeface="UKIJ Inchike"/>
              </a:rPr>
              <a:t>are </a:t>
            </a:r>
            <a:r>
              <a:rPr sz="2338" spc="-9" dirty="0">
                <a:latin typeface="UKIJ Inchike"/>
                <a:cs typeface="UKIJ Inchike"/>
              </a:rPr>
              <a:t>marked </a:t>
            </a:r>
            <a:r>
              <a:rPr sz="2338" spc="-4" dirty="0">
                <a:latin typeface="UKIJ Inchike"/>
                <a:cs typeface="UKIJ Inchike"/>
              </a:rPr>
              <a:t>and </a:t>
            </a:r>
            <a:r>
              <a:rPr sz="2338" spc="-9" dirty="0">
                <a:latin typeface="UKIJ Inchike"/>
                <a:cs typeface="UKIJ Inchike"/>
              </a:rPr>
              <a:t>properly  rated for voltage </a:t>
            </a:r>
            <a:r>
              <a:rPr sz="2338" spc="-4" dirty="0">
                <a:latin typeface="UKIJ Inchike"/>
                <a:cs typeface="UKIJ Inchike"/>
              </a:rPr>
              <a:t>and </a:t>
            </a:r>
            <a:r>
              <a:rPr sz="2338" spc="-9" dirty="0">
                <a:latin typeface="UKIJ Inchike"/>
                <a:cs typeface="UKIJ Inchike"/>
              </a:rPr>
              <a:t>CAT</a:t>
            </a:r>
            <a:r>
              <a:rPr sz="2338" spc="-49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rating.</a:t>
            </a:r>
            <a:endParaRPr sz="2338">
              <a:latin typeface="UKIJ Inchike"/>
              <a:cs typeface="UKIJ Inchike"/>
            </a:endParaRPr>
          </a:p>
          <a:p>
            <a:pPr marL="344599" marR="212923" indent="-333953">
              <a:lnSpc>
                <a:spcPts val="2797"/>
              </a:lnSpc>
              <a:spcBef>
                <a:spcPts val="556"/>
              </a:spcBef>
              <a:buSzPct val="73584"/>
              <a:buFont typeface="Georgia"/>
              <a:buChar char=""/>
              <a:tabLst>
                <a:tab pos="34403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Inspect meters, </a:t>
            </a:r>
            <a:r>
              <a:rPr sz="2338" spc="-4" dirty="0">
                <a:latin typeface="UKIJ Inchike"/>
                <a:cs typeface="UKIJ Inchike"/>
              </a:rPr>
              <a:t>probes, </a:t>
            </a:r>
            <a:r>
              <a:rPr sz="2338" spc="-9" dirty="0">
                <a:latin typeface="UKIJ Inchike"/>
                <a:cs typeface="UKIJ Inchike"/>
              </a:rPr>
              <a:t>equipment prior  </a:t>
            </a:r>
            <a:r>
              <a:rPr sz="2338" dirty="0">
                <a:latin typeface="UKIJ Inchike"/>
                <a:cs typeface="UKIJ Inchike"/>
              </a:rPr>
              <a:t>to </a:t>
            </a:r>
            <a:r>
              <a:rPr sz="2338" spc="-13" dirty="0">
                <a:latin typeface="UKIJ Inchike"/>
                <a:cs typeface="UKIJ Inchike"/>
              </a:rPr>
              <a:t>use </a:t>
            </a:r>
            <a:r>
              <a:rPr sz="2338" spc="-9" dirty="0">
                <a:latin typeface="UKIJ Inchike"/>
                <a:cs typeface="UKIJ Inchike"/>
              </a:rPr>
              <a:t>and make </a:t>
            </a:r>
            <a:r>
              <a:rPr sz="2338" spc="-4" dirty="0">
                <a:latin typeface="UKIJ Inchike"/>
                <a:cs typeface="UKIJ Inchike"/>
              </a:rPr>
              <a:t>sure </a:t>
            </a:r>
            <a:r>
              <a:rPr sz="2338" spc="-9" dirty="0">
                <a:latin typeface="UKIJ Inchike"/>
                <a:cs typeface="UKIJ Inchike"/>
              </a:rPr>
              <a:t>you know how </a:t>
            </a:r>
            <a:r>
              <a:rPr sz="2338" dirty="0">
                <a:latin typeface="UKIJ Inchike"/>
                <a:cs typeface="UKIJ Inchike"/>
              </a:rPr>
              <a:t>to  </a:t>
            </a:r>
            <a:r>
              <a:rPr sz="2338" spc="-13" dirty="0">
                <a:latin typeface="UKIJ Inchike"/>
                <a:cs typeface="UKIJ Inchike"/>
              </a:rPr>
              <a:t>use </a:t>
            </a:r>
            <a:r>
              <a:rPr sz="2338" spc="-9" dirty="0">
                <a:latin typeface="UKIJ Inchike"/>
                <a:cs typeface="UKIJ Inchike"/>
              </a:rPr>
              <a:t>the</a:t>
            </a:r>
            <a:r>
              <a:rPr sz="2338" spc="4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meter!</a:t>
            </a:r>
            <a:endParaRPr sz="2338">
              <a:latin typeface="UKIJ Inchike"/>
              <a:cs typeface="UKIJ Inchike"/>
            </a:endParaRPr>
          </a:p>
          <a:p>
            <a:pPr marL="344599" indent="-333953" algn="just">
              <a:lnSpc>
                <a:spcPct val="100000"/>
              </a:lnSpc>
              <a:spcBef>
                <a:spcPts val="446"/>
              </a:spcBef>
              <a:buSzPct val="73584"/>
              <a:buFont typeface="Georgia"/>
              <a:buChar char=""/>
              <a:tabLst>
                <a:tab pos="345160" algn="l"/>
              </a:tabLst>
            </a:pPr>
            <a:r>
              <a:rPr sz="2338" spc="-13" dirty="0">
                <a:latin typeface="UKIJ Inchike"/>
                <a:cs typeface="UKIJ Inchike"/>
              </a:rPr>
              <a:t>Use </a:t>
            </a:r>
            <a:r>
              <a:rPr sz="2338" spc="-4" dirty="0">
                <a:latin typeface="UKIJ Inchike"/>
                <a:cs typeface="UKIJ Inchike"/>
              </a:rPr>
              <a:t>contact type </a:t>
            </a:r>
            <a:r>
              <a:rPr sz="2338" spc="-9" dirty="0">
                <a:latin typeface="UKIJ Inchike"/>
                <a:cs typeface="UKIJ Inchike"/>
              </a:rPr>
              <a:t>meters for 1000V or</a:t>
            </a:r>
            <a:r>
              <a:rPr sz="2338" spc="-22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less</a:t>
            </a:r>
            <a:endParaRPr sz="2338">
              <a:latin typeface="UKIJ Inchike"/>
              <a:cs typeface="UKIJ Inchike"/>
            </a:endParaRPr>
          </a:p>
          <a:p>
            <a:pPr marL="344599" marR="40904" indent="-333953" algn="just">
              <a:lnSpc>
                <a:spcPts val="2797"/>
              </a:lnSpc>
              <a:spcBef>
                <a:spcPts val="649"/>
              </a:spcBef>
              <a:buSzPct val="73584"/>
              <a:buFont typeface="Georgia"/>
              <a:buChar char=""/>
              <a:tabLst>
                <a:tab pos="345160" algn="l"/>
              </a:tabLst>
            </a:pPr>
            <a:r>
              <a:rPr sz="2338" spc="-4" dirty="0">
                <a:latin typeface="UKIJ Inchike"/>
                <a:cs typeface="UKIJ Inchike"/>
              </a:rPr>
              <a:t>Systems over </a:t>
            </a:r>
            <a:r>
              <a:rPr sz="2338" spc="-9" dirty="0">
                <a:latin typeface="UKIJ Inchike"/>
                <a:cs typeface="UKIJ Inchike"/>
              </a:rPr>
              <a:t>1000 volts, noncontact test  instruments </a:t>
            </a:r>
            <a:r>
              <a:rPr sz="2338" spc="-13" dirty="0">
                <a:latin typeface="UKIJ Inchike"/>
                <a:cs typeface="UKIJ Inchike"/>
              </a:rPr>
              <a:t>shall be </a:t>
            </a:r>
            <a:r>
              <a:rPr sz="2338" spc="-9" dirty="0">
                <a:latin typeface="UKIJ Inchike"/>
                <a:cs typeface="UKIJ Inchike"/>
              </a:rPr>
              <a:t>permitted </a:t>
            </a:r>
            <a:r>
              <a:rPr sz="2338" dirty="0">
                <a:latin typeface="UKIJ Inchike"/>
                <a:cs typeface="UKIJ Inchike"/>
              </a:rPr>
              <a:t>to be </a:t>
            </a:r>
            <a:r>
              <a:rPr sz="2338" spc="-9" dirty="0">
                <a:latin typeface="UKIJ Inchike"/>
                <a:cs typeface="UKIJ Inchike"/>
              </a:rPr>
              <a:t>used  </a:t>
            </a:r>
            <a:r>
              <a:rPr sz="2338" dirty="0">
                <a:latin typeface="UKIJ Inchike"/>
                <a:cs typeface="UKIJ Inchike"/>
              </a:rPr>
              <a:t>to </a:t>
            </a:r>
            <a:r>
              <a:rPr sz="2338" spc="-9" dirty="0">
                <a:latin typeface="UKIJ Inchike"/>
                <a:cs typeface="UKIJ Inchike"/>
              </a:rPr>
              <a:t>test each phase</a:t>
            </a:r>
            <a:r>
              <a:rPr sz="2338" spc="-22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conductor.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832477" y="174812"/>
            <a:ext cx="1526241" cy="1181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6234504" y="4834217"/>
            <a:ext cx="2047987" cy="14684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8544710" y="4038151"/>
            <a:ext cx="1838212" cy="258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2320067" y="4684955"/>
            <a:ext cx="3656254" cy="2039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8458649" y="1729292"/>
            <a:ext cx="2008990" cy="13971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1767397" y="356347"/>
            <a:ext cx="411816" cy="1537446"/>
          </a:xfrm>
          <a:custGeom>
            <a:avLst/>
            <a:gdLst/>
            <a:ahLst/>
            <a:cxnLst/>
            <a:rect l="l" t="t" r="r" b="b"/>
            <a:pathLst>
              <a:path w="466725" h="1742439">
                <a:moveTo>
                  <a:pt x="455670" y="1741932"/>
                </a:moveTo>
                <a:lnTo>
                  <a:pt x="9138" y="1741932"/>
                </a:lnTo>
                <a:lnTo>
                  <a:pt x="9138" y="1438656"/>
                </a:lnTo>
                <a:lnTo>
                  <a:pt x="92958" y="1438656"/>
                </a:lnTo>
                <a:lnTo>
                  <a:pt x="92958" y="1629156"/>
                </a:lnTo>
                <a:lnTo>
                  <a:pt x="455670" y="1629156"/>
                </a:lnTo>
                <a:lnTo>
                  <a:pt x="455670" y="1741932"/>
                </a:lnTo>
                <a:close/>
              </a:path>
              <a:path w="466725" h="1742439">
                <a:moveTo>
                  <a:pt x="455670" y="1629156"/>
                </a:moveTo>
                <a:lnTo>
                  <a:pt x="371850" y="1629156"/>
                </a:lnTo>
                <a:lnTo>
                  <a:pt x="371850" y="1438656"/>
                </a:lnTo>
                <a:lnTo>
                  <a:pt x="455670" y="1438656"/>
                </a:lnTo>
                <a:lnTo>
                  <a:pt x="455670" y="1629156"/>
                </a:lnTo>
                <a:close/>
              </a:path>
              <a:path w="466725" h="1742439">
                <a:moveTo>
                  <a:pt x="256026" y="1629156"/>
                </a:moveTo>
                <a:lnTo>
                  <a:pt x="172206" y="1629156"/>
                </a:lnTo>
                <a:lnTo>
                  <a:pt x="172206" y="1453896"/>
                </a:lnTo>
                <a:lnTo>
                  <a:pt x="256026" y="1453896"/>
                </a:lnTo>
                <a:lnTo>
                  <a:pt x="256026" y="1629156"/>
                </a:lnTo>
                <a:close/>
              </a:path>
              <a:path w="466725" h="1742439">
                <a:moveTo>
                  <a:pt x="273340" y="1269587"/>
                </a:moveTo>
                <a:lnTo>
                  <a:pt x="119437" y="1269587"/>
                </a:lnTo>
                <a:lnTo>
                  <a:pt x="126962" y="1269492"/>
                </a:lnTo>
                <a:lnTo>
                  <a:pt x="135143" y="1268795"/>
                </a:lnTo>
                <a:lnTo>
                  <a:pt x="163788" y="1239785"/>
                </a:lnTo>
                <a:lnTo>
                  <a:pt x="177445" y="1188791"/>
                </a:lnTo>
                <a:lnTo>
                  <a:pt x="182302" y="1167574"/>
                </a:lnTo>
                <a:lnTo>
                  <a:pt x="184946" y="1157076"/>
                </a:lnTo>
                <a:lnTo>
                  <a:pt x="204614" y="1101564"/>
                </a:lnTo>
                <a:lnTo>
                  <a:pt x="227245" y="1067185"/>
                </a:lnTo>
                <a:lnTo>
                  <a:pt x="273623" y="1037474"/>
                </a:lnTo>
                <a:lnTo>
                  <a:pt x="315557" y="1031748"/>
                </a:lnTo>
                <a:lnTo>
                  <a:pt x="347277" y="1035086"/>
                </a:lnTo>
                <a:lnTo>
                  <a:pt x="400894" y="1061336"/>
                </a:lnTo>
                <a:lnTo>
                  <a:pt x="440546" y="1112790"/>
                </a:lnTo>
                <a:lnTo>
                  <a:pt x="453528" y="1147572"/>
                </a:lnTo>
                <a:lnTo>
                  <a:pt x="334417" y="1147572"/>
                </a:lnTo>
                <a:lnTo>
                  <a:pt x="326490" y="1148448"/>
                </a:lnTo>
                <a:lnTo>
                  <a:pt x="298114" y="1175230"/>
                </a:lnTo>
                <a:lnTo>
                  <a:pt x="286065" y="1215723"/>
                </a:lnTo>
                <a:lnTo>
                  <a:pt x="280505" y="1240726"/>
                </a:lnTo>
                <a:lnTo>
                  <a:pt x="277645" y="1253440"/>
                </a:lnTo>
                <a:lnTo>
                  <a:pt x="274481" y="1265717"/>
                </a:lnTo>
                <a:lnTo>
                  <a:pt x="273340" y="1269587"/>
                </a:lnTo>
                <a:close/>
              </a:path>
              <a:path w="466725" h="1742439">
                <a:moveTo>
                  <a:pt x="140488" y="1385316"/>
                </a:moveTo>
                <a:lnTo>
                  <a:pt x="83790" y="1372159"/>
                </a:lnTo>
                <a:lnTo>
                  <a:pt x="38951" y="1332357"/>
                </a:lnTo>
                <a:lnTo>
                  <a:pt x="9793" y="1272790"/>
                </a:lnTo>
                <a:lnTo>
                  <a:pt x="56" y="1200816"/>
                </a:lnTo>
                <a:lnTo>
                  <a:pt x="0" y="1199667"/>
                </a:lnTo>
                <a:lnTo>
                  <a:pt x="564" y="1180022"/>
                </a:lnTo>
                <a:lnTo>
                  <a:pt x="4669" y="1140446"/>
                </a:lnTo>
                <a:lnTo>
                  <a:pt x="12613" y="1101564"/>
                </a:lnTo>
                <a:lnTo>
                  <a:pt x="30093" y="1050036"/>
                </a:lnTo>
                <a:lnTo>
                  <a:pt x="132582" y="1050036"/>
                </a:lnTo>
                <a:lnTo>
                  <a:pt x="132582" y="1059942"/>
                </a:lnTo>
                <a:lnTo>
                  <a:pt x="122475" y="1073032"/>
                </a:lnTo>
                <a:lnTo>
                  <a:pt x="113163" y="1087445"/>
                </a:lnTo>
                <a:lnTo>
                  <a:pt x="90581" y="1138186"/>
                </a:lnTo>
                <a:lnTo>
                  <a:pt x="82291" y="1193333"/>
                </a:lnTo>
                <a:lnTo>
                  <a:pt x="82492" y="1200816"/>
                </a:lnTo>
                <a:lnTo>
                  <a:pt x="92291" y="1243965"/>
                </a:lnTo>
                <a:lnTo>
                  <a:pt x="119437" y="1269587"/>
                </a:lnTo>
                <a:lnTo>
                  <a:pt x="273340" y="1269587"/>
                </a:lnTo>
                <a:lnTo>
                  <a:pt x="270995" y="1277548"/>
                </a:lnTo>
                <a:lnTo>
                  <a:pt x="245810" y="1333333"/>
                </a:lnTo>
                <a:lnTo>
                  <a:pt x="218021" y="1363027"/>
                </a:lnTo>
                <a:lnTo>
                  <a:pt x="183219" y="1379815"/>
                </a:lnTo>
                <a:lnTo>
                  <a:pt x="162849" y="1383976"/>
                </a:lnTo>
                <a:lnTo>
                  <a:pt x="140488" y="1385316"/>
                </a:lnTo>
                <a:close/>
              </a:path>
              <a:path w="466725" h="1742439">
                <a:moveTo>
                  <a:pt x="428905" y="1388364"/>
                </a:moveTo>
                <a:lnTo>
                  <a:pt x="323082" y="1388364"/>
                </a:lnTo>
                <a:lnTo>
                  <a:pt x="323082" y="1378267"/>
                </a:lnTo>
                <a:lnTo>
                  <a:pt x="336277" y="1361121"/>
                </a:lnTo>
                <a:lnTo>
                  <a:pt x="347847" y="1343108"/>
                </a:lnTo>
                <a:lnTo>
                  <a:pt x="366040" y="1304448"/>
                </a:lnTo>
                <a:lnTo>
                  <a:pt x="377339" y="1264670"/>
                </a:lnTo>
                <a:lnTo>
                  <a:pt x="380962" y="1226669"/>
                </a:lnTo>
                <a:lnTo>
                  <a:pt x="381082" y="1219581"/>
                </a:lnTo>
                <a:lnTo>
                  <a:pt x="380422" y="1211294"/>
                </a:lnTo>
                <a:lnTo>
                  <a:pt x="369088" y="1167765"/>
                </a:lnTo>
                <a:lnTo>
                  <a:pt x="334417" y="1147572"/>
                </a:lnTo>
                <a:lnTo>
                  <a:pt x="453528" y="1147572"/>
                </a:lnTo>
                <a:lnTo>
                  <a:pt x="460769" y="1183591"/>
                </a:lnTo>
                <a:lnTo>
                  <a:pt x="463268" y="1225493"/>
                </a:lnTo>
                <a:lnTo>
                  <a:pt x="463152" y="1231523"/>
                </a:lnTo>
                <a:lnTo>
                  <a:pt x="460849" y="1274159"/>
                </a:lnTo>
                <a:lnTo>
                  <a:pt x="453479" y="1316164"/>
                </a:lnTo>
                <a:lnTo>
                  <a:pt x="442406" y="1353728"/>
                </a:lnTo>
                <a:lnTo>
                  <a:pt x="435959" y="1371416"/>
                </a:lnTo>
                <a:lnTo>
                  <a:pt x="428905" y="1388364"/>
                </a:lnTo>
                <a:close/>
              </a:path>
              <a:path w="466725" h="1742439">
                <a:moveTo>
                  <a:pt x="9138" y="1011936"/>
                </a:moveTo>
                <a:lnTo>
                  <a:pt x="9138" y="895635"/>
                </a:lnTo>
                <a:lnTo>
                  <a:pt x="308223" y="834199"/>
                </a:lnTo>
                <a:lnTo>
                  <a:pt x="9138" y="759428"/>
                </a:lnTo>
                <a:lnTo>
                  <a:pt x="9138" y="648271"/>
                </a:lnTo>
                <a:lnTo>
                  <a:pt x="312128" y="576453"/>
                </a:lnTo>
                <a:lnTo>
                  <a:pt x="9138" y="510921"/>
                </a:lnTo>
                <a:lnTo>
                  <a:pt x="9138" y="399288"/>
                </a:lnTo>
                <a:lnTo>
                  <a:pt x="455670" y="512254"/>
                </a:lnTo>
                <a:lnTo>
                  <a:pt x="455670" y="633222"/>
                </a:lnTo>
                <a:lnTo>
                  <a:pt x="179445" y="706659"/>
                </a:lnTo>
                <a:lnTo>
                  <a:pt x="455670" y="776192"/>
                </a:lnTo>
                <a:lnTo>
                  <a:pt x="455670" y="899064"/>
                </a:lnTo>
                <a:lnTo>
                  <a:pt x="9138" y="1011936"/>
                </a:lnTo>
                <a:close/>
              </a:path>
              <a:path w="466725" h="1742439">
                <a:moveTo>
                  <a:pt x="233547" y="370332"/>
                </a:moveTo>
                <a:lnTo>
                  <a:pt x="182951" y="366688"/>
                </a:lnTo>
                <a:lnTo>
                  <a:pt x="137749" y="355615"/>
                </a:lnTo>
                <a:lnTo>
                  <a:pt x="97941" y="337113"/>
                </a:lnTo>
                <a:lnTo>
                  <a:pt x="63526" y="311181"/>
                </a:lnTo>
                <a:lnTo>
                  <a:pt x="35771" y="279000"/>
                </a:lnTo>
                <a:lnTo>
                  <a:pt x="15936" y="241613"/>
                </a:lnTo>
                <a:lnTo>
                  <a:pt x="4014" y="199029"/>
                </a:lnTo>
                <a:lnTo>
                  <a:pt x="234" y="154114"/>
                </a:lnTo>
                <a:lnTo>
                  <a:pt x="109" y="145257"/>
                </a:lnTo>
                <a:lnTo>
                  <a:pt x="242" y="138305"/>
                </a:lnTo>
                <a:lnTo>
                  <a:pt x="4685" y="92862"/>
                </a:lnTo>
                <a:lnTo>
                  <a:pt x="13811" y="54718"/>
                </a:lnTo>
                <a:lnTo>
                  <a:pt x="30902" y="12942"/>
                </a:lnTo>
                <a:lnTo>
                  <a:pt x="37046" y="0"/>
                </a:lnTo>
                <a:lnTo>
                  <a:pt x="143250" y="0"/>
                </a:lnTo>
                <a:lnTo>
                  <a:pt x="143250" y="11430"/>
                </a:lnTo>
                <a:lnTo>
                  <a:pt x="135475" y="20669"/>
                </a:lnTo>
                <a:lnTo>
                  <a:pt x="131021" y="26030"/>
                </a:lnTo>
                <a:lnTo>
                  <a:pt x="106674" y="59721"/>
                </a:lnTo>
                <a:lnTo>
                  <a:pt x="87685" y="103706"/>
                </a:lnTo>
                <a:lnTo>
                  <a:pt x="83814" y="133254"/>
                </a:lnTo>
                <a:lnTo>
                  <a:pt x="84350" y="145257"/>
                </a:lnTo>
                <a:lnTo>
                  <a:pt x="96098" y="187944"/>
                </a:lnTo>
                <a:lnTo>
                  <a:pt x="127647" y="224499"/>
                </a:lnTo>
                <a:lnTo>
                  <a:pt x="164776" y="243935"/>
                </a:lnTo>
                <a:lnTo>
                  <a:pt x="214711" y="253900"/>
                </a:lnTo>
                <a:lnTo>
                  <a:pt x="233928" y="254508"/>
                </a:lnTo>
                <a:lnTo>
                  <a:pt x="444682" y="254508"/>
                </a:lnTo>
                <a:lnTo>
                  <a:pt x="432101" y="279165"/>
                </a:lnTo>
                <a:lnTo>
                  <a:pt x="405378" y="311277"/>
                </a:lnTo>
                <a:lnTo>
                  <a:pt x="371765" y="337153"/>
                </a:lnTo>
                <a:lnTo>
                  <a:pt x="331928" y="355627"/>
                </a:lnTo>
                <a:lnTo>
                  <a:pt x="285858" y="366690"/>
                </a:lnTo>
                <a:lnTo>
                  <a:pt x="233547" y="370332"/>
                </a:lnTo>
                <a:close/>
              </a:path>
              <a:path w="466725" h="1742439">
                <a:moveTo>
                  <a:pt x="444682" y="254508"/>
                </a:moveTo>
                <a:lnTo>
                  <a:pt x="233928" y="254508"/>
                </a:lnTo>
                <a:lnTo>
                  <a:pt x="254091" y="253866"/>
                </a:lnTo>
                <a:lnTo>
                  <a:pt x="272576" y="251805"/>
                </a:lnTo>
                <a:lnTo>
                  <a:pt x="318099" y="237511"/>
                </a:lnTo>
                <a:lnTo>
                  <a:pt x="350514" y="214312"/>
                </a:lnTo>
                <a:lnTo>
                  <a:pt x="374993" y="175545"/>
                </a:lnTo>
                <a:lnTo>
                  <a:pt x="382518" y="132683"/>
                </a:lnTo>
                <a:lnTo>
                  <a:pt x="382123" y="121790"/>
                </a:lnTo>
                <a:lnTo>
                  <a:pt x="371527" y="80861"/>
                </a:lnTo>
                <a:lnTo>
                  <a:pt x="349657" y="42433"/>
                </a:lnTo>
                <a:lnTo>
                  <a:pt x="323082" y="10287"/>
                </a:lnTo>
                <a:lnTo>
                  <a:pt x="323082" y="0"/>
                </a:lnTo>
                <a:lnTo>
                  <a:pt x="427952" y="0"/>
                </a:lnTo>
                <a:lnTo>
                  <a:pt x="434167" y="13442"/>
                </a:lnTo>
                <a:lnTo>
                  <a:pt x="450794" y="53423"/>
                </a:lnTo>
                <a:lnTo>
                  <a:pt x="461166" y="91928"/>
                </a:lnTo>
                <a:lnTo>
                  <a:pt x="466138" y="136398"/>
                </a:lnTo>
                <a:lnTo>
                  <a:pt x="466338" y="151542"/>
                </a:lnTo>
                <a:lnTo>
                  <a:pt x="462546" y="199298"/>
                </a:lnTo>
                <a:lnTo>
                  <a:pt x="451145" y="241839"/>
                </a:lnTo>
                <a:lnTo>
                  <a:pt x="444682" y="2545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30673281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2971" rIns="0" bIns="0" rtlCol="0">
            <a:spAutoFit/>
          </a:bodyPr>
          <a:lstStyle/>
          <a:p>
            <a:pPr marL="344599" marR="87971" indent="-333953">
              <a:lnSpc>
                <a:spcPts val="2797"/>
              </a:lnSpc>
              <a:spcBef>
                <a:spcPts val="180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pc="-9" dirty="0"/>
              <a:t>This step </a:t>
            </a:r>
            <a:r>
              <a:rPr spc="-4" dirty="0"/>
              <a:t>is </a:t>
            </a:r>
            <a:r>
              <a:rPr spc="-9" dirty="0"/>
              <a:t>required </a:t>
            </a:r>
            <a:r>
              <a:rPr spc="-4" dirty="0"/>
              <a:t>if </a:t>
            </a:r>
            <a:r>
              <a:rPr spc="-9" dirty="0"/>
              <a:t>there </a:t>
            </a:r>
            <a:r>
              <a:rPr spc="-4" dirty="0"/>
              <a:t>is </a:t>
            </a:r>
            <a:r>
              <a:rPr spc="-9" dirty="0"/>
              <a:t>a possibility of </a:t>
            </a:r>
            <a:r>
              <a:rPr spc="-4" dirty="0"/>
              <a:t>induced  </a:t>
            </a:r>
            <a:r>
              <a:rPr spc="-9" dirty="0"/>
              <a:t>voltages or stored </a:t>
            </a:r>
            <a:r>
              <a:rPr spc="-4" dirty="0"/>
              <a:t>electrical energy </a:t>
            </a:r>
            <a:r>
              <a:rPr spc="-9" dirty="0"/>
              <a:t>exists, also systems  </a:t>
            </a:r>
            <a:r>
              <a:rPr spc="-4" dirty="0"/>
              <a:t>over </a:t>
            </a:r>
            <a:r>
              <a:rPr spc="-9" dirty="0"/>
              <a:t>600V not considered electrically safe </a:t>
            </a:r>
            <a:r>
              <a:rPr dirty="0"/>
              <a:t>until</a:t>
            </a:r>
            <a:r>
              <a:rPr spc="22" dirty="0"/>
              <a:t> </a:t>
            </a:r>
            <a:r>
              <a:rPr spc="-9" dirty="0"/>
              <a:t>grounded.</a:t>
            </a:r>
          </a:p>
          <a:p>
            <a:pPr marL="344599" marR="4483" indent="-333953">
              <a:lnSpc>
                <a:spcPts val="2797"/>
              </a:lnSpc>
              <a:spcBef>
                <a:spcPts val="556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pc="-9" dirty="0"/>
              <a:t>Safety Grounds </a:t>
            </a:r>
            <a:r>
              <a:rPr spc="-13" dirty="0"/>
              <a:t>are </a:t>
            </a:r>
            <a:r>
              <a:rPr spc="-9" dirty="0"/>
              <a:t>not </a:t>
            </a:r>
            <a:r>
              <a:rPr spc="-13" dirty="0"/>
              <a:t>to </a:t>
            </a:r>
            <a:r>
              <a:rPr dirty="0"/>
              <a:t>be </a:t>
            </a:r>
            <a:r>
              <a:rPr spc="-4" dirty="0"/>
              <a:t>connected until </a:t>
            </a:r>
            <a:r>
              <a:rPr spc="-9" dirty="0"/>
              <a:t>circuits </a:t>
            </a:r>
            <a:r>
              <a:rPr spc="-4" dirty="0"/>
              <a:t>have  </a:t>
            </a:r>
            <a:r>
              <a:rPr spc="-13" dirty="0"/>
              <a:t>are </a:t>
            </a:r>
            <a:r>
              <a:rPr spc="-4" dirty="0"/>
              <a:t>disconnected </a:t>
            </a:r>
            <a:r>
              <a:rPr spc="-9" dirty="0"/>
              <a:t>and tested/verified </a:t>
            </a:r>
            <a:r>
              <a:rPr spc="-13" dirty="0"/>
              <a:t>to </a:t>
            </a:r>
            <a:r>
              <a:rPr dirty="0"/>
              <a:t>be</a:t>
            </a:r>
            <a:r>
              <a:rPr spc="-44" dirty="0"/>
              <a:t> </a:t>
            </a:r>
            <a:r>
              <a:rPr spc="-4" dirty="0"/>
              <a:t>de-energized</a:t>
            </a:r>
          </a:p>
          <a:p>
            <a:pPr marL="344599" indent="-333953">
              <a:lnSpc>
                <a:spcPct val="100000"/>
              </a:lnSpc>
              <a:spcBef>
                <a:spcPts val="446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pc="-4" dirty="0"/>
              <a:t>Attach ground end </a:t>
            </a:r>
            <a:r>
              <a:rPr spc="-9" dirty="0"/>
              <a:t>first, then attach </a:t>
            </a:r>
            <a:r>
              <a:rPr spc="-13" dirty="0"/>
              <a:t>to</a:t>
            </a:r>
            <a:r>
              <a:rPr spc="-71" dirty="0"/>
              <a:t> </a:t>
            </a:r>
            <a:r>
              <a:rPr spc="-4" dirty="0"/>
              <a:t>equipment.</a:t>
            </a:r>
          </a:p>
          <a:p>
            <a:pPr marL="344599" marR="329471" indent="-333953">
              <a:lnSpc>
                <a:spcPts val="2797"/>
              </a:lnSpc>
              <a:spcBef>
                <a:spcPts val="649"/>
              </a:spcBef>
              <a:buSzPct val="7358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pc="-9" dirty="0"/>
              <a:t>Still treat </a:t>
            </a:r>
            <a:r>
              <a:rPr spc="-4" dirty="0"/>
              <a:t>system </a:t>
            </a:r>
            <a:r>
              <a:rPr spc="-13" dirty="0"/>
              <a:t>as </a:t>
            </a:r>
            <a:r>
              <a:rPr spc="-9" dirty="0"/>
              <a:t>energized…Proper PPE and live-line  tools </a:t>
            </a:r>
            <a:r>
              <a:rPr spc="-4" dirty="0"/>
              <a:t>must </a:t>
            </a:r>
            <a:r>
              <a:rPr spc="-13" dirty="0"/>
              <a:t>be </a:t>
            </a:r>
            <a:r>
              <a:rPr spc="-9" dirty="0"/>
              <a:t>used.</a:t>
            </a:r>
            <a:r>
              <a:rPr spc="-9" dirty="0">
                <a:solidFill>
                  <a:srgbClr val="D49E07"/>
                </a:solidFill>
              </a:rPr>
              <a:t> </a:t>
            </a:r>
            <a:r>
              <a:rPr u="heavy" spc="-4" dirty="0">
                <a:solidFill>
                  <a:srgbClr val="D49E07"/>
                </a:solidFill>
                <a:uFill>
                  <a:solidFill>
                    <a:srgbClr val="D49E07"/>
                  </a:solidFill>
                </a:uFill>
              </a:rPr>
              <a:t>OSHA</a:t>
            </a:r>
            <a:r>
              <a:rPr u="heavy" spc="-40" dirty="0">
                <a:solidFill>
                  <a:srgbClr val="D49E07"/>
                </a:solidFill>
                <a:uFill>
                  <a:solidFill>
                    <a:srgbClr val="D49E07"/>
                  </a:solidFill>
                </a:uFill>
              </a:rPr>
              <a:t> </a:t>
            </a:r>
            <a:r>
              <a:rPr u="heavy" spc="-13" dirty="0">
                <a:solidFill>
                  <a:srgbClr val="D49E07"/>
                </a:solidFill>
                <a:uFill>
                  <a:solidFill>
                    <a:srgbClr val="D49E07"/>
                  </a:solidFill>
                </a:uFill>
              </a:rPr>
              <a:t>LOI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93872">
              <a:lnSpc>
                <a:spcPts val="3199"/>
              </a:lnSpc>
              <a:spcBef>
                <a:spcPts val="115"/>
              </a:spcBef>
            </a:pPr>
            <a:r>
              <a:rPr spc="9" dirty="0"/>
              <a:t>Last </a:t>
            </a:r>
            <a:r>
              <a:rPr spc="13" dirty="0"/>
              <a:t>step </a:t>
            </a:r>
            <a:r>
              <a:rPr spc="18" dirty="0"/>
              <a:t>of </a:t>
            </a:r>
            <a:r>
              <a:rPr spc="9" dirty="0"/>
              <a:t>the Electrically </a:t>
            </a:r>
            <a:r>
              <a:rPr spc="4" dirty="0"/>
              <a:t>Safe </a:t>
            </a:r>
            <a:r>
              <a:rPr spc="-9" dirty="0"/>
              <a:t>Work</a:t>
            </a:r>
            <a:r>
              <a:rPr spc="-75" dirty="0"/>
              <a:t> </a:t>
            </a:r>
            <a:r>
              <a:rPr spc="9" dirty="0"/>
              <a:t>Condition</a:t>
            </a:r>
          </a:p>
          <a:p>
            <a:pPr marL="11206">
              <a:lnSpc>
                <a:spcPts val="5052"/>
              </a:lnSpc>
            </a:pPr>
            <a:r>
              <a:rPr sz="4236" spc="13" dirty="0">
                <a:solidFill>
                  <a:srgbClr val="000000"/>
                </a:solidFill>
              </a:rPr>
              <a:t>Install </a:t>
            </a:r>
            <a:r>
              <a:rPr sz="4236" spc="18" dirty="0">
                <a:solidFill>
                  <a:srgbClr val="000000"/>
                </a:solidFill>
              </a:rPr>
              <a:t>Safety</a:t>
            </a:r>
            <a:r>
              <a:rPr sz="4236" spc="-57" dirty="0">
                <a:solidFill>
                  <a:srgbClr val="000000"/>
                </a:solidFill>
              </a:rPr>
              <a:t> </a:t>
            </a:r>
            <a:r>
              <a:rPr sz="4236" spc="13" dirty="0">
                <a:solidFill>
                  <a:srgbClr val="000000"/>
                </a:solidFill>
              </a:rPr>
              <a:t>Grounds</a:t>
            </a:r>
            <a:endParaRPr sz="4236"/>
          </a:p>
        </p:txBody>
      </p:sp>
      <p:sp>
        <p:nvSpPr>
          <p:cNvPr id="4" name="object 4"/>
          <p:cNvSpPr/>
          <p:nvPr/>
        </p:nvSpPr>
        <p:spPr>
          <a:xfrm>
            <a:off x="3492649" y="4237168"/>
            <a:ext cx="3180229" cy="23572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7571142" y="3794760"/>
            <a:ext cx="2225488" cy="2864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276267" y="344217"/>
            <a:ext cx="411816" cy="1537446"/>
          </a:xfrm>
          <a:custGeom>
            <a:avLst/>
            <a:gdLst/>
            <a:ahLst/>
            <a:cxnLst/>
            <a:rect l="l" t="t" r="r" b="b"/>
            <a:pathLst>
              <a:path w="466725" h="1742439">
                <a:moveTo>
                  <a:pt x="455670" y="1741932"/>
                </a:moveTo>
                <a:lnTo>
                  <a:pt x="9138" y="1741932"/>
                </a:lnTo>
                <a:lnTo>
                  <a:pt x="9138" y="1438656"/>
                </a:lnTo>
                <a:lnTo>
                  <a:pt x="92958" y="1438656"/>
                </a:lnTo>
                <a:lnTo>
                  <a:pt x="92958" y="1629156"/>
                </a:lnTo>
                <a:lnTo>
                  <a:pt x="455670" y="1629156"/>
                </a:lnTo>
                <a:lnTo>
                  <a:pt x="455670" y="1741932"/>
                </a:lnTo>
                <a:close/>
              </a:path>
              <a:path w="466725" h="1742439">
                <a:moveTo>
                  <a:pt x="455670" y="1629156"/>
                </a:moveTo>
                <a:lnTo>
                  <a:pt x="371850" y="1629156"/>
                </a:lnTo>
                <a:lnTo>
                  <a:pt x="371850" y="1438656"/>
                </a:lnTo>
                <a:lnTo>
                  <a:pt x="455670" y="1438656"/>
                </a:lnTo>
                <a:lnTo>
                  <a:pt x="455670" y="1629156"/>
                </a:lnTo>
                <a:close/>
              </a:path>
              <a:path w="466725" h="1742439">
                <a:moveTo>
                  <a:pt x="256026" y="1629156"/>
                </a:moveTo>
                <a:lnTo>
                  <a:pt x="172206" y="1629156"/>
                </a:lnTo>
                <a:lnTo>
                  <a:pt x="172206" y="1453896"/>
                </a:lnTo>
                <a:lnTo>
                  <a:pt x="256026" y="1453896"/>
                </a:lnTo>
                <a:lnTo>
                  <a:pt x="256026" y="1629156"/>
                </a:lnTo>
                <a:close/>
              </a:path>
              <a:path w="466725" h="1742439">
                <a:moveTo>
                  <a:pt x="273340" y="1269587"/>
                </a:moveTo>
                <a:lnTo>
                  <a:pt x="119437" y="1269587"/>
                </a:lnTo>
                <a:lnTo>
                  <a:pt x="126962" y="1269492"/>
                </a:lnTo>
                <a:lnTo>
                  <a:pt x="135143" y="1268795"/>
                </a:lnTo>
                <a:lnTo>
                  <a:pt x="163788" y="1239785"/>
                </a:lnTo>
                <a:lnTo>
                  <a:pt x="177445" y="1188791"/>
                </a:lnTo>
                <a:lnTo>
                  <a:pt x="182302" y="1167574"/>
                </a:lnTo>
                <a:lnTo>
                  <a:pt x="184946" y="1157076"/>
                </a:lnTo>
                <a:lnTo>
                  <a:pt x="204614" y="1101564"/>
                </a:lnTo>
                <a:lnTo>
                  <a:pt x="227245" y="1067185"/>
                </a:lnTo>
                <a:lnTo>
                  <a:pt x="273623" y="1037474"/>
                </a:lnTo>
                <a:lnTo>
                  <a:pt x="315557" y="1031748"/>
                </a:lnTo>
                <a:lnTo>
                  <a:pt x="347277" y="1035086"/>
                </a:lnTo>
                <a:lnTo>
                  <a:pt x="400894" y="1061336"/>
                </a:lnTo>
                <a:lnTo>
                  <a:pt x="440546" y="1112790"/>
                </a:lnTo>
                <a:lnTo>
                  <a:pt x="453528" y="1147572"/>
                </a:lnTo>
                <a:lnTo>
                  <a:pt x="334417" y="1147572"/>
                </a:lnTo>
                <a:lnTo>
                  <a:pt x="326490" y="1148448"/>
                </a:lnTo>
                <a:lnTo>
                  <a:pt x="298114" y="1175230"/>
                </a:lnTo>
                <a:lnTo>
                  <a:pt x="286065" y="1215723"/>
                </a:lnTo>
                <a:lnTo>
                  <a:pt x="280505" y="1240726"/>
                </a:lnTo>
                <a:lnTo>
                  <a:pt x="277645" y="1253440"/>
                </a:lnTo>
                <a:lnTo>
                  <a:pt x="274481" y="1265717"/>
                </a:lnTo>
                <a:lnTo>
                  <a:pt x="273340" y="1269587"/>
                </a:lnTo>
                <a:close/>
              </a:path>
              <a:path w="466725" h="1742439">
                <a:moveTo>
                  <a:pt x="140488" y="1385316"/>
                </a:moveTo>
                <a:lnTo>
                  <a:pt x="83790" y="1372159"/>
                </a:lnTo>
                <a:lnTo>
                  <a:pt x="38951" y="1332357"/>
                </a:lnTo>
                <a:lnTo>
                  <a:pt x="9793" y="1272790"/>
                </a:lnTo>
                <a:lnTo>
                  <a:pt x="56" y="1200816"/>
                </a:lnTo>
                <a:lnTo>
                  <a:pt x="0" y="1199667"/>
                </a:lnTo>
                <a:lnTo>
                  <a:pt x="564" y="1180022"/>
                </a:lnTo>
                <a:lnTo>
                  <a:pt x="4669" y="1140446"/>
                </a:lnTo>
                <a:lnTo>
                  <a:pt x="12613" y="1101564"/>
                </a:lnTo>
                <a:lnTo>
                  <a:pt x="30093" y="1050036"/>
                </a:lnTo>
                <a:lnTo>
                  <a:pt x="132582" y="1050036"/>
                </a:lnTo>
                <a:lnTo>
                  <a:pt x="132582" y="1059942"/>
                </a:lnTo>
                <a:lnTo>
                  <a:pt x="122475" y="1073032"/>
                </a:lnTo>
                <a:lnTo>
                  <a:pt x="113163" y="1087445"/>
                </a:lnTo>
                <a:lnTo>
                  <a:pt x="90581" y="1138186"/>
                </a:lnTo>
                <a:lnTo>
                  <a:pt x="82291" y="1193333"/>
                </a:lnTo>
                <a:lnTo>
                  <a:pt x="82492" y="1200816"/>
                </a:lnTo>
                <a:lnTo>
                  <a:pt x="92291" y="1243965"/>
                </a:lnTo>
                <a:lnTo>
                  <a:pt x="119437" y="1269587"/>
                </a:lnTo>
                <a:lnTo>
                  <a:pt x="273340" y="1269587"/>
                </a:lnTo>
                <a:lnTo>
                  <a:pt x="270995" y="1277548"/>
                </a:lnTo>
                <a:lnTo>
                  <a:pt x="245810" y="1333333"/>
                </a:lnTo>
                <a:lnTo>
                  <a:pt x="218021" y="1363027"/>
                </a:lnTo>
                <a:lnTo>
                  <a:pt x="183219" y="1379815"/>
                </a:lnTo>
                <a:lnTo>
                  <a:pt x="162849" y="1383976"/>
                </a:lnTo>
                <a:lnTo>
                  <a:pt x="140488" y="1385316"/>
                </a:lnTo>
                <a:close/>
              </a:path>
              <a:path w="466725" h="1742439">
                <a:moveTo>
                  <a:pt x="428905" y="1388364"/>
                </a:moveTo>
                <a:lnTo>
                  <a:pt x="323082" y="1388364"/>
                </a:lnTo>
                <a:lnTo>
                  <a:pt x="323082" y="1378267"/>
                </a:lnTo>
                <a:lnTo>
                  <a:pt x="336277" y="1361121"/>
                </a:lnTo>
                <a:lnTo>
                  <a:pt x="347847" y="1343108"/>
                </a:lnTo>
                <a:lnTo>
                  <a:pt x="366040" y="1304448"/>
                </a:lnTo>
                <a:lnTo>
                  <a:pt x="377339" y="1264670"/>
                </a:lnTo>
                <a:lnTo>
                  <a:pt x="380962" y="1226669"/>
                </a:lnTo>
                <a:lnTo>
                  <a:pt x="381082" y="1219581"/>
                </a:lnTo>
                <a:lnTo>
                  <a:pt x="380422" y="1211294"/>
                </a:lnTo>
                <a:lnTo>
                  <a:pt x="369088" y="1167765"/>
                </a:lnTo>
                <a:lnTo>
                  <a:pt x="334417" y="1147572"/>
                </a:lnTo>
                <a:lnTo>
                  <a:pt x="453528" y="1147572"/>
                </a:lnTo>
                <a:lnTo>
                  <a:pt x="460769" y="1183591"/>
                </a:lnTo>
                <a:lnTo>
                  <a:pt x="463268" y="1225493"/>
                </a:lnTo>
                <a:lnTo>
                  <a:pt x="463152" y="1231523"/>
                </a:lnTo>
                <a:lnTo>
                  <a:pt x="460849" y="1274159"/>
                </a:lnTo>
                <a:lnTo>
                  <a:pt x="453479" y="1316164"/>
                </a:lnTo>
                <a:lnTo>
                  <a:pt x="442406" y="1353728"/>
                </a:lnTo>
                <a:lnTo>
                  <a:pt x="435959" y="1371416"/>
                </a:lnTo>
                <a:lnTo>
                  <a:pt x="428905" y="1388364"/>
                </a:lnTo>
                <a:close/>
              </a:path>
              <a:path w="466725" h="1742439">
                <a:moveTo>
                  <a:pt x="9138" y="1011936"/>
                </a:moveTo>
                <a:lnTo>
                  <a:pt x="9138" y="895635"/>
                </a:lnTo>
                <a:lnTo>
                  <a:pt x="308223" y="834199"/>
                </a:lnTo>
                <a:lnTo>
                  <a:pt x="9138" y="759428"/>
                </a:lnTo>
                <a:lnTo>
                  <a:pt x="9138" y="648271"/>
                </a:lnTo>
                <a:lnTo>
                  <a:pt x="312128" y="576453"/>
                </a:lnTo>
                <a:lnTo>
                  <a:pt x="9138" y="510921"/>
                </a:lnTo>
                <a:lnTo>
                  <a:pt x="9138" y="399288"/>
                </a:lnTo>
                <a:lnTo>
                  <a:pt x="455670" y="512254"/>
                </a:lnTo>
                <a:lnTo>
                  <a:pt x="455670" y="633222"/>
                </a:lnTo>
                <a:lnTo>
                  <a:pt x="179445" y="706659"/>
                </a:lnTo>
                <a:lnTo>
                  <a:pt x="455670" y="776192"/>
                </a:lnTo>
                <a:lnTo>
                  <a:pt x="455670" y="899064"/>
                </a:lnTo>
                <a:lnTo>
                  <a:pt x="9138" y="1011936"/>
                </a:lnTo>
                <a:close/>
              </a:path>
              <a:path w="466725" h="1742439">
                <a:moveTo>
                  <a:pt x="233547" y="370332"/>
                </a:moveTo>
                <a:lnTo>
                  <a:pt x="182951" y="366688"/>
                </a:lnTo>
                <a:lnTo>
                  <a:pt x="137749" y="355615"/>
                </a:lnTo>
                <a:lnTo>
                  <a:pt x="97941" y="337113"/>
                </a:lnTo>
                <a:lnTo>
                  <a:pt x="63526" y="311181"/>
                </a:lnTo>
                <a:lnTo>
                  <a:pt x="35771" y="279000"/>
                </a:lnTo>
                <a:lnTo>
                  <a:pt x="15936" y="241613"/>
                </a:lnTo>
                <a:lnTo>
                  <a:pt x="4014" y="199029"/>
                </a:lnTo>
                <a:lnTo>
                  <a:pt x="234" y="154114"/>
                </a:lnTo>
                <a:lnTo>
                  <a:pt x="109" y="145257"/>
                </a:lnTo>
                <a:lnTo>
                  <a:pt x="242" y="138305"/>
                </a:lnTo>
                <a:lnTo>
                  <a:pt x="4685" y="92862"/>
                </a:lnTo>
                <a:lnTo>
                  <a:pt x="13811" y="54718"/>
                </a:lnTo>
                <a:lnTo>
                  <a:pt x="30902" y="12942"/>
                </a:lnTo>
                <a:lnTo>
                  <a:pt x="37046" y="0"/>
                </a:lnTo>
                <a:lnTo>
                  <a:pt x="143250" y="0"/>
                </a:lnTo>
                <a:lnTo>
                  <a:pt x="143250" y="11430"/>
                </a:lnTo>
                <a:lnTo>
                  <a:pt x="135475" y="20669"/>
                </a:lnTo>
                <a:lnTo>
                  <a:pt x="131021" y="26030"/>
                </a:lnTo>
                <a:lnTo>
                  <a:pt x="106674" y="59721"/>
                </a:lnTo>
                <a:lnTo>
                  <a:pt x="87685" y="103706"/>
                </a:lnTo>
                <a:lnTo>
                  <a:pt x="83814" y="133254"/>
                </a:lnTo>
                <a:lnTo>
                  <a:pt x="84350" y="145257"/>
                </a:lnTo>
                <a:lnTo>
                  <a:pt x="96098" y="187944"/>
                </a:lnTo>
                <a:lnTo>
                  <a:pt x="127647" y="224499"/>
                </a:lnTo>
                <a:lnTo>
                  <a:pt x="164776" y="243935"/>
                </a:lnTo>
                <a:lnTo>
                  <a:pt x="214711" y="253900"/>
                </a:lnTo>
                <a:lnTo>
                  <a:pt x="233928" y="254508"/>
                </a:lnTo>
                <a:lnTo>
                  <a:pt x="444682" y="254508"/>
                </a:lnTo>
                <a:lnTo>
                  <a:pt x="432101" y="279165"/>
                </a:lnTo>
                <a:lnTo>
                  <a:pt x="405378" y="311277"/>
                </a:lnTo>
                <a:lnTo>
                  <a:pt x="371765" y="337153"/>
                </a:lnTo>
                <a:lnTo>
                  <a:pt x="331928" y="355627"/>
                </a:lnTo>
                <a:lnTo>
                  <a:pt x="285858" y="366690"/>
                </a:lnTo>
                <a:lnTo>
                  <a:pt x="233547" y="370332"/>
                </a:lnTo>
                <a:close/>
              </a:path>
              <a:path w="466725" h="1742439">
                <a:moveTo>
                  <a:pt x="444682" y="254508"/>
                </a:moveTo>
                <a:lnTo>
                  <a:pt x="233928" y="254508"/>
                </a:lnTo>
                <a:lnTo>
                  <a:pt x="254091" y="253866"/>
                </a:lnTo>
                <a:lnTo>
                  <a:pt x="272576" y="251805"/>
                </a:lnTo>
                <a:lnTo>
                  <a:pt x="318099" y="237511"/>
                </a:lnTo>
                <a:lnTo>
                  <a:pt x="350514" y="214312"/>
                </a:lnTo>
                <a:lnTo>
                  <a:pt x="374993" y="175545"/>
                </a:lnTo>
                <a:lnTo>
                  <a:pt x="382518" y="132683"/>
                </a:lnTo>
                <a:lnTo>
                  <a:pt x="382123" y="121790"/>
                </a:lnTo>
                <a:lnTo>
                  <a:pt x="371527" y="80861"/>
                </a:lnTo>
                <a:lnTo>
                  <a:pt x="349657" y="42433"/>
                </a:lnTo>
                <a:lnTo>
                  <a:pt x="323082" y="10287"/>
                </a:lnTo>
                <a:lnTo>
                  <a:pt x="323082" y="0"/>
                </a:lnTo>
                <a:lnTo>
                  <a:pt x="427952" y="0"/>
                </a:lnTo>
                <a:lnTo>
                  <a:pt x="434167" y="13442"/>
                </a:lnTo>
                <a:lnTo>
                  <a:pt x="450794" y="53423"/>
                </a:lnTo>
                <a:lnTo>
                  <a:pt x="461166" y="91928"/>
                </a:lnTo>
                <a:lnTo>
                  <a:pt x="466138" y="136398"/>
                </a:lnTo>
                <a:lnTo>
                  <a:pt x="466338" y="151542"/>
                </a:lnTo>
                <a:lnTo>
                  <a:pt x="462546" y="199298"/>
                </a:lnTo>
                <a:lnTo>
                  <a:pt x="451145" y="241839"/>
                </a:lnTo>
                <a:lnTo>
                  <a:pt x="444682" y="2545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40729736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5485" y="168992"/>
            <a:ext cx="5901578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9" dirty="0">
                <a:solidFill>
                  <a:srgbClr val="000000"/>
                </a:solidFill>
              </a:rPr>
              <a:t>Steps </a:t>
            </a:r>
            <a:r>
              <a:rPr sz="4236" spc="22" dirty="0">
                <a:solidFill>
                  <a:srgbClr val="000000"/>
                </a:solidFill>
              </a:rPr>
              <a:t>to </a:t>
            </a:r>
            <a:r>
              <a:rPr sz="4236" spc="13" dirty="0">
                <a:solidFill>
                  <a:srgbClr val="000000"/>
                </a:solidFill>
              </a:rPr>
              <a:t>Energized</a:t>
            </a:r>
            <a:r>
              <a:rPr sz="4236" spc="-49" dirty="0">
                <a:solidFill>
                  <a:srgbClr val="000000"/>
                </a:solidFill>
              </a:rPr>
              <a:t> </a:t>
            </a:r>
            <a:r>
              <a:rPr sz="4236" spc="9" dirty="0">
                <a:solidFill>
                  <a:srgbClr val="000000"/>
                </a:solidFill>
              </a:rPr>
              <a:t>Work</a:t>
            </a:r>
            <a:endParaRPr sz="4236"/>
          </a:p>
        </p:txBody>
      </p:sp>
      <p:sp>
        <p:nvSpPr>
          <p:cNvPr id="3" name="object 3"/>
          <p:cNvSpPr txBox="1"/>
          <p:nvPr/>
        </p:nvSpPr>
        <p:spPr>
          <a:xfrm>
            <a:off x="1688775" y="252083"/>
            <a:ext cx="414088" cy="2403101"/>
          </a:xfrm>
          <a:prstGeom prst="rect">
            <a:avLst/>
          </a:prstGeom>
        </p:spPr>
        <p:txBody>
          <a:bodyPr vert="vert270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2691" spc="9" dirty="0">
                <a:solidFill>
                  <a:srgbClr val="BF0000"/>
                </a:solidFill>
                <a:latin typeface="UKIJ Inchike"/>
                <a:cs typeface="UKIJ Inchike"/>
              </a:rPr>
              <a:t>Energized</a:t>
            </a:r>
            <a:r>
              <a:rPr sz="2691" spc="-66" dirty="0">
                <a:solidFill>
                  <a:srgbClr val="BF0000"/>
                </a:solidFill>
                <a:latin typeface="UKIJ Inchike"/>
                <a:cs typeface="UKIJ Inchike"/>
              </a:rPr>
              <a:t> </a:t>
            </a:r>
            <a:r>
              <a:rPr sz="2691" spc="-4" dirty="0">
                <a:solidFill>
                  <a:srgbClr val="BF0000"/>
                </a:solidFill>
                <a:latin typeface="UKIJ Inchike"/>
                <a:cs typeface="UKIJ Inchike"/>
              </a:rPr>
              <a:t>Work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44971" y="4699746"/>
            <a:ext cx="2138081" cy="19834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 txBox="1"/>
          <p:nvPr/>
        </p:nvSpPr>
        <p:spPr>
          <a:xfrm>
            <a:off x="2524055" y="882971"/>
            <a:ext cx="9245157" cy="5257251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90212">
              <a:lnSpc>
                <a:spcPct val="101000"/>
              </a:lnSpc>
              <a:spcBef>
                <a:spcPts val="84"/>
              </a:spcBef>
            </a:pPr>
            <a:r>
              <a:rPr sz="2691" spc="4" dirty="0">
                <a:latin typeface="UKIJ Inchike"/>
                <a:cs typeface="UKIJ Inchike"/>
              </a:rPr>
              <a:t>If </a:t>
            </a:r>
            <a:r>
              <a:rPr sz="2691" spc="13" dirty="0">
                <a:latin typeface="UKIJ Inchike"/>
                <a:cs typeface="UKIJ Inchike"/>
              </a:rPr>
              <a:t>work task </a:t>
            </a:r>
            <a:r>
              <a:rPr sz="2691" spc="9" dirty="0">
                <a:latin typeface="UKIJ Inchike"/>
                <a:cs typeface="UKIJ Inchike"/>
              </a:rPr>
              <a:t>meets </a:t>
            </a:r>
            <a:r>
              <a:rPr sz="2691" spc="13" dirty="0">
                <a:latin typeface="UKIJ Inchike"/>
                <a:cs typeface="UKIJ Inchike"/>
              </a:rPr>
              <a:t>one </a:t>
            </a:r>
            <a:r>
              <a:rPr sz="2691" spc="4" dirty="0">
                <a:latin typeface="UKIJ Inchike"/>
                <a:cs typeface="UKIJ Inchike"/>
              </a:rPr>
              <a:t>of </a:t>
            </a:r>
            <a:r>
              <a:rPr sz="2691" spc="9" dirty="0">
                <a:latin typeface="UKIJ Inchike"/>
                <a:cs typeface="UKIJ Inchike"/>
              </a:rPr>
              <a:t>the </a:t>
            </a:r>
            <a:r>
              <a:rPr sz="2691" b="1" spc="9" dirty="0">
                <a:latin typeface="UKIJ Inchike"/>
                <a:cs typeface="UKIJ Inchike"/>
              </a:rPr>
              <a:t>five exceptions</a:t>
            </a:r>
            <a:r>
              <a:rPr sz="2691" spc="9" dirty="0">
                <a:latin typeface="UKIJ Inchike"/>
                <a:cs typeface="UKIJ Inchike"/>
              </a:rPr>
              <a:t>,  </a:t>
            </a:r>
            <a:r>
              <a:rPr sz="2691" spc="13" dirty="0">
                <a:latin typeface="UKIJ Inchike"/>
                <a:cs typeface="UKIJ Inchike"/>
              </a:rPr>
              <a:t>then ensure </a:t>
            </a:r>
            <a:r>
              <a:rPr sz="2691" spc="9" dirty="0">
                <a:latin typeface="UKIJ Inchike"/>
                <a:cs typeface="UKIJ Inchike"/>
              </a:rPr>
              <a:t>the </a:t>
            </a:r>
            <a:r>
              <a:rPr sz="2691" spc="13" dirty="0">
                <a:latin typeface="UKIJ Inchike"/>
                <a:cs typeface="UKIJ Inchike"/>
              </a:rPr>
              <a:t>following </a:t>
            </a:r>
            <a:r>
              <a:rPr sz="2691" spc="9" dirty="0">
                <a:latin typeface="UKIJ Inchike"/>
                <a:cs typeface="UKIJ Inchike"/>
              </a:rPr>
              <a:t>is done prior </a:t>
            </a:r>
            <a:r>
              <a:rPr sz="2691" spc="4" dirty="0">
                <a:latin typeface="UKIJ Inchike"/>
                <a:cs typeface="UKIJ Inchike"/>
              </a:rPr>
              <a:t>to</a:t>
            </a:r>
            <a:r>
              <a:rPr sz="2691" spc="-84" dirty="0">
                <a:latin typeface="UKIJ Inchike"/>
                <a:cs typeface="UKIJ Inchike"/>
              </a:rPr>
              <a:t> </a:t>
            </a:r>
            <a:r>
              <a:rPr sz="2691" spc="18" dirty="0">
                <a:latin typeface="UKIJ Inchike"/>
                <a:cs typeface="UKIJ Inchike"/>
              </a:rPr>
              <a:t>work…</a:t>
            </a:r>
            <a:endParaRPr sz="2691" dirty="0">
              <a:latin typeface="UKIJ Inchike"/>
              <a:cs typeface="UKIJ Inchike"/>
            </a:endParaRPr>
          </a:p>
          <a:p>
            <a:pPr marL="509895" indent="-499249">
              <a:lnSpc>
                <a:spcPct val="100000"/>
              </a:lnSpc>
              <a:spcBef>
                <a:spcPts val="909"/>
              </a:spcBef>
              <a:buSzPct val="75409"/>
              <a:buAutoNum type="arabicPeriod"/>
              <a:tabLst>
                <a:tab pos="509895" algn="l"/>
                <a:tab pos="510455" algn="l"/>
              </a:tabLst>
            </a:pPr>
            <a:r>
              <a:rPr sz="2691" spc="9" dirty="0">
                <a:latin typeface="UKIJ Inchike"/>
                <a:cs typeface="UKIJ Inchike"/>
              </a:rPr>
              <a:t>Qualified </a:t>
            </a:r>
            <a:r>
              <a:rPr sz="2691" spc="4" dirty="0">
                <a:latin typeface="UKIJ Inchike"/>
                <a:cs typeface="UKIJ Inchike"/>
              </a:rPr>
              <a:t>to </a:t>
            </a:r>
            <a:r>
              <a:rPr sz="2691" spc="13" dirty="0">
                <a:latin typeface="UKIJ Inchike"/>
                <a:cs typeface="UKIJ Inchike"/>
              </a:rPr>
              <a:t>perform</a:t>
            </a:r>
            <a:r>
              <a:rPr sz="2691" spc="-199" dirty="0">
                <a:latin typeface="UKIJ Inchike"/>
                <a:cs typeface="UKIJ Inchike"/>
              </a:rPr>
              <a:t> </a:t>
            </a:r>
            <a:r>
              <a:rPr sz="2471" i="1" spc="-993" dirty="0">
                <a:latin typeface="Verdana"/>
                <a:cs typeface="Verdana"/>
              </a:rPr>
              <a:t>havepropertraining</a:t>
            </a:r>
            <a:endParaRPr sz="2471" dirty="0">
              <a:latin typeface="Verdana"/>
              <a:cs typeface="Verdana"/>
            </a:endParaRPr>
          </a:p>
          <a:p>
            <a:pPr marL="509895" indent="-499249">
              <a:lnSpc>
                <a:spcPct val="100000"/>
              </a:lnSpc>
              <a:spcBef>
                <a:spcPts val="997"/>
              </a:spcBef>
              <a:buSzPct val="75409"/>
              <a:buAutoNum type="arabicPeriod"/>
              <a:tabLst>
                <a:tab pos="509895" algn="l"/>
                <a:tab pos="510455" algn="l"/>
              </a:tabLst>
            </a:pPr>
            <a:r>
              <a:rPr sz="2691" spc="9" dirty="0">
                <a:latin typeface="UKIJ Inchike"/>
                <a:cs typeface="UKIJ Inchike"/>
              </a:rPr>
              <a:t>Justified </a:t>
            </a:r>
            <a:r>
              <a:rPr sz="2691" spc="18" dirty="0">
                <a:latin typeface="UKIJ Inchike"/>
                <a:cs typeface="UKIJ Inchike"/>
              </a:rPr>
              <a:t>to </a:t>
            </a:r>
            <a:r>
              <a:rPr sz="2691" spc="13" dirty="0">
                <a:latin typeface="UKIJ Inchike"/>
                <a:cs typeface="UKIJ Inchike"/>
              </a:rPr>
              <a:t>perform </a:t>
            </a:r>
            <a:r>
              <a:rPr sz="2691" spc="9" dirty="0">
                <a:latin typeface="UKIJ Inchike"/>
                <a:cs typeface="UKIJ Inchike"/>
              </a:rPr>
              <a:t>the </a:t>
            </a:r>
            <a:r>
              <a:rPr sz="2691" spc="13" dirty="0">
                <a:latin typeface="UKIJ Inchike"/>
                <a:cs typeface="UKIJ Inchike"/>
              </a:rPr>
              <a:t>work</a:t>
            </a:r>
            <a:r>
              <a:rPr sz="2691" spc="-106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energized</a:t>
            </a:r>
            <a:endParaRPr sz="2691" dirty="0">
              <a:latin typeface="UKIJ Inchike"/>
              <a:cs typeface="UKIJ Inchike"/>
            </a:endParaRPr>
          </a:p>
          <a:p>
            <a:pPr marL="523343">
              <a:lnSpc>
                <a:spcPct val="100000"/>
              </a:lnSpc>
              <a:spcBef>
                <a:spcPts val="529"/>
              </a:spcBef>
            </a:pPr>
            <a:r>
              <a:rPr sz="2471" i="1" spc="-997" dirty="0">
                <a:latin typeface="Verdana"/>
                <a:cs typeface="Verdana"/>
              </a:rPr>
              <a:t>Worktaskmeetsoneof5Exemptionsin110.2(B)</a:t>
            </a:r>
            <a:endParaRPr sz="2471" dirty="0">
              <a:latin typeface="Verdana"/>
              <a:cs typeface="Verdana"/>
            </a:endParaRPr>
          </a:p>
          <a:p>
            <a:pPr marL="509895" indent="-499249">
              <a:lnSpc>
                <a:spcPct val="100000"/>
              </a:lnSpc>
              <a:spcBef>
                <a:spcPts val="405"/>
              </a:spcBef>
              <a:buSzPct val="75409"/>
              <a:buAutoNum type="arabicPeriod" startAt="3"/>
              <a:tabLst>
                <a:tab pos="509895" algn="l"/>
                <a:tab pos="510455" algn="l"/>
              </a:tabLst>
            </a:pPr>
            <a:r>
              <a:rPr sz="2691" spc="13" dirty="0">
                <a:latin typeface="UKIJ Inchike"/>
                <a:cs typeface="UKIJ Inchike"/>
              </a:rPr>
              <a:t>Perform </a:t>
            </a:r>
            <a:r>
              <a:rPr sz="2691" spc="4" dirty="0">
                <a:latin typeface="UKIJ Inchike"/>
                <a:cs typeface="UKIJ Inchike"/>
              </a:rPr>
              <a:t>Risk </a:t>
            </a:r>
            <a:r>
              <a:rPr sz="2691" spc="13" dirty="0">
                <a:latin typeface="UKIJ Inchike"/>
                <a:cs typeface="UKIJ Inchike"/>
              </a:rPr>
              <a:t>Assessments</a:t>
            </a:r>
            <a:r>
              <a:rPr sz="2691" spc="-432" dirty="0">
                <a:latin typeface="UKIJ Inchike"/>
                <a:cs typeface="UKIJ Inchike"/>
              </a:rPr>
              <a:t> </a:t>
            </a:r>
            <a:r>
              <a:rPr sz="2868" i="1" spc="-1182" dirty="0">
                <a:latin typeface="Verdana"/>
                <a:cs typeface="Verdana"/>
              </a:rPr>
              <a:t>(shock,arc,other)</a:t>
            </a:r>
            <a:endParaRPr sz="2868" dirty="0">
              <a:latin typeface="Verdana"/>
              <a:cs typeface="Verdana"/>
            </a:endParaRPr>
          </a:p>
          <a:p>
            <a:pPr marL="509895" indent="-499249">
              <a:lnSpc>
                <a:spcPct val="100000"/>
              </a:lnSpc>
              <a:spcBef>
                <a:spcPts val="578"/>
              </a:spcBef>
              <a:buSzPct val="75409"/>
              <a:buAutoNum type="arabicPeriod" startAt="3"/>
              <a:tabLst>
                <a:tab pos="509895" algn="l"/>
                <a:tab pos="510455" algn="l"/>
              </a:tabLst>
            </a:pPr>
            <a:r>
              <a:rPr sz="2691" spc="13" dirty="0">
                <a:latin typeface="UKIJ Inchike"/>
                <a:cs typeface="UKIJ Inchike"/>
              </a:rPr>
              <a:t>Perform </a:t>
            </a:r>
            <a:r>
              <a:rPr sz="2691" spc="9" dirty="0">
                <a:latin typeface="UKIJ Inchike"/>
                <a:cs typeface="UKIJ Inchike"/>
              </a:rPr>
              <a:t>Pre-Job Briefing and</a:t>
            </a:r>
            <a:r>
              <a:rPr sz="2691" spc="-57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Planning</a:t>
            </a:r>
            <a:endParaRPr sz="2691" dirty="0">
              <a:latin typeface="UKIJ Inchike"/>
              <a:cs typeface="UKIJ Inchike"/>
            </a:endParaRPr>
          </a:p>
          <a:p>
            <a:pPr marL="509895" indent="-499249">
              <a:lnSpc>
                <a:spcPct val="100000"/>
              </a:lnSpc>
              <a:spcBef>
                <a:spcPts val="618"/>
              </a:spcBef>
              <a:buSzPct val="75409"/>
              <a:buAutoNum type="arabicPeriod" startAt="3"/>
              <a:tabLst>
                <a:tab pos="509895" algn="l"/>
                <a:tab pos="510455" algn="l"/>
              </a:tabLst>
            </a:pPr>
            <a:r>
              <a:rPr sz="2691" spc="13" dirty="0">
                <a:latin typeface="UKIJ Inchike"/>
                <a:cs typeface="UKIJ Inchike"/>
              </a:rPr>
              <a:t>Determine </a:t>
            </a:r>
            <a:r>
              <a:rPr sz="2691" spc="4" dirty="0">
                <a:latin typeface="UKIJ Inchike"/>
                <a:cs typeface="UKIJ Inchike"/>
              </a:rPr>
              <a:t>if </a:t>
            </a:r>
            <a:r>
              <a:rPr sz="2691" spc="13" dirty="0">
                <a:latin typeface="UKIJ Inchike"/>
                <a:cs typeface="UKIJ Inchike"/>
              </a:rPr>
              <a:t>Energized </a:t>
            </a:r>
            <a:r>
              <a:rPr sz="2691" spc="18" dirty="0">
                <a:latin typeface="UKIJ Inchike"/>
                <a:cs typeface="UKIJ Inchike"/>
              </a:rPr>
              <a:t>Work </a:t>
            </a:r>
            <a:r>
              <a:rPr sz="2691" spc="13" dirty="0">
                <a:latin typeface="UKIJ Inchike"/>
                <a:cs typeface="UKIJ Inchike"/>
              </a:rPr>
              <a:t>Permit </a:t>
            </a:r>
            <a:r>
              <a:rPr sz="2691" spc="9" dirty="0">
                <a:latin typeface="UKIJ Inchike"/>
                <a:cs typeface="UKIJ Inchike"/>
              </a:rPr>
              <a:t>is</a:t>
            </a:r>
            <a:r>
              <a:rPr sz="2691" spc="-132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needed</a:t>
            </a:r>
            <a:endParaRPr sz="2691" dirty="0">
              <a:latin typeface="UKIJ Inchike"/>
              <a:cs typeface="UKIJ Inchike"/>
            </a:endParaRPr>
          </a:p>
          <a:p>
            <a:pPr marL="509895" indent="-499249">
              <a:lnSpc>
                <a:spcPct val="100000"/>
              </a:lnSpc>
              <a:spcBef>
                <a:spcPts val="613"/>
              </a:spcBef>
              <a:buSzPct val="75409"/>
              <a:buAutoNum type="arabicPeriod" startAt="3"/>
              <a:tabLst>
                <a:tab pos="509895" algn="l"/>
                <a:tab pos="510455" algn="l"/>
              </a:tabLst>
            </a:pPr>
            <a:r>
              <a:rPr sz="2691" spc="13" dirty="0">
                <a:latin typeface="UKIJ Inchike"/>
                <a:cs typeface="UKIJ Inchike"/>
              </a:rPr>
              <a:t>Proper PPE </a:t>
            </a:r>
            <a:r>
              <a:rPr sz="2691" spc="9" dirty="0">
                <a:latin typeface="UKIJ Inchike"/>
                <a:cs typeface="UKIJ Inchike"/>
              </a:rPr>
              <a:t>and </a:t>
            </a:r>
            <a:r>
              <a:rPr sz="2691" spc="18" dirty="0">
                <a:latin typeface="UKIJ Inchike"/>
                <a:cs typeface="UKIJ Inchike"/>
              </a:rPr>
              <a:t>Tool</a:t>
            </a:r>
            <a:r>
              <a:rPr sz="2691" spc="-75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Selection</a:t>
            </a:r>
            <a:endParaRPr sz="2691" dirty="0">
              <a:latin typeface="UKIJ Inchike"/>
              <a:cs typeface="UKIJ Inchike"/>
            </a:endParaRPr>
          </a:p>
          <a:p>
            <a:pPr marL="455543" marR="2758475" indent="-444897">
              <a:lnSpc>
                <a:spcPct val="98000"/>
              </a:lnSpc>
              <a:spcBef>
                <a:spcPts val="679"/>
              </a:spcBef>
              <a:buSzPct val="75409"/>
              <a:buFont typeface="UKIJ Inchike"/>
              <a:buAutoNum type="arabicPeriod" startAt="3"/>
              <a:tabLst>
                <a:tab pos="509895" algn="l"/>
                <a:tab pos="510455" algn="l"/>
              </a:tabLst>
            </a:pPr>
            <a:r>
              <a:rPr sz="1588" dirty="0"/>
              <a:t>	</a:t>
            </a:r>
            <a:r>
              <a:rPr sz="2691" spc="13" dirty="0">
                <a:latin typeface="UKIJ Inchike"/>
                <a:cs typeface="UKIJ Inchike"/>
              </a:rPr>
              <a:t>Establish </a:t>
            </a:r>
            <a:r>
              <a:rPr sz="2691" spc="9" dirty="0">
                <a:latin typeface="UKIJ Inchike"/>
                <a:cs typeface="UKIJ Inchike"/>
              </a:rPr>
              <a:t>Safe Boundaries  </a:t>
            </a:r>
            <a:r>
              <a:rPr sz="2868" i="1" spc="-1178" dirty="0">
                <a:latin typeface="Verdana"/>
                <a:cs typeface="Verdana"/>
              </a:rPr>
              <a:t>Setupproperbarricades </a:t>
            </a:r>
            <a:r>
              <a:rPr sz="2868" i="1" spc="-1002" dirty="0">
                <a:latin typeface="Verdana"/>
                <a:cs typeface="Verdana"/>
              </a:rPr>
              <a:t> </a:t>
            </a:r>
            <a:r>
              <a:rPr sz="2868" i="1" spc="-1160" dirty="0">
                <a:latin typeface="Verdana"/>
                <a:cs typeface="Verdana"/>
              </a:rPr>
              <a:t>andwarnings;notifyothers</a:t>
            </a:r>
            <a:endParaRPr sz="2868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055864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2840" y="353159"/>
            <a:ext cx="7762875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13" dirty="0">
                <a:solidFill>
                  <a:srgbClr val="000000"/>
                </a:solidFill>
              </a:rPr>
              <a:t>Job </a:t>
            </a:r>
            <a:r>
              <a:rPr sz="4236" spc="9" dirty="0">
                <a:solidFill>
                  <a:srgbClr val="000000"/>
                </a:solidFill>
              </a:rPr>
              <a:t>Safety </a:t>
            </a:r>
            <a:r>
              <a:rPr sz="4236" spc="13" dirty="0">
                <a:solidFill>
                  <a:srgbClr val="000000"/>
                </a:solidFill>
              </a:rPr>
              <a:t>Planning </a:t>
            </a:r>
            <a:r>
              <a:rPr sz="4236" spc="22" dirty="0">
                <a:solidFill>
                  <a:srgbClr val="000000"/>
                </a:solidFill>
              </a:rPr>
              <a:t>and</a:t>
            </a:r>
            <a:r>
              <a:rPr sz="4236" spc="-49" dirty="0">
                <a:solidFill>
                  <a:srgbClr val="000000"/>
                </a:solidFill>
              </a:rPr>
              <a:t> </a:t>
            </a:r>
            <a:r>
              <a:rPr sz="4236" spc="9" dirty="0">
                <a:solidFill>
                  <a:srgbClr val="000000"/>
                </a:solidFill>
              </a:rPr>
              <a:t>Briefing</a:t>
            </a:r>
            <a:endParaRPr sz="4236"/>
          </a:p>
        </p:txBody>
      </p:sp>
      <p:sp>
        <p:nvSpPr>
          <p:cNvPr id="3" name="object 3"/>
          <p:cNvSpPr txBox="1"/>
          <p:nvPr/>
        </p:nvSpPr>
        <p:spPr>
          <a:xfrm>
            <a:off x="2401588" y="1094133"/>
            <a:ext cx="7879416" cy="5250460"/>
          </a:xfrm>
          <a:prstGeom prst="rect">
            <a:avLst/>
          </a:prstGeom>
        </p:spPr>
        <p:txBody>
          <a:bodyPr vert="horz" wrap="square" lIns="0" tIns="22971" rIns="0" bIns="0" rtlCol="0">
            <a:spAutoFit/>
          </a:bodyPr>
          <a:lstStyle/>
          <a:p>
            <a:pPr marL="85169" marR="181545">
              <a:lnSpc>
                <a:spcPts val="2797"/>
              </a:lnSpc>
              <a:spcBef>
                <a:spcPts val="180"/>
              </a:spcBef>
            </a:pPr>
            <a:r>
              <a:rPr sz="2338" spc="-9" dirty="0">
                <a:latin typeface="UKIJ Inchike"/>
                <a:cs typeface="UKIJ Inchike"/>
              </a:rPr>
              <a:t>Before starting a </a:t>
            </a:r>
            <a:r>
              <a:rPr sz="2338" spc="-4" dirty="0">
                <a:latin typeface="UKIJ Inchike"/>
                <a:cs typeface="UKIJ Inchike"/>
              </a:rPr>
              <a:t>job that involves exposure </a:t>
            </a:r>
            <a:r>
              <a:rPr sz="2338" dirty="0">
                <a:latin typeface="UKIJ Inchike"/>
                <a:cs typeface="UKIJ Inchike"/>
              </a:rPr>
              <a:t>to </a:t>
            </a:r>
            <a:r>
              <a:rPr sz="2338" spc="-9" dirty="0">
                <a:latin typeface="UKIJ Inchike"/>
                <a:cs typeface="UKIJ Inchike"/>
              </a:rPr>
              <a:t>electrical  hazards, the employee </a:t>
            </a:r>
            <a:r>
              <a:rPr sz="2338" spc="-4" dirty="0">
                <a:latin typeface="UKIJ Inchike"/>
                <a:cs typeface="UKIJ Inchike"/>
              </a:rPr>
              <a:t>in </a:t>
            </a:r>
            <a:r>
              <a:rPr sz="2338" spc="-9" dirty="0">
                <a:latin typeface="UKIJ Inchike"/>
                <a:cs typeface="UKIJ Inchike"/>
              </a:rPr>
              <a:t>charge </a:t>
            </a:r>
            <a:r>
              <a:rPr sz="2338" spc="-4" dirty="0">
                <a:latin typeface="UKIJ Inchike"/>
                <a:cs typeface="UKIJ Inchike"/>
              </a:rPr>
              <a:t>shall complete </a:t>
            </a:r>
            <a:r>
              <a:rPr sz="2338" spc="-9" dirty="0">
                <a:latin typeface="UKIJ Inchike"/>
                <a:cs typeface="UKIJ Inchike"/>
              </a:rPr>
              <a:t>a </a:t>
            </a:r>
            <a:r>
              <a:rPr sz="2338" b="1" spc="-9" dirty="0">
                <a:latin typeface="UKIJ Inchike"/>
                <a:cs typeface="UKIJ Inchike"/>
              </a:rPr>
              <a:t>job  safety plan </a:t>
            </a:r>
            <a:r>
              <a:rPr sz="2338" spc="-9" dirty="0">
                <a:latin typeface="UKIJ Inchike"/>
                <a:cs typeface="UKIJ Inchike"/>
              </a:rPr>
              <a:t>and </a:t>
            </a:r>
            <a:r>
              <a:rPr sz="2338" spc="-4" dirty="0">
                <a:latin typeface="UKIJ Inchike"/>
                <a:cs typeface="UKIJ Inchike"/>
              </a:rPr>
              <a:t>conduct </a:t>
            </a:r>
            <a:r>
              <a:rPr sz="2338" spc="-9" dirty="0">
                <a:latin typeface="UKIJ Inchike"/>
                <a:cs typeface="UKIJ Inchike"/>
              </a:rPr>
              <a:t>a </a:t>
            </a:r>
            <a:r>
              <a:rPr sz="2338" b="1" spc="-9" dirty="0">
                <a:latin typeface="UKIJ Inchike"/>
                <a:cs typeface="UKIJ Inchike"/>
              </a:rPr>
              <a:t>job briefing </a:t>
            </a:r>
            <a:r>
              <a:rPr sz="2338" spc="-13" dirty="0">
                <a:latin typeface="UKIJ Inchike"/>
                <a:cs typeface="UKIJ Inchike"/>
              </a:rPr>
              <a:t>with</a:t>
            </a:r>
            <a:r>
              <a:rPr sz="2338" spc="110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employees.</a:t>
            </a:r>
            <a:endParaRPr sz="2338">
              <a:latin typeface="UKIJ Inchike"/>
              <a:cs typeface="UKIJ Inchike"/>
            </a:endParaRPr>
          </a:p>
          <a:p>
            <a:pPr marL="85169">
              <a:lnSpc>
                <a:spcPct val="100000"/>
              </a:lnSpc>
              <a:spcBef>
                <a:spcPts val="1288"/>
              </a:spcBef>
            </a:pPr>
            <a:r>
              <a:rPr sz="2338" b="1" spc="-9" dirty="0">
                <a:latin typeface="UKIJ Inchike"/>
                <a:cs typeface="UKIJ Inchike"/>
              </a:rPr>
              <a:t>Job Safety Plan </a:t>
            </a:r>
            <a:r>
              <a:rPr sz="2338" spc="-13" dirty="0">
                <a:latin typeface="UKIJ Inchike"/>
                <a:cs typeface="UKIJ Inchike"/>
              </a:rPr>
              <a:t>shall</a:t>
            </a:r>
            <a:r>
              <a:rPr sz="2338" spc="26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include:</a:t>
            </a:r>
            <a:endParaRPr sz="2338">
              <a:latin typeface="UKIJ Inchike"/>
              <a:cs typeface="UKIJ Inchike"/>
            </a:endParaRPr>
          </a:p>
          <a:p>
            <a:pPr marL="583858" indent="-499249">
              <a:lnSpc>
                <a:spcPct val="100000"/>
              </a:lnSpc>
              <a:spcBef>
                <a:spcPts val="552"/>
              </a:spcBef>
              <a:buSzPct val="73584"/>
              <a:buAutoNum type="arabicPeriod"/>
              <a:tabLst>
                <a:tab pos="583858" algn="l"/>
                <a:tab pos="584418" algn="l"/>
              </a:tabLst>
            </a:pPr>
            <a:r>
              <a:rPr sz="2338" spc="-9" dirty="0">
                <a:latin typeface="UKIJ Inchike"/>
                <a:cs typeface="UKIJ Inchike"/>
              </a:rPr>
              <a:t>Completed </a:t>
            </a:r>
            <a:r>
              <a:rPr sz="2338" spc="-13" dirty="0">
                <a:latin typeface="UKIJ Inchike"/>
                <a:cs typeface="UKIJ Inchike"/>
              </a:rPr>
              <a:t>by </a:t>
            </a:r>
            <a:r>
              <a:rPr sz="2338" spc="-9" dirty="0">
                <a:latin typeface="UKIJ Inchike"/>
                <a:cs typeface="UKIJ Inchike"/>
              </a:rPr>
              <a:t>a qualified </a:t>
            </a:r>
            <a:r>
              <a:rPr sz="2338" spc="-13" dirty="0">
                <a:latin typeface="UKIJ Inchike"/>
                <a:cs typeface="UKIJ Inchike"/>
              </a:rPr>
              <a:t>person </a:t>
            </a:r>
            <a:r>
              <a:rPr sz="2338" spc="-9" dirty="0">
                <a:latin typeface="UKIJ Inchike"/>
                <a:cs typeface="UKIJ Inchike"/>
              </a:rPr>
              <a:t>and</a:t>
            </a:r>
            <a:r>
              <a:rPr sz="2338" spc="31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documented</a:t>
            </a:r>
            <a:endParaRPr sz="2338">
              <a:latin typeface="UKIJ Inchike"/>
              <a:cs typeface="UKIJ Inchike"/>
            </a:endParaRPr>
          </a:p>
          <a:p>
            <a:pPr marL="583858" indent="-499249">
              <a:lnSpc>
                <a:spcPct val="100000"/>
              </a:lnSpc>
              <a:spcBef>
                <a:spcPts val="538"/>
              </a:spcBef>
              <a:buSzPct val="73584"/>
              <a:buAutoNum type="arabicPeriod"/>
              <a:tabLst>
                <a:tab pos="583858" algn="l"/>
                <a:tab pos="584418" algn="l"/>
              </a:tabLst>
            </a:pPr>
            <a:r>
              <a:rPr sz="2338" spc="-4" dirty="0">
                <a:latin typeface="UKIJ Inchike"/>
                <a:cs typeface="UKIJ Inchike"/>
              </a:rPr>
              <a:t>Include </a:t>
            </a:r>
            <a:r>
              <a:rPr sz="2338" dirty="0">
                <a:latin typeface="UKIJ Inchike"/>
                <a:cs typeface="UKIJ Inchike"/>
              </a:rPr>
              <a:t>the </a:t>
            </a:r>
            <a:r>
              <a:rPr sz="2338" spc="-9" dirty="0">
                <a:latin typeface="UKIJ Inchike"/>
                <a:cs typeface="UKIJ Inchike"/>
              </a:rPr>
              <a:t>following</a:t>
            </a:r>
            <a:r>
              <a:rPr sz="2338" spc="-26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information:</a:t>
            </a:r>
            <a:endParaRPr sz="2338">
              <a:latin typeface="UKIJ Inchike"/>
              <a:cs typeface="UKIJ Inchike"/>
            </a:endParaRPr>
          </a:p>
          <a:p>
            <a:pPr marL="695362" lvl="1" indent="-277360">
              <a:lnSpc>
                <a:spcPct val="100000"/>
              </a:lnSpc>
              <a:spcBef>
                <a:spcPts val="472"/>
              </a:spcBef>
              <a:buSzPct val="75000"/>
              <a:buAutoNum type="alphaLcPeriod"/>
              <a:tabLst>
                <a:tab pos="695362" algn="l"/>
                <a:tab pos="695922" algn="l"/>
              </a:tabLst>
            </a:pPr>
            <a:r>
              <a:rPr sz="1941" spc="-4" dirty="0">
                <a:latin typeface="UKIJ Inchike"/>
                <a:cs typeface="UKIJ Inchike"/>
              </a:rPr>
              <a:t>A </a:t>
            </a:r>
            <a:r>
              <a:rPr sz="1941" spc="-9" dirty="0">
                <a:latin typeface="UKIJ Inchike"/>
                <a:cs typeface="UKIJ Inchike"/>
              </a:rPr>
              <a:t>description of </a:t>
            </a:r>
            <a:r>
              <a:rPr sz="1941" spc="-4" dirty="0">
                <a:latin typeface="UKIJ Inchike"/>
                <a:cs typeface="UKIJ Inchike"/>
              </a:rPr>
              <a:t>the </a:t>
            </a:r>
            <a:r>
              <a:rPr sz="1941" spc="-9" dirty="0">
                <a:latin typeface="UKIJ Inchike"/>
                <a:cs typeface="UKIJ Inchike"/>
              </a:rPr>
              <a:t>job </a:t>
            </a:r>
            <a:r>
              <a:rPr sz="1941" dirty="0">
                <a:latin typeface="UKIJ Inchike"/>
                <a:cs typeface="UKIJ Inchike"/>
              </a:rPr>
              <a:t>and </a:t>
            </a:r>
            <a:r>
              <a:rPr sz="1941" spc="-4" dirty="0">
                <a:latin typeface="UKIJ Inchike"/>
                <a:cs typeface="UKIJ Inchike"/>
              </a:rPr>
              <a:t>the individual</a:t>
            </a:r>
            <a:r>
              <a:rPr sz="1941" spc="101" dirty="0">
                <a:latin typeface="UKIJ Inchike"/>
                <a:cs typeface="UKIJ Inchike"/>
              </a:rPr>
              <a:t> </a:t>
            </a:r>
            <a:r>
              <a:rPr sz="1941" spc="-4" dirty="0">
                <a:latin typeface="UKIJ Inchike"/>
                <a:cs typeface="UKIJ Inchike"/>
              </a:rPr>
              <a:t>tasks</a:t>
            </a:r>
            <a:endParaRPr sz="1941">
              <a:latin typeface="UKIJ Inchike"/>
              <a:cs typeface="UKIJ Inchike"/>
            </a:endParaRPr>
          </a:p>
          <a:p>
            <a:pPr marL="695362" lvl="1" indent="-277360">
              <a:lnSpc>
                <a:spcPct val="100000"/>
              </a:lnSpc>
              <a:spcBef>
                <a:spcPts val="468"/>
              </a:spcBef>
              <a:buSzPct val="75000"/>
              <a:buAutoNum type="alphaLcPeriod"/>
              <a:tabLst>
                <a:tab pos="695362" algn="l"/>
                <a:tab pos="695922" algn="l"/>
              </a:tabLst>
            </a:pPr>
            <a:r>
              <a:rPr sz="1941" spc="-4" dirty="0">
                <a:latin typeface="UKIJ Inchike"/>
                <a:cs typeface="UKIJ Inchike"/>
              </a:rPr>
              <a:t>Identify the </a:t>
            </a:r>
            <a:r>
              <a:rPr sz="1941" spc="-9" dirty="0">
                <a:latin typeface="UKIJ Inchike"/>
                <a:cs typeface="UKIJ Inchike"/>
              </a:rPr>
              <a:t>electrical hazards associated </a:t>
            </a:r>
            <a:r>
              <a:rPr sz="1941" spc="-4" dirty="0">
                <a:latin typeface="UKIJ Inchike"/>
                <a:cs typeface="UKIJ Inchike"/>
              </a:rPr>
              <a:t>with </a:t>
            </a:r>
            <a:r>
              <a:rPr sz="1941" spc="-9" dirty="0">
                <a:latin typeface="UKIJ Inchike"/>
                <a:cs typeface="UKIJ Inchike"/>
              </a:rPr>
              <a:t>each</a:t>
            </a:r>
            <a:r>
              <a:rPr sz="1941" spc="199" dirty="0">
                <a:latin typeface="UKIJ Inchike"/>
                <a:cs typeface="UKIJ Inchike"/>
              </a:rPr>
              <a:t> </a:t>
            </a:r>
            <a:r>
              <a:rPr sz="1941" spc="-9" dirty="0">
                <a:latin typeface="UKIJ Inchike"/>
                <a:cs typeface="UKIJ Inchike"/>
              </a:rPr>
              <a:t>task</a:t>
            </a:r>
            <a:endParaRPr sz="1941">
              <a:latin typeface="UKIJ Inchike"/>
              <a:cs typeface="UKIJ Inchike"/>
            </a:endParaRPr>
          </a:p>
          <a:p>
            <a:pPr marL="695362" lvl="1" indent="-277360">
              <a:lnSpc>
                <a:spcPct val="100000"/>
              </a:lnSpc>
              <a:spcBef>
                <a:spcPts val="468"/>
              </a:spcBef>
              <a:buSzPct val="75000"/>
              <a:buAutoNum type="alphaLcPeriod"/>
              <a:tabLst>
                <a:tab pos="695362" algn="l"/>
                <a:tab pos="695922" algn="l"/>
              </a:tabLst>
            </a:pPr>
            <a:r>
              <a:rPr sz="1941" spc="-9" dirty="0">
                <a:latin typeface="UKIJ Inchike"/>
                <a:cs typeface="UKIJ Inchike"/>
              </a:rPr>
              <a:t>Shock </a:t>
            </a:r>
            <a:r>
              <a:rPr sz="1941" spc="-4" dirty="0">
                <a:latin typeface="UKIJ Inchike"/>
                <a:cs typeface="UKIJ Inchike"/>
              </a:rPr>
              <a:t>risk assessment for tasks involving a shock</a:t>
            </a:r>
            <a:r>
              <a:rPr sz="1941" spc="75" dirty="0">
                <a:latin typeface="UKIJ Inchike"/>
                <a:cs typeface="UKIJ Inchike"/>
              </a:rPr>
              <a:t> </a:t>
            </a:r>
            <a:r>
              <a:rPr sz="1941" spc="-4" dirty="0">
                <a:latin typeface="UKIJ Inchike"/>
                <a:cs typeface="UKIJ Inchike"/>
              </a:rPr>
              <a:t>hazard</a:t>
            </a:r>
            <a:endParaRPr sz="1941">
              <a:latin typeface="UKIJ Inchike"/>
              <a:cs typeface="UKIJ Inchike"/>
            </a:endParaRPr>
          </a:p>
          <a:p>
            <a:pPr marL="695362" lvl="1" indent="-277360">
              <a:lnSpc>
                <a:spcPct val="100000"/>
              </a:lnSpc>
              <a:spcBef>
                <a:spcPts val="463"/>
              </a:spcBef>
              <a:buSzPct val="75000"/>
              <a:buAutoNum type="alphaLcPeriod"/>
              <a:tabLst>
                <a:tab pos="695362" algn="l"/>
                <a:tab pos="695922" algn="l"/>
              </a:tabLst>
            </a:pPr>
            <a:r>
              <a:rPr sz="1941" spc="-4" dirty="0">
                <a:latin typeface="UKIJ Inchike"/>
                <a:cs typeface="UKIJ Inchike"/>
              </a:rPr>
              <a:t>Arc flash risk assessment for tasks involving </a:t>
            </a:r>
            <a:r>
              <a:rPr sz="1941" spc="-9" dirty="0">
                <a:latin typeface="UKIJ Inchike"/>
                <a:cs typeface="UKIJ Inchike"/>
              </a:rPr>
              <a:t>an </a:t>
            </a:r>
            <a:r>
              <a:rPr sz="1941" spc="-4" dirty="0">
                <a:latin typeface="UKIJ Inchike"/>
                <a:cs typeface="UKIJ Inchike"/>
              </a:rPr>
              <a:t>arc flash</a:t>
            </a:r>
            <a:r>
              <a:rPr sz="1941" spc="75" dirty="0">
                <a:latin typeface="UKIJ Inchike"/>
                <a:cs typeface="UKIJ Inchike"/>
              </a:rPr>
              <a:t> </a:t>
            </a:r>
            <a:r>
              <a:rPr sz="1941" spc="-4" dirty="0">
                <a:latin typeface="UKIJ Inchike"/>
                <a:cs typeface="UKIJ Inchike"/>
              </a:rPr>
              <a:t>Hazard</a:t>
            </a:r>
            <a:endParaRPr sz="1941">
              <a:latin typeface="UKIJ Inchike"/>
              <a:cs typeface="UKIJ Inchike"/>
            </a:endParaRPr>
          </a:p>
          <a:p>
            <a:pPr marL="695362" lvl="1" indent="-277360">
              <a:lnSpc>
                <a:spcPct val="100000"/>
              </a:lnSpc>
              <a:spcBef>
                <a:spcPts val="468"/>
              </a:spcBef>
              <a:buSzPct val="75000"/>
              <a:buAutoNum type="alphaLcPeriod"/>
              <a:tabLst>
                <a:tab pos="695362" algn="l"/>
                <a:tab pos="695922" algn="l"/>
              </a:tabLst>
            </a:pPr>
            <a:r>
              <a:rPr sz="1941" spc="-9" dirty="0">
                <a:latin typeface="UKIJ Inchike"/>
                <a:cs typeface="UKIJ Inchike"/>
              </a:rPr>
              <a:t>Work procedures, special precautions, and </a:t>
            </a:r>
            <a:r>
              <a:rPr sz="1941" spc="-4" dirty="0">
                <a:latin typeface="UKIJ Inchike"/>
                <a:cs typeface="UKIJ Inchike"/>
              </a:rPr>
              <a:t>energy </a:t>
            </a:r>
            <a:r>
              <a:rPr sz="1941" spc="-9" dirty="0">
                <a:latin typeface="UKIJ Inchike"/>
                <a:cs typeface="UKIJ Inchike"/>
              </a:rPr>
              <a:t>source</a:t>
            </a:r>
            <a:r>
              <a:rPr sz="1941" spc="256" dirty="0">
                <a:latin typeface="UKIJ Inchike"/>
                <a:cs typeface="UKIJ Inchike"/>
              </a:rPr>
              <a:t> </a:t>
            </a:r>
            <a:r>
              <a:rPr sz="1941" spc="-9" dirty="0">
                <a:latin typeface="UKIJ Inchike"/>
                <a:cs typeface="UKIJ Inchike"/>
              </a:rPr>
              <a:t>controls</a:t>
            </a:r>
            <a:endParaRPr sz="1941">
              <a:latin typeface="UKIJ Inchike"/>
              <a:cs typeface="UKIJ Inchike"/>
            </a:endParaRPr>
          </a:p>
          <a:p>
            <a:pPr marL="11206" marR="4483">
              <a:lnSpc>
                <a:spcPts val="2797"/>
              </a:lnSpc>
              <a:spcBef>
                <a:spcPts val="1769"/>
              </a:spcBef>
            </a:pPr>
            <a:r>
              <a:rPr sz="2338" b="1" spc="-9" dirty="0">
                <a:latin typeface="UKIJ Inchike"/>
                <a:cs typeface="UKIJ Inchike"/>
              </a:rPr>
              <a:t>Job Briefing </a:t>
            </a:r>
            <a:r>
              <a:rPr sz="2338" spc="-9" dirty="0">
                <a:latin typeface="UKIJ Inchike"/>
                <a:cs typeface="UKIJ Inchike"/>
              </a:rPr>
              <a:t>shall </a:t>
            </a:r>
            <a:r>
              <a:rPr sz="2338" spc="-13" dirty="0">
                <a:latin typeface="UKIJ Inchike"/>
                <a:cs typeface="UKIJ Inchike"/>
              </a:rPr>
              <a:t>cover </a:t>
            </a:r>
            <a:r>
              <a:rPr sz="2338" spc="-9" dirty="0">
                <a:latin typeface="UKIJ Inchike"/>
                <a:cs typeface="UKIJ Inchike"/>
              </a:rPr>
              <a:t>the job </a:t>
            </a:r>
            <a:r>
              <a:rPr sz="2338" spc="-13" dirty="0">
                <a:latin typeface="UKIJ Inchike"/>
                <a:cs typeface="UKIJ Inchike"/>
              </a:rPr>
              <a:t>safety plan </a:t>
            </a:r>
            <a:r>
              <a:rPr sz="2338" spc="-9" dirty="0">
                <a:latin typeface="UKIJ Inchike"/>
                <a:cs typeface="UKIJ Inchike"/>
              </a:rPr>
              <a:t>and </a:t>
            </a:r>
            <a:r>
              <a:rPr sz="2338" dirty="0">
                <a:latin typeface="UKIJ Inchike"/>
                <a:cs typeface="UKIJ Inchike"/>
              </a:rPr>
              <a:t>the </a:t>
            </a:r>
            <a:r>
              <a:rPr sz="2338" spc="-18" dirty="0">
                <a:latin typeface="UKIJ Inchike"/>
                <a:cs typeface="UKIJ Inchike"/>
              </a:rPr>
              <a:t>info </a:t>
            </a:r>
            <a:r>
              <a:rPr sz="2338" spc="-13" dirty="0">
                <a:latin typeface="UKIJ Inchike"/>
                <a:cs typeface="UKIJ Inchike"/>
              </a:rPr>
              <a:t>on  </a:t>
            </a:r>
            <a:r>
              <a:rPr sz="2338" dirty="0">
                <a:latin typeface="UKIJ Inchike"/>
                <a:cs typeface="UKIJ Inchike"/>
              </a:rPr>
              <a:t>the </a:t>
            </a:r>
            <a:r>
              <a:rPr sz="2338" spc="-9" dirty="0">
                <a:latin typeface="UKIJ Inchike"/>
                <a:cs typeface="UKIJ Inchike"/>
              </a:rPr>
              <a:t>energized </a:t>
            </a:r>
            <a:r>
              <a:rPr sz="2338" spc="-4" dirty="0">
                <a:latin typeface="UKIJ Inchike"/>
                <a:cs typeface="UKIJ Inchike"/>
              </a:rPr>
              <a:t>electrical </a:t>
            </a:r>
            <a:r>
              <a:rPr sz="2338" spc="-13" dirty="0">
                <a:latin typeface="UKIJ Inchike"/>
                <a:cs typeface="UKIJ Inchike"/>
              </a:rPr>
              <a:t>work </a:t>
            </a:r>
            <a:r>
              <a:rPr sz="2338" spc="-9" dirty="0">
                <a:latin typeface="UKIJ Inchike"/>
                <a:cs typeface="UKIJ Inchike"/>
              </a:rPr>
              <a:t>permit, </a:t>
            </a:r>
            <a:r>
              <a:rPr sz="2338" spc="-4" dirty="0">
                <a:latin typeface="UKIJ Inchike"/>
                <a:cs typeface="UKIJ Inchike"/>
              </a:rPr>
              <a:t>if </a:t>
            </a:r>
            <a:r>
              <a:rPr sz="2338" spc="-9" dirty="0">
                <a:latin typeface="UKIJ Inchike"/>
                <a:cs typeface="UKIJ Inchike"/>
              </a:rPr>
              <a:t>a permit </a:t>
            </a:r>
            <a:r>
              <a:rPr sz="2338" spc="-4" dirty="0">
                <a:latin typeface="UKIJ Inchike"/>
                <a:cs typeface="UKIJ Inchike"/>
              </a:rPr>
              <a:t>is</a:t>
            </a:r>
            <a:r>
              <a:rPr sz="2338" spc="-62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required.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95370" y="2319618"/>
            <a:ext cx="7694519" cy="0"/>
          </a:xfrm>
          <a:custGeom>
            <a:avLst/>
            <a:gdLst/>
            <a:ahLst/>
            <a:cxnLst/>
            <a:rect l="l" t="t" r="r" b="b"/>
            <a:pathLst>
              <a:path w="8720455">
                <a:moveTo>
                  <a:pt x="0" y="0"/>
                </a:moveTo>
                <a:lnTo>
                  <a:pt x="8720328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2395370" y="5499846"/>
            <a:ext cx="7694519" cy="0"/>
          </a:xfrm>
          <a:custGeom>
            <a:avLst/>
            <a:gdLst/>
            <a:ahLst/>
            <a:cxnLst/>
            <a:rect l="l" t="t" r="r" b="b"/>
            <a:pathLst>
              <a:path w="8720455">
                <a:moveTo>
                  <a:pt x="0" y="0"/>
                </a:moveTo>
                <a:lnTo>
                  <a:pt x="8720328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grpSp>
        <p:nvGrpSpPr>
          <p:cNvPr id="6" name="object 6"/>
          <p:cNvGrpSpPr/>
          <p:nvPr/>
        </p:nvGrpSpPr>
        <p:grpSpPr>
          <a:xfrm>
            <a:off x="9442300" y="3179556"/>
            <a:ext cx="953621" cy="1221441"/>
            <a:chOff x="8821673" y="3603497"/>
            <a:chExt cx="1080770" cy="1384300"/>
          </a:xfrm>
        </p:grpSpPr>
        <p:sp>
          <p:nvSpPr>
            <p:cNvPr id="7" name="object 7"/>
            <p:cNvSpPr/>
            <p:nvPr/>
          </p:nvSpPr>
          <p:spPr>
            <a:xfrm>
              <a:off x="8869407" y="3638555"/>
              <a:ext cx="997709" cy="13373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8827007" y="3608831"/>
              <a:ext cx="1069975" cy="1373505"/>
            </a:xfrm>
            <a:custGeom>
              <a:avLst/>
              <a:gdLst/>
              <a:ahLst/>
              <a:cxnLst/>
              <a:rect l="l" t="t" r="r" b="b"/>
              <a:pathLst>
                <a:path w="1069975" h="1373504">
                  <a:moveTo>
                    <a:pt x="0" y="0"/>
                  </a:moveTo>
                  <a:lnTo>
                    <a:pt x="1069848" y="0"/>
                  </a:lnTo>
                  <a:lnTo>
                    <a:pt x="1069848" y="1373124"/>
                  </a:lnTo>
                  <a:lnTo>
                    <a:pt x="0" y="1373124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688775" y="252083"/>
            <a:ext cx="414088" cy="2403101"/>
          </a:xfrm>
          <a:prstGeom prst="rect">
            <a:avLst/>
          </a:prstGeom>
        </p:spPr>
        <p:txBody>
          <a:bodyPr vert="vert270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2691" spc="9" dirty="0">
                <a:solidFill>
                  <a:srgbClr val="BF0000"/>
                </a:solidFill>
                <a:latin typeface="UKIJ Inchike"/>
                <a:cs typeface="UKIJ Inchike"/>
              </a:rPr>
              <a:t>Energized</a:t>
            </a:r>
            <a:r>
              <a:rPr sz="2691" spc="-66" dirty="0">
                <a:solidFill>
                  <a:srgbClr val="BF0000"/>
                </a:solidFill>
                <a:latin typeface="UKIJ Inchike"/>
                <a:cs typeface="UKIJ Inchike"/>
              </a:rPr>
              <a:t> </a:t>
            </a:r>
            <a:r>
              <a:rPr sz="2691" spc="-4" dirty="0">
                <a:solidFill>
                  <a:srgbClr val="BF0000"/>
                </a:solidFill>
                <a:latin typeface="UKIJ Inchike"/>
                <a:cs typeface="UKIJ Inchike"/>
              </a:rPr>
              <a:t>Work</a:t>
            </a:r>
            <a:endParaRPr sz="2691">
              <a:latin typeface="UKIJ Inchike"/>
              <a:cs typeface="UKIJ Inchike"/>
            </a:endParaRPr>
          </a:p>
        </p:txBody>
      </p:sp>
    </p:spTree>
    <p:extLst>
      <p:ext uri="{BB962C8B-B14F-4D97-AF65-F5344CB8AC3E}">
        <p14:creationId xmlns:p14="http://schemas.microsoft.com/office/powerpoint/2010/main" val="30195787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5485" y="308704"/>
            <a:ext cx="7774641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13" dirty="0">
                <a:solidFill>
                  <a:srgbClr val="000000"/>
                </a:solidFill>
              </a:rPr>
              <a:t>Energized </a:t>
            </a:r>
            <a:r>
              <a:rPr sz="4236" spc="9" dirty="0">
                <a:solidFill>
                  <a:srgbClr val="000000"/>
                </a:solidFill>
              </a:rPr>
              <a:t>Electrical Work</a:t>
            </a:r>
            <a:r>
              <a:rPr sz="4236" spc="-49" dirty="0">
                <a:solidFill>
                  <a:srgbClr val="000000"/>
                </a:solidFill>
              </a:rPr>
              <a:t> </a:t>
            </a:r>
            <a:r>
              <a:rPr sz="4236" spc="13" dirty="0">
                <a:solidFill>
                  <a:srgbClr val="000000"/>
                </a:solidFill>
              </a:rPr>
              <a:t>Permit</a:t>
            </a:r>
            <a:endParaRPr sz="4236"/>
          </a:p>
        </p:txBody>
      </p:sp>
      <p:grpSp>
        <p:nvGrpSpPr>
          <p:cNvPr id="3" name="object 3"/>
          <p:cNvGrpSpPr/>
          <p:nvPr/>
        </p:nvGrpSpPr>
        <p:grpSpPr>
          <a:xfrm>
            <a:off x="8897695" y="1218975"/>
            <a:ext cx="1562659" cy="2048435"/>
            <a:chOff x="8204454" y="1381505"/>
            <a:chExt cx="1771014" cy="2321560"/>
          </a:xfrm>
        </p:grpSpPr>
        <p:sp>
          <p:nvSpPr>
            <p:cNvPr id="4" name="object 4"/>
            <p:cNvSpPr/>
            <p:nvPr/>
          </p:nvSpPr>
          <p:spPr>
            <a:xfrm>
              <a:off x="8315170" y="1433507"/>
              <a:ext cx="1590206" cy="21609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8209788" y="1386839"/>
              <a:ext cx="1760220" cy="2310765"/>
            </a:xfrm>
            <a:custGeom>
              <a:avLst/>
              <a:gdLst/>
              <a:ahLst/>
              <a:cxnLst/>
              <a:rect l="l" t="t" r="r" b="b"/>
              <a:pathLst>
                <a:path w="1760220" h="2310765">
                  <a:moveTo>
                    <a:pt x="0" y="0"/>
                  </a:moveTo>
                  <a:lnTo>
                    <a:pt x="1760220" y="0"/>
                  </a:lnTo>
                  <a:lnTo>
                    <a:pt x="1760220" y="2310384"/>
                  </a:lnTo>
                  <a:lnTo>
                    <a:pt x="0" y="2310384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350591" y="1018810"/>
            <a:ext cx="8044143" cy="5690831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36159" marR="1725798">
              <a:lnSpc>
                <a:spcPct val="101000"/>
              </a:lnSpc>
              <a:spcBef>
                <a:spcPts val="84"/>
              </a:spcBef>
            </a:pPr>
            <a:r>
              <a:rPr sz="2691" spc="13" dirty="0">
                <a:latin typeface="UKIJ Inchike"/>
                <a:cs typeface="UKIJ Inchike"/>
              </a:rPr>
              <a:t>When work </a:t>
            </a:r>
            <a:r>
              <a:rPr sz="2691" spc="9" dirty="0">
                <a:latin typeface="UKIJ Inchike"/>
                <a:cs typeface="UKIJ Inchike"/>
              </a:rPr>
              <a:t>is allowed </a:t>
            </a:r>
            <a:r>
              <a:rPr sz="2691" spc="13" dirty="0">
                <a:latin typeface="UKIJ Inchike"/>
                <a:cs typeface="UKIJ Inchike"/>
              </a:rPr>
              <a:t>per 110.2(B) </a:t>
            </a:r>
            <a:r>
              <a:rPr sz="2691" spc="4" dirty="0">
                <a:latin typeface="UKIJ Inchike"/>
                <a:cs typeface="UKIJ Inchike"/>
              </a:rPr>
              <a:t>an  </a:t>
            </a:r>
            <a:r>
              <a:rPr sz="2691" spc="9" dirty="0">
                <a:latin typeface="UKIJ Inchike"/>
                <a:cs typeface="UKIJ Inchike"/>
              </a:rPr>
              <a:t>energized electrical </a:t>
            </a:r>
            <a:r>
              <a:rPr sz="2691" spc="13" dirty="0">
                <a:latin typeface="UKIJ Inchike"/>
                <a:cs typeface="UKIJ Inchike"/>
              </a:rPr>
              <a:t>work permit </a:t>
            </a:r>
            <a:r>
              <a:rPr sz="2691" spc="9" dirty="0">
                <a:latin typeface="UKIJ Inchike"/>
                <a:cs typeface="UKIJ Inchike"/>
              </a:rPr>
              <a:t>shall be  required and documented </a:t>
            </a:r>
            <a:r>
              <a:rPr sz="2691" spc="13" dirty="0">
                <a:latin typeface="UKIJ Inchike"/>
                <a:cs typeface="UKIJ Inchike"/>
              </a:rPr>
              <a:t>under </a:t>
            </a:r>
            <a:r>
              <a:rPr sz="2691" spc="9" dirty="0">
                <a:latin typeface="UKIJ Inchike"/>
                <a:cs typeface="UKIJ Inchike"/>
              </a:rPr>
              <a:t>the </a:t>
            </a:r>
            <a:r>
              <a:rPr sz="2691" spc="18" dirty="0">
                <a:latin typeface="UKIJ Inchike"/>
                <a:cs typeface="UKIJ Inchike"/>
              </a:rPr>
              <a:t>any  </a:t>
            </a:r>
            <a:r>
              <a:rPr sz="2691" spc="4" dirty="0">
                <a:latin typeface="UKIJ Inchike"/>
                <a:cs typeface="UKIJ Inchike"/>
              </a:rPr>
              <a:t>of </a:t>
            </a:r>
            <a:r>
              <a:rPr sz="2691" spc="13" dirty="0">
                <a:latin typeface="UKIJ Inchike"/>
                <a:cs typeface="UKIJ Inchike"/>
              </a:rPr>
              <a:t>following</a:t>
            </a:r>
            <a:r>
              <a:rPr sz="2691" spc="-40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conditions:</a:t>
            </a:r>
            <a:endParaRPr sz="2691">
              <a:latin typeface="UKIJ Inchike"/>
              <a:cs typeface="UKIJ Inchike"/>
            </a:endParaRPr>
          </a:p>
          <a:p>
            <a:pPr marL="579935" marR="2849248" indent="-443777">
              <a:lnSpc>
                <a:spcPts val="2797"/>
              </a:lnSpc>
              <a:spcBef>
                <a:spcPts val="666"/>
              </a:spcBef>
              <a:buSzPct val="73584"/>
              <a:buAutoNum type="arabicPeriod"/>
              <a:tabLst>
                <a:tab pos="579375" algn="l"/>
                <a:tab pos="580496" algn="l"/>
              </a:tabLst>
            </a:pPr>
            <a:r>
              <a:rPr sz="2338" spc="-9" dirty="0">
                <a:latin typeface="UKIJ Inchike"/>
                <a:cs typeface="UKIJ Inchike"/>
              </a:rPr>
              <a:t>When </a:t>
            </a:r>
            <a:r>
              <a:rPr sz="2338" spc="-4" dirty="0">
                <a:latin typeface="UKIJ Inchike"/>
                <a:cs typeface="UKIJ Inchike"/>
              </a:rPr>
              <a:t>work is </a:t>
            </a:r>
            <a:r>
              <a:rPr sz="2338" spc="-9" dirty="0">
                <a:latin typeface="UKIJ Inchike"/>
                <a:cs typeface="UKIJ Inchike"/>
              </a:rPr>
              <a:t>performed within </a:t>
            </a:r>
            <a:r>
              <a:rPr sz="2338" dirty="0">
                <a:latin typeface="UKIJ Inchike"/>
                <a:cs typeface="UKIJ Inchike"/>
              </a:rPr>
              <a:t>the  </a:t>
            </a:r>
            <a:r>
              <a:rPr sz="2338" spc="-9" dirty="0">
                <a:latin typeface="UKIJ Inchike"/>
                <a:cs typeface="UKIJ Inchike"/>
              </a:rPr>
              <a:t>restricted approach</a:t>
            </a:r>
            <a:r>
              <a:rPr sz="2338" spc="-22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boundary</a:t>
            </a:r>
            <a:endParaRPr sz="2338">
              <a:latin typeface="UKIJ Inchike"/>
              <a:cs typeface="UKIJ Inchike"/>
            </a:endParaRPr>
          </a:p>
          <a:p>
            <a:pPr marL="579935" marR="1804243" indent="-443777">
              <a:lnSpc>
                <a:spcPts val="2797"/>
              </a:lnSpc>
              <a:spcBef>
                <a:spcPts val="547"/>
              </a:spcBef>
              <a:buSzPct val="73584"/>
              <a:buAutoNum type="arabicPeriod"/>
              <a:tabLst>
                <a:tab pos="579375" algn="l"/>
                <a:tab pos="580496" algn="l"/>
              </a:tabLst>
            </a:pPr>
            <a:r>
              <a:rPr sz="2338" spc="-9" dirty="0">
                <a:latin typeface="UKIJ Inchike"/>
                <a:cs typeface="UKIJ Inchike"/>
              </a:rPr>
              <a:t>When interacting </a:t>
            </a:r>
            <a:r>
              <a:rPr sz="2338" spc="-4" dirty="0">
                <a:latin typeface="UKIJ Inchike"/>
                <a:cs typeface="UKIJ Inchike"/>
              </a:rPr>
              <a:t>with </a:t>
            </a:r>
            <a:r>
              <a:rPr sz="2338" spc="-9" dirty="0">
                <a:latin typeface="UKIJ Inchike"/>
                <a:cs typeface="UKIJ Inchike"/>
              </a:rPr>
              <a:t>the equipment when  </a:t>
            </a:r>
            <a:r>
              <a:rPr sz="2338" spc="-4" dirty="0">
                <a:latin typeface="UKIJ Inchike"/>
                <a:cs typeface="UKIJ Inchike"/>
              </a:rPr>
              <a:t>conductors </a:t>
            </a:r>
            <a:r>
              <a:rPr sz="2338" spc="-9" dirty="0">
                <a:latin typeface="UKIJ Inchike"/>
                <a:cs typeface="UKIJ Inchike"/>
              </a:rPr>
              <a:t>or circuit parts </a:t>
            </a:r>
            <a:r>
              <a:rPr sz="2338" spc="-13" dirty="0">
                <a:latin typeface="UKIJ Inchike"/>
                <a:cs typeface="UKIJ Inchike"/>
              </a:rPr>
              <a:t>are </a:t>
            </a:r>
            <a:r>
              <a:rPr sz="2338" spc="-9" dirty="0">
                <a:latin typeface="UKIJ Inchike"/>
                <a:cs typeface="UKIJ Inchike"/>
              </a:rPr>
              <a:t>not exposed  but </a:t>
            </a:r>
            <a:r>
              <a:rPr sz="2338" spc="-4" dirty="0">
                <a:latin typeface="UKIJ Inchike"/>
                <a:cs typeface="UKIJ Inchike"/>
              </a:rPr>
              <a:t>an </a:t>
            </a:r>
            <a:r>
              <a:rPr sz="2338" spc="-9" dirty="0">
                <a:latin typeface="UKIJ Inchike"/>
                <a:cs typeface="UKIJ Inchike"/>
              </a:rPr>
              <a:t>increased likelihood of </a:t>
            </a:r>
            <a:r>
              <a:rPr sz="2338" spc="-4" dirty="0">
                <a:latin typeface="UKIJ Inchike"/>
                <a:cs typeface="UKIJ Inchike"/>
              </a:rPr>
              <a:t>injury </a:t>
            </a:r>
            <a:r>
              <a:rPr sz="2338" spc="-9" dirty="0">
                <a:latin typeface="UKIJ Inchike"/>
                <a:cs typeface="UKIJ Inchike"/>
              </a:rPr>
              <a:t>from  </a:t>
            </a:r>
            <a:r>
              <a:rPr sz="2338" spc="-13" dirty="0">
                <a:latin typeface="UKIJ Inchike"/>
                <a:cs typeface="UKIJ Inchike"/>
              </a:rPr>
              <a:t>an </a:t>
            </a:r>
            <a:r>
              <a:rPr sz="2338" spc="-9" dirty="0">
                <a:latin typeface="UKIJ Inchike"/>
                <a:cs typeface="UKIJ Inchike"/>
              </a:rPr>
              <a:t>exposure </a:t>
            </a:r>
            <a:r>
              <a:rPr sz="2338" dirty="0">
                <a:latin typeface="UKIJ Inchike"/>
                <a:cs typeface="UKIJ Inchike"/>
              </a:rPr>
              <a:t>to </a:t>
            </a:r>
            <a:r>
              <a:rPr sz="2338" spc="-13" dirty="0">
                <a:latin typeface="UKIJ Inchike"/>
                <a:cs typeface="UKIJ Inchike"/>
              </a:rPr>
              <a:t>an arc flash </a:t>
            </a:r>
            <a:r>
              <a:rPr sz="2338" spc="-9" dirty="0">
                <a:latin typeface="UKIJ Inchike"/>
                <a:cs typeface="UKIJ Inchike"/>
              </a:rPr>
              <a:t>hazard</a:t>
            </a:r>
            <a:r>
              <a:rPr sz="2338" spc="75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exists</a:t>
            </a:r>
            <a:endParaRPr sz="2338">
              <a:latin typeface="UKIJ Inchike"/>
              <a:cs typeface="UKIJ Inchike"/>
            </a:endParaRPr>
          </a:p>
          <a:p>
            <a:pPr marL="11206" marR="4483">
              <a:lnSpc>
                <a:spcPct val="103499"/>
              </a:lnSpc>
              <a:spcBef>
                <a:spcPts val="507"/>
              </a:spcBef>
            </a:pPr>
            <a:r>
              <a:rPr sz="2691" spc="4" dirty="0">
                <a:latin typeface="UKIJ Inchike"/>
                <a:cs typeface="UKIJ Inchike"/>
              </a:rPr>
              <a:t>Permit </a:t>
            </a:r>
            <a:r>
              <a:rPr sz="2691" spc="9" dirty="0">
                <a:latin typeface="UKIJ Inchike"/>
                <a:cs typeface="UKIJ Inchike"/>
              </a:rPr>
              <a:t>must contain: </a:t>
            </a:r>
            <a:r>
              <a:rPr sz="2338" spc="-9" dirty="0">
                <a:latin typeface="UKIJ Inchike"/>
                <a:cs typeface="UKIJ Inchike"/>
              </a:rPr>
              <a:t>Equipment Description, Justification,  </a:t>
            </a:r>
            <a:r>
              <a:rPr sz="2338" spc="-13" dirty="0">
                <a:latin typeface="UKIJ Inchike"/>
                <a:cs typeface="UKIJ Inchike"/>
              </a:rPr>
              <a:t>Safe work practices, </a:t>
            </a:r>
            <a:r>
              <a:rPr sz="2338" spc="-9" dirty="0">
                <a:latin typeface="UKIJ Inchike"/>
                <a:cs typeface="UKIJ Inchike"/>
              </a:rPr>
              <a:t>Boundaries, Necessary PPE, Job  briefing, </a:t>
            </a:r>
            <a:r>
              <a:rPr sz="2338" spc="-18" dirty="0">
                <a:latin typeface="UKIJ Inchike"/>
                <a:cs typeface="UKIJ Inchike"/>
              </a:rPr>
              <a:t>Approvals </a:t>
            </a:r>
            <a:r>
              <a:rPr sz="2338" spc="-13" dirty="0">
                <a:latin typeface="UKIJ Inchike"/>
                <a:cs typeface="UKIJ Inchike"/>
              </a:rPr>
              <a:t>by </a:t>
            </a:r>
            <a:r>
              <a:rPr sz="2338" spc="-49" dirty="0">
                <a:latin typeface="UKIJ Inchike"/>
                <a:cs typeface="UKIJ Inchike"/>
              </a:rPr>
              <a:t>manager, </a:t>
            </a:r>
            <a:r>
              <a:rPr sz="2338" spc="-13" dirty="0">
                <a:latin typeface="UKIJ Inchike"/>
                <a:cs typeface="UKIJ Inchike"/>
              </a:rPr>
              <a:t>safety </a:t>
            </a:r>
            <a:r>
              <a:rPr sz="2338" spc="-53" dirty="0">
                <a:latin typeface="UKIJ Inchike"/>
                <a:cs typeface="UKIJ Inchike"/>
              </a:rPr>
              <a:t>officer, </a:t>
            </a:r>
            <a:r>
              <a:rPr sz="2338" spc="-40" dirty="0">
                <a:latin typeface="UKIJ Inchike"/>
                <a:cs typeface="UKIJ Inchike"/>
              </a:rPr>
              <a:t>supervisor, </a:t>
            </a:r>
            <a:r>
              <a:rPr sz="2338" spc="-9" dirty="0">
                <a:latin typeface="UKIJ Inchike"/>
                <a:cs typeface="UKIJ Inchike"/>
              </a:rPr>
              <a:t>etc.  </a:t>
            </a:r>
            <a:r>
              <a:rPr sz="2691" b="1" spc="18" dirty="0">
                <a:solidFill>
                  <a:srgbClr val="FF0000"/>
                </a:solidFill>
                <a:latin typeface="UKIJ Inchike"/>
                <a:cs typeface="UKIJ Inchike"/>
              </a:rPr>
              <a:t>See </a:t>
            </a:r>
            <a:r>
              <a:rPr sz="2691" b="1" spc="13" dirty="0">
                <a:solidFill>
                  <a:srgbClr val="FF0000"/>
                </a:solidFill>
                <a:latin typeface="UKIJ Inchike"/>
                <a:cs typeface="UKIJ Inchike"/>
              </a:rPr>
              <a:t>next </a:t>
            </a:r>
            <a:r>
              <a:rPr sz="2691" b="1" spc="18" dirty="0">
                <a:solidFill>
                  <a:srgbClr val="FF0000"/>
                </a:solidFill>
                <a:latin typeface="UKIJ Inchike"/>
                <a:cs typeface="UKIJ Inchike"/>
              </a:rPr>
              <a:t>Slide </a:t>
            </a:r>
            <a:r>
              <a:rPr sz="2691" b="1" spc="9" dirty="0">
                <a:solidFill>
                  <a:srgbClr val="FF0000"/>
                </a:solidFill>
                <a:latin typeface="UKIJ Inchike"/>
                <a:cs typeface="UKIJ Inchike"/>
              </a:rPr>
              <a:t>for </a:t>
            </a:r>
            <a:r>
              <a:rPr sz="2691" b="1" spc="13" dirty="0">
                <a:solidFill>
                  <a:srgbClr val="FF0000"/>
                </a:solidFill>
                <a:latin typeface="UKIJ Inchike"/>
                <a:cs typeface="UKIJ Inchike"/>
              </a:rPr>
              <a:t>Exemptions </a:t>
            </a:r>
            <a:r>
              <a:rPr sz="2691" b="1" spc="4" dirty="0">
                <a:solidFill>
                  <a:srgbClr val="FF0000"/>
                </a:solidFill>
                <a:latin typeface="UKIJ Inchike"/>
                <a:cs typeface="UKIJ Inchike"/>
              </a:rPr>
              <a:t>to </a:t>
            </a:r>
            <a:r>
              <a:rPr sz="2691" b="1" spc="18" dirty="0">
                <a:solidFill>
                  <a:srgbClr val="FF0000"/>
                </a:solidFill>
                <a:latin typeface="UKIJ Inchike"/>
                <a:cs typeface="UKIJ Inchike"/>
              </a:rPr>
              <a:t>the</a:t>
            </a:r>
            <a:r>
              <a:rPr sz="2691" b="1" spc="-124" dirty="0">
                <a:solidFill>
                  <a:srgbClr val="FF0000"/>
                </a:solidFill>
                <a:latin typeface="UKIJ Inchike"/>
                <a:cs typeface="UKIJ Inchike"/>
              </a:rPr>
              <a:t> </a:t>
            </a:r>
            <a:r>
              <a:rPr sz="2691" b="1" spc="13" dirty="0">
                <a:solidFill>
                  <a:srgbClr val="FF0000"/>
                </a:solidFill>
                <a:latin typeface="UKIJ Inchike"/>
                <a:cs typeface="UKIJ Inchike"/>
              </a:rPr>
              <a:t>Permit…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88775" y="252083"/>
            <a:ext cx="414088" cy="2403101"/>
          </a:xfrm>
          <a:prstGeom prst="rect">
            <a:avLst/>
          </a:prstGeom>
        </p:spPr>
        <p:txBody>
          <a:bodyPr vert="vert270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2691" spc="9" dirty="0">
                <a:solidFill>
                  <a:srgbClr val="BF0000"/>
                </a:solidFill>
                <a:latin typeface="UKIJ Inchike"/>
                <a:cs typeface="UKIJ Inchike"/>
              </a:rPr>
              <a:t>Energized</a:t>
            </a:r>
            <a:r>
              <a:rPr sz="2691" spc="-66" dirty="0">
                <a:solidFill>
                  <a:srgbClr val="BF0000"/>
                </a:solidFill>
                <a:latin typeface="UKIJ Inchike"/>
                <a:cs typeface="UKIJ Inchike"/>
              </a:rPr>
              <a:t> </a:t>
            </a:r>
            <a:r>
              <a:rPr sz="2691" spc="-4" dirty="0">
                <a:solidFill>
                  <a:srgbClr val="BF0000"/>
                </a:solidFill>
                <a:latin typeface="UKIJ Inchike"/>
                <a:cs typeface="UKIJ Inchike"/>
              </a:rPr>
              <a:t>Work</a:t>
            </a:r>
            <a:endParaRPr sz="2691">
              <a:latin typeface="UKIJ Inchike"/>
              <a:cs typeface="UKIJ Inchike"/>
            </a:endParaRPr>
          </a:p>
        </p:txBody>
      </p:sp>
    </p:spTree>
    <p:extLst>
      <p:ext uri="{BB962C8B-B14F-4D97-AF65-F5344CB8AC3E}">
        <p14:creationId xmlns:p14="http://schemas.microsoft.com/office/powerpoint/2010/main" val="2007258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973B10-8A7F-D21F-BAF7-37E7A354EF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CB71A8C-BEED-F858-FE50-A64F9FD026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F69A772-727E-15C4-45CD-DEA0D8789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366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2839" y="205243"/>
            <a:ext cx="7093324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4" dirty="0">
                <a:solidFill>
                  <a:srgbClr val="000000"/>
                </a:solidFill>
              </a:rPr>
              <a:t>Permit Is </a:t>
            </a:r>
            <a:r>
              <a:rPr sz="4236" spc="9" dirty="0">
                <a:solidFill>
                  <a:srgbClr val="000000"/>
                </a:solidFill>
              </a:rPr>
              <a:t>NOT </a:t>
            </a:r>
            <a:r>
              <a:rPr sz="4236" spc="18" dirty="0">
                <a:solidFill>
                  <a:srgbClr val="000000"/>
                </a:solidFill>
              </a:rPr>
              <a:t>Required</a:t>
            </a:r>
            <a:r>
              <a:rPr sz="4236" spc="31" dirty="0">
                <a:solidFill>
                  <a:srgbClr val="000000"/>
                </a:solidFill>
              </a:rPr>
              <a:t> </a:t>
            </a:r>
            <a:r>
              <a:rPr sz="4236" spc="18" dirty="0">
                <a:solidFill>
                  <a:srgbClr val="000000"/>
                </a:solidFill>
              </a:rPr>
              <a:t>For…</a:t>
            </a:r>
            <a:endParaRPr sz="4236"/>
          </a:p>
        </p:txBody>
      </p:sp>
      <p:sp>
        <p:nvSpPr>
          <p:cNvPr id="3" name="object 3"/>
          <p:cNvSpPr txBox="1"/>
          <p:nvPr/>
        </p:nvSpPr>
        <p:spPr>
          <a:xfrm>
            <a:off x="2475546" y="948902"/>
            <a:ext cx="7732059" cy="4764216"/>
          </a:xfrm>
          <a:prstGeom prst="rect">
            <a:avLst/>
          </a:prstGeom>
        </p:spPr>
        <p:txBody>
          <a:bodyPr vert="horz" wrap="square" lIns="0" tIns="81243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640"/>
              </a:spcBef>
            </a:pPr>
            <a:r>
              <a:rPr sz="2338" b="1" spc="-9" dirty="0">
                <a:latin typeface="UKIJ Inchike"/>
                <a:cs typeface="UKIJ Inchike"/>
              </a:rPr>
              <a:t>130.2(C) Exemptions </a:t>
            </a:r>
            <a:r>
              <a:rPr sz="2338" b="1" spc="-13" dirty="0">
                <a:latin typeface="UKIJ Inchike"/>
                <a:cs typeface="UKIJ Inchike"/>
              </a:rPr>
              <a:t>to Work</a:t>
            </a:r>
            <a:r>
              <a:rPr sz="2338" b="1" spc="22" dirty="0">
                <a:latin typeface="UKIJ Inchike"/>
                <a:cs typeface="UKIJ Inchike"/>
              </a:rPr>
              <a:t> </a:t>
            </a:r>
            <a:r>
              <a:rPr sz="2338" b="1" spc="-4" dirty="0">
                <a:latin typeface="UKIJ Inchike"/>
                <a:cs typeface="UKIJ Inchike"/>
              </a:rPr>
              <a:t>Permit.</a:t>
            </a:r>
            <a:endParaRPr sz="2338">
              <a:latin typeface="UKIJ Inchike"/>
              <a:cs typeface="UKIJ Inchike"/>
            </a:endParaRPr>
          </a:p>
          <a:p>
            <a:pPr marL="11206" marR="75644">
              <a:lnSpc>
                <a:spcPts val="2797"/>
              </a:lnSpc>
              <a:spcBef>
                <a:spcPts val="653"/>
              </a:spcBef>
            </a:pPr>
            <a:r>
              <a:rPr sz="2338" spc="-9" dirty="0">
                <a:latin typeface="UKIJ Inchike"/>
                <a:cs typeface="UKIJ Inchike"/>
              </a:rPr>
              <a:t>An energized electrical </a:t>
            </a:r>
            <a:r>
              <a:rPr sz="2338" spc="-13" dirty="0">
                <a:latin typeface="UKIJ Inchike"/>
                <a:cs typeface="UKIJ Inchike"/>
              </a:rPr>
              <a:t>work </a:t>
            </a:r>
            <a:r>
              <a:rPr sz="2338" spc="-9" dirty="0">
                <a:latin typeface="UKIJ Inchike"/>
                <a:cs typeface="UKIJ Inchike"/>
              </a:rPr>
              <a:t>permit shall not </a:t>
            </a:r>
            <a:r>
              <a:rPr sz="2338" dirty="0">
                <a:latin typeface="UKIJ Inchike"/>
                <a:cs typeface="UKIJ Inchike"/>
              </a:rPr>
              <a:t>be </a:t>
            </a:r>
            <a:r>
              <a:rPr sz="2338" spc="-9" dirty="0">
                <a:latin typeface="UKIJ Inchike"/>
                <a:cs typeface="UKIJ Inchike"/>
              </a:rPr>
              <a:t>required </a:t>
            </a:r>
            <a:r>
              <a:rPr sz="2338" spc="-4" dirty="0">
                <a:latin typeface="UKIJ Inchike"/>
                <a:cs typeface="UKIJ Inchike"/>
              </a:rPr>
              <a:t>if  </a:t>
            </a:r>
            <a:r>
              <a:rPr sz="2338" spc="-9" dirty="0">
                <a:latin typeface="UKIJ Inchike"/>
                <a:cs typeface="UKIJ Inchike"/>
              </a:rPr>
              <a:t>a qualified person </a:t>
            </a:r>
            <a:r>
              <a:rPr sz="2338" spc="-4" dirty="0">
                <a:latin typeface="UKIJ Inchike"/>
                <a:cs typeface="UKIJ Inchike"/>
              </a:rPr>
              <a:t>is provided with </a:t>
            </a:r>
            <a:r>
              <a:rPr sz="2338" spc="-9" dirty="0">
                <a:latin typeface="UKIJ Inchike"/>
                <a:cs typeface="UKIJ Inchike"/>
              </a:rPr>
              <a:t>and </a:t>
            </a:r>
            <a:r>
              <a:rPr sz="2338" spc="-4" dirty="0">
                <a:latin typeface="UKIJ Inchike"/>
                <a:cs typeface="UKIJ Inchike"/>
              </a:rPr>
              <a:t>uses </a:t>
            </a:r>
            <a:r>
              <a:rPr sz="2338" spc="-9" dirty="0">
                <a:latin typeface="UKIJ Inchike"/>
                <a:cs typeface="UKIJ Inchike"/>
              </a:rPr>
              <a:t>appropriate  safe </a:t>
            </a:r>
            <a:r>
              <a:rPr sz="2338" spc="-13" dirty="0">
                <a:latin typeface="UKIJ Inchike"/>
                <a:cs typeface="UKIJ Inchike"/>
              </a:rPr>
              <a:t>work </a:t>
            </a:r>
            <a:r>
              <a:rPr sz="2338" spc="-9" dirty="0">
                <a:latin typeface="UKIJ Inchike"/>
                <a:cs typeface="UKIJ Inchike"/>
              </a:rPr>
              <a:t>practices and PPE </a:t>
            </a:r>
            <a:r>
              <a:rPr sz="2338" spc="-4" dirty="0">
                <a:latin typeface="UKIJ Inchike"/>
                <a:cs typeface="UKIJ Inchike"/>
              </a:rPr>
              <a:t>under </a:t>
            </a:r>
            <a:r>
              <a:rPr sz="2338" spc="-9" dirty="0">
                <a:latin typeface="UKIJ Inchike"/>
                <a:cs typeface="UKIJ Inchike"/>
              </a:rPr>
              <a:t>any of </a:t>
            </a:r>
            <a:r>
              <a:rPr sz="2338" dirty="0">
                <a:latin typeface="UKIJ Inchike"/>
                <a:cs typeface="UKIJ Inchike"/>
              </a:rPr>
              <a:t>the </a:t>
            </a:r>
            <a:r>
              <a:rPr sz="2338" spc="-9" dirty="0">
                <a:latin typeface="UKIJ Inchike"/>
                <a:cs typeface="UKIJ Inchike"/>
              </a:rPr>
              <a:t>following  conditions: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441"/>
              </a:spcBef>
              <a:buSzPct val="73584"/>
              <a:buAutoNum type="arabicPeriod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Testing, troubleshooting, and </a:t>
            </a:r>
            <a:r>
              <a:rPr sz="2338" spc="-4" dirty="0">
                <a:latin typeface="UKIJ Inchike"/>
                <a:cs typeface="UKIJ Inchike"/>
              </a:rPr>
              <a:t>voltage</a:t>
            </a:r>
            <a:r>
              <a:rPr sz="2338" spc="-18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measuring</a:t>
            </a:r>
            <a:endParaRPr sz="2338">
              <a:latin typeface="UKIJ Inchike"/>
              <a:cs typeface="UKIJ Inchike"/>
            </a:endParaRPr>
          </a:p>
          <a:p>
            <a:pPr marL="344599" indent="-333953">
              <a:lnSpc>
                <a:spcPts val="2802"/>
              </a:lnSpc>
              <a:spcBef>
                <a:spcPts val="552"/>
              </a:spcBef>
              <a:buSzPct val="73584"/>
              <a:buAutoNum type="arabicPeriod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Thermography, ultrasound, or visual inspections </a:t>
            </a:r>
            <a:r>
              <a:rPr sz="2338" spc="-4" dirty="0">
                <a:latin typeface="UKIJ Inchike"/>
                <a:cs typeface="UKIJ Inchike"/>
              </a:rPr>
              <a:t>if</a:t>
            </a:r>
            <a:r>
              <a:rPr sz="2338" spc="40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the</a:t>
            </a:r>
            <a:endParaRPr sz="2338">
              <a:latin typeface="UKIJ Inchike"/>
              <a:cs typeface="UKIJ Inchike"/>
            </a:endParaRPr>
          </a:p>
          <a:p>
            <a:pPr marL="344599">
              <a:lnSpc>
                <a:spcPts val="2802"/>
              </a:lnSpc>
            </a:pPr>
            <a:r>
              <a:rPr sz="2338" b="1" spc="-9" dirty="0">
                <a:latin typeface="UKIJ Inchike"/>
                <a:cs typeface="UKIJ Inchike"/>
              </a:rPr>
              <a:t>restricted approach boundary </a:t>
            </a:r>
            <a:r>
              <a:rPr sz="2338" spc="-4" dirty="0">
                <a:latin typeface="UKIJ Inchike"/>
                <a:cs typeface="UKIJ Inchike"/>
              </a:rPr>
              <a:t>is </a:t>
            </a:r>
            <a:r>
              <a:rPr sz="2338" spc="-9" dirty="0">
                <a:latin typeface="UKIJ Inchike"/>
                <a:cs typeface="UKIJ Inchike"/>
              </a:rPr>
              <a:t>not</a:t>
            </a:r>
            <a:r>
              <a:rPr sz="2338" spc="79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crossed</a:t>
            </a:r>
            <a:endParaRPr sz="2338">
              <a:latin typeface="UKIJ Inchike"/>
              <a:cs typeface="UKIJ Inchike"/>
            </a:endParaRPr>
          </a:p>
          <a:p>
            <a:pPr marL="344599" marR="4483" indent="-333953">
              <a:lnSpc>
                <a:spcPts val="2797"/>
              </a:lnSpc>
              <a:spcBef>
                <a:spcPts val="649"/>
              </a:spcBef>
              <a:buSzPct val="73584"/>
              <a:buAutoNum type="arabicPeriod" startAt="3"/>
              <a:tabLst>
                <a:tab pos="344599" algn="l"/>
                <a:tab pos="345160" algn="l"/>
              </a:tabLst>
            </a:pPr>
            <a:r>
              <a:rPr sz="2338" spc="-4" dirty="0">
                <a:latin typeface="UKIJ Inchike"/>
                <a:cs typeface="UKIJ Inchike"/>
              </a:rPr>
              <a:t>Access </a:t>
            </a:r>
            <a:r>
              <a:rPr sz="2338" dirty="0">
                <a:latin typeface="UKIJ Inchike"/>
                <a:cs typeface="UKIJ Inchike"/>
              </a:rPr>
              <a:t>to </a:t>
            </a:r>
            <a:r>
              <a:rPr sz="2338" spc="-9" dirty="0">
                <a:latin typeface="UKIJ Inchike"/>
                <a:cs typeface="UKIJ Inchike"/>
              </a:rPr>
              <a:t>and egress from </a:t>
            </a:r>
            <a:r>
              <a:rPr sz="2338" spc="-13" dirty="0">
                <a:latin typeface="UKIJ Inchike"/>
                <a:cs typeface="UKIJ Inchike"/>
              </a:rPr>
              <a:t>an </a:t>
            </a:r>
            <a:r>
              <a:rPr sz="2338" spc="-9" dirty="0">
                <a:latin typeface="UKIJ Inchike"/>
                <a:cs typeface="UKIJ Inchike"/>
              </a:rPr>
              <a:t>area </a:t>
            </a:r>
            <a:r>
              <a:rPr sz="2338" spc="-4" dirty="0">
                <a:latin typeface="UKIJ Inchike"/>
                <a:cs typeface="UKIJ Inchike"/>
              </a:rPr>
              <a:t>with </a:t>
            </a:r>
            <a:r>
              <a:rPr sz="2338" spc="-9" dirty="0">
                <a:latin typeface="UKIJ Inchike"/>
                <a:cs typeface="UKIJ Inchike"/>
              </a:rPr>
              <a:t>energized  electrical equipment </a:t>
            </a:r>
            <a:r>
              <a:rPr sz="2338" spc="-4" dirty="0">
                <a:latin typeface="UKIJ Inchike"/>
                <a:cs typeface="UKIJ Inchike"/>
              </a:rPr>
              <a:t>if no electrical </a:t>
            </a:r>
            <a:r>
              <a:rPr sz="2338" spc="-13" dirty="0">
                <a:latin typeface="UKIJ Inchike"/>
                <a:cs typeface="UKIJ Inchike"/>
              </a:rPr>
              <a:t>work </a:t>
            </a:r>
            <a:r>
              <a:rPr sz="2338" spc="-4" dirty="0">
                <a:latin typeface="UKIJ Inchike"/>
                <a:cs typeface="UKIJ Inchike"/>
              </a:rPr>
              <a:t>is </a:t>
            </a:r>
            <a:r>
              <a:rPr sz="2338" spc="-9" dirty="0">
                <a:latin typeface="UKIJ Inchike"/>
                <a:cs typeface="UKIJ Inchike"/>
              </a:rPr>
              <a:t>performed  and </a:t>
            </a:r>
            <a:r>
              <a:rPr sz="2338" dirty="0">
                <a:latin typeface="UKIJ Inchike"/>
                <a:cs typeface="UKIJ Inchike"/>
              </a:rPr>
              <a:t>the </a:t>
            </a:r>
            <a:r>
              <a:rPr sz="2338" b="1" spc="-9" dirty="0">
                <a:latin typeface="UKIJ Inchike"/>
                <a:cs typeface="UKIJ Inchike"/>
              </a:rPr>
              <a:t>restricted approach boundary </a:t>
            </a:r>
            <a:r>
              <a:rPr sz="2338" spc="-4" dirty="0">
                <a:latin typeface="UKIJ Inchike"/>
                <a:cs typeface="UKIJ Inchike"/>
              </a:rPr>
              <a:t>is </a:t>
            </a:r>
            <a:r>
              <a:rPr sz="2338" spc="-9" dirty="0">
                <a:latin typeface="UKIJ Inchike"/>
                <a:cs typeface="UKIJ Inchike"/>
              </a:rPr>
              <a:t>not</a:t>
            </a:r>
            <a:r>
              <a:rPr sz="2338" spc="9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crossed</a:t>
            </a:r>
            <a:endParaRPr sz="2338">
              <a:latin typeface="UKIJ Inchike"/>
              <a:cs typeface="UKIJ Inchike"/>
            </a:endParaRPr>
          </a:p>
          <a:p>
            <a:pPr marL="344599" marR="168097" indent="-333953">
              <a:lnSpc>
                <a:spcPts val="2797"/>
              </a:lnSpc>
              <a:spcBef>
                <a:spcPts val="556"/>
              </a:spcBef>
              <a:buSzPct val="73584"/>
              <a:buAutoNum type="arabicPeriod" startAt="3"/>
              <a:tabLst>
                <a:tab pos="344599" algn="l"/>
                <a:tab pos="345160" algn="l"/>
              </a:tabLst>
            </a:pPr>
            <a:r>
              <a:rPr sz="2338" spc="-9" dirty="0">
                <a:latin typeface="UKIJ Inchike"/>
                <a:cs typeface="UKIJ Inchike"/>
              </a:rPr>
              <a:t>General housekeeping and miscellaneous non-electrical  tasks </a:t>
            </a:r>
            <a:r>
              <a:rPr sz="2338" spc="-4" dirty="0">
                <a:latin typeface="UKIJ Inchike"/>
                <a:cs typeface="UKIJ Inchike"/>
              </a:rPr>
              <a:t>if </a:t>
            </a:r>
            <a:r>
              <a:rPr sz="2338" spc="-9" dirty="0">
                <a:latin typeface="UKIJ Inchike"/>
                <a:cs typeface="UKIJ Inchike"/>
              </a:rPr>
              <a:t>the </a:t>
            </a:r>
            <a:r>
              <a:rPr sz="2338" b="1" spc="-9" dirty="0">
                <a:latin typeface="UKIJ Inchike"/>
                <a:cs typeface="UKIJ Inchike"/>
              </a:rPr>
              <a:t>restricted approach boundary </a:t>
            </a:r>
            <a:r>
              <a:rPr sz="2338" spc="-4" dirty="0">
                <a:latin typeface="UKIJ Inchike"/>
                <a:cs typeface="UKIJ Inchike"/>
              </a:rPr>
              <a:t>is </a:t>
            </a:r>
            <a:r>
              <a:rPr sz="2338" spc="-9" dirty="0">
                <a:latin typeface="UKIJ Inchike"/>
                <a:cs typeface="UKIJ Inchike"/>
              </a:rPr>
              <a:t>not  crossed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729395" y="2327686"/>
            <a:ext cx="697901" cy="10421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 txBox="1"/>
          <p:nvPr/>
        </p:nvSpPr>
        <p:spPr>
          <a:xfrm>
            <a:off x="1688775" y="252083"/>
            <a:ext cx="414088" cy="2403101"/>
          </a:xfrm>
          <a:prstGeom prst="rect">
            <a:avLst/>
          </a:prstGeom>
        </p:spPr>
        <p:txBody>
          <a:bodyPr vert="vert270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2691" spc="9" dirty="0">
                <a:solidFill>
                  <a:srgbClr val="BF0000"/>
                </a:solidFill>
                <a:latin typeface="UKIJ Inchike"/>
                <a:cs typeface="UKIJ Inchike"/>
              </a:rPr>
              <a:t>Energized</a:t>
            </a:r>
            <a:r>
              <a:rPr sz="2691" spc="-66" dirty="0">
                <a:solidFill>
                  <a:srgbClr val="BF0000"/>
                </a:solidFill>
                <a:latin typeface="UKIJ Inchike"/>
                <a:cs typeface="UKIJ Inchike"/>
              </a:rPr>
              <a:t> </a:t>
            </a:r>
            <a:r>
              <a:rPr sz="2691" spc="-4" dirty="0">
                <a:solidFill>
                  <a:srgbClr val="BF0000"/>
                </a:solidFill>
                <a:latin typeface="UKIJ Inchike"/>
                <a:cs typeface="UKIJ Inchike"/>
              </a:rPr>
              <a:t>Work</a:t>
            </a:r>
            <a:endParaRPr sz="2691">
              <a:latin typeface="UKIJ Inchike"/>
              <a:cs typeface="UKIJ Inchike"/>
            </a:endParaRPr>
          </a:p>
        </p:txBody>
      </p:sp>
    </p:spTree>
    <p:extLst>
      <p:ext uri="{BB962C8B-B14F-4D97-AF65-F5344CB8AC3E}">
        <p14:creationId xmlns:p14="http://schemas.microsoft.com/office/powerpoint/2010/main" val="44761536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81431" y="248771"/>
            <a:ext cx="4206239" cy="3925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/>
          <p:nvPr/>
        </p:nvSpPr>
        <p:spPr>
          <a:xfrm>
            <a:off x="2558962" y="4274288"/>
            <a:ext cx="7202581" cy="2459691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 marR="4483">
              <a:lnSpc>
                <a:spcPct val="100600"/>
              </a:lnSpc>
              <a:spcBef>
                <a:spcPts val="79"/>
              </a:spcBef>
            </a:pPr>
            <a:r>
              <a:rPr sz="3088" dirty="0">
                <a:latin typeface="UKIJ Inchike"/>
                <a:cs typeface="UKIJ Inchike"/>
              </a:rPr>
              <a:t>480 </a:t>
            </a:r>
            <a:r>
              <a:rPr sz="3088" spc="-4" dirty="0">
                <a:latin typeface="UKIJ Inchike"/>
                <a:cs typeface="UKIJ Inchike"/>
              </a:rPr>
              <a:t>Volt </a:t>
            </a:r>
            <a:r>
              <a:rPr sz="3088" spc="4" dirty="0">
                <a:latin typeface="UKIJ Inchike"/>
                <a:cs typeface="UKIJ Inchike"/>
              </a:rPr>
              <a:t>Panel, Tightening </a:t>
            </a:r>
            <a:r>
              <a:rPr sz="3088" spc="9" dirty="0">
                <a:latin typeface="UKIJ Inchike"/>
                <a:cs typeface="UKIJ Inchike"/>
              </a:rPr>
              <a:t>lug </a:t>
            </a:r>
            <a:r>
              <a:rPr sz="3088" dirty="0">
                <a:latin typeface="UKIJ Inchike"/>
                <a:cs typeface="UKIJ Inchike"/>
              </a:rPr>
              <a:t>inside  energized </a:t>
            </a:r>
            <a:r>
              <a:rPr sz="3088" spc="4" dirty="0">
                <a:latin typeface="UKIJ Inchike"/>
                <a:cs typeface="UKIJ Inchike"/>
              </a:rPr>
              <a:t>panel, Wearing </a:t>
            </a:r>
            <a:r>
              <a:rPr sz="3088" dirty="0">
                <a:latin typeface="UKIJ Inchike"/>
                <a:cs typeface="UKIJ Inchike"/>
              </a:rPr>
              <a:t>Arc-Rated</a:t>
            </a:r>
            <a:r>
              <a:rPr sz="3088" spc="163" dirty="0">
                <a:latin typeface="UKIJ Inchike"/>
                <a:cs typeface="UKIJ Inchike"/>
              </a:rPr>
              <a:t> </a:t>
            </a:r>
            <a:r>
              <a:rPr sz="3088" dirty="0">
                <a:latin typeface="UKIJ Inchike"/>
                <a:cs typeface="UKIJ Inchike"/>
              </a:rPr>
              <a:t>PPE.</a:t>
            </a:r>
            <a:endParaRPr sz="3088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679"/>
              </a:spcBef>
              <a:buSzPct val="75409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691" spc="4" dirty="0">
                <a:latin typeface="UKIJ Inchike"/>
                <a:cs typeface="UKIJ Inchike"/>
              </a:rPr>
              <a:t>Is </a:t>
            </a:r>
            <a:r>
              <a:rPr sz="2691" spc="9" dirty="0">
                <a:latin typeface="UKIJ Inchike"/>
                <a:cs typeface="UKIJ Inchike"/>
              </a:rPr>
              <a:t>this </a:t>
            </a:r>
            <a:r>
              <a:rPr sz="2691" spc="13" dirty="0">
                <a:latin typeface="UKIJ Inchike"/>
                <a:cs typeface="UKIJ Inchike"/>
              </a:rPr>
              <a:t>a JUSTIFIED </a:t>
            </a:r>
            <a:r>
              <a:rPr sz="2691" spc="9" dirty="0">
                <a:latin typeface="UKIJ Inchike"/>
                <a:cs typeface="UKIJ Inchike"/>
              </a:rPr>
              <a:t>energized </a:t>
            </a:r>
            <a:r>
              <a:rPr sz="2691" spc="13" dirty="0">
                <a:latin typeface="UKIJ Inchike"/>
                <a:cs typeface="UKIJ Inchike"/>
              </a:rPr>
              <a:t>work</a:t>
            </a:r>
            <a:r>
              <a:rPr sz="2691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task?</a:t>
            </a:r>
            <a:endParaRPr sz="2691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679"/>
              </a:spcBef>
              <a:buSzPct val="75409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691" spc="9" dirty="0">
                <a:latin typeface="UKIJ Inchike"/>
                <a:cs typeface="UKIJ Inchike"/>
              </a:rPr>
              <a:t>Energized </a:t>
            </a:r>
            <a:r>
              <a:rPr sz="2691" spc="13" dirty="0">
                <a:latin typeface="UKIJ Inchike"/>
                <a:cs typeface="UKIJ Inchike"/>
              </a:rPr>
              <a:t>Electrical </a:t>
            </a:r>
            <a:r>
              <a:rPr sz="2691" spc="18" dirty="0">
                <a:latin typeface="UKIJ Inchike"/>
                <a:cs typeface="UKIJ Inchike"/>
              </a:rPr>
              <a:t>Work </a:t>
            </a:r>
            <a:r>
              <a:rPr sz="2691" spc="13" dirty="0">
                <a:latin typeface="UKIJ Inchike"/>
                <a:cs typeface="UKIJ Inchike"/>
              </a:rPr>
              <a:t>Permit</a:t>
            </a:r>
            <a:r>
              <a:rPr sz="2691" spc="-106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required?</a:t>
            </a:r>
            <a:endParaRPr sz="2691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spcBef>
                <a:spcPts val="688"/>
              </a:spcBef>
              <a:buSzPct val="75409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2691" spc="18" dirty="0">
                <a:latin typeface="UKIJ Inchike"/>
                <a:cs typeface="UKIJ Inchike"/>
              </a:rPr>
              <a:t>Any </a:t>
            </a:r>
            <a:r>
              <a:rPr sz="2691" spc="13" dirty="0">
                <a:latin typeface="UKIJ Inchike"/>
                <a:cs typeface="UKIJ Inchike"/>
              </a:rPr>
              <a:t>problems you </a:t>
            </a:r>
            <a:r>
              <a:rPr sz="2691" spc="9" dirty="0">
                <a:latin typeface="UKIJ Inchike"/>
                <a:cs typeface="UKIJ Inchike"/>
              </a:rPr>
              <a:t>see </a:t>
            </a:r>
            <a:r>
              <a:rPr sz="2691" spc="13" dirty="0">
                <a:latin typeface="UKIJ Inchike"/>
                <a:cs typeface="UKIJ Inchike"/>
              </a:rPr>
              <a:t>with</a:t>
            </a:r>
            <a:r>
              <a:rPr sz="2691" spc="-79" dirty="0">
                <a:latin typeface="UKIJ Inchike"/>
                <a:cs typeface="UKIJ Inchike"/>
              </a:rPr>
              <a:t> </a:t>
            </a:r>
            <a:r>
              <a:rPr sz="2691" spc="18" dirty="0">
                <a:latin typeface="UKIJ Inchike"/>
                <a:cs typeface="UKIJ Inchike"/>
              </a:rPr>
              <a:t>PPE?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800139" y="871963"/>
            <a:ext cx="3608819" cy="3024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 txBox="1"/>
          <p:nvPr/>
        </p:nvSpPr>
        <p:spPr>
          <a:xfrm>
            <a:off x="7432637" y="934571"/>
            <a:ext cx="2292724" cy="16812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728421">
              <a:lnSpc>
                <a:spcPts val="1350"/>
              </a:lnSpc>
            </a:pPr>
            <a:r>
              <a:rPr sz="1147" b="1" spc="-18" dirty="0">
                <a:latin typeface="Arial"/>
                <a:cs typeface="Arial"/>
              </a:rPr>
              <a:t>PANEL</a:t>
            </a:r>
            <a:r>
              <a:rPr sz="1147" b="1" spc="-22" dirty="0">
                <a:latin typeface="Arial"/>
                <a:cs typeface="Arial"/>
              </a:rPr>
              <a:t> </a:t>
            </a:r>
            <a:r>
              <a:rPr sz="1147" b="1" spc="-4" dirty="0">
                <a:latin typeface="Arial"/>
                <a:cs typeface="Arial"/>
              </a:rPr>
              <a:t>AAA</a:t>
            </a:r>
            <a:endParaRPr sz="1147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04916" y="2508665"/>
            <a:ext cx="309843" cy="248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24"/>
              </a:lnSpc>
            </a:pPr>
            <a:r>
              <a:rPr sz="1721" b="1" spc="18" dirty="0">
                <a:latin typeface="Arial"/>
                <a:cs typeface="Arial"/>
              </a:rPr>
              <a:t>9</a:t>
            </a:r>
            <a:r>
              <a:rPr sz="1721" b="1" spc="9" dirty="0">
                <a:latin typeface="Arial"/>
                <a:cs typeface="Arial"/>
              </a:rPr>
              <a:t>.1</a:t>
            </a:r>
            <a:endParaRPr sz="1721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67652" y="2791101"/>
            <a:ext cx="431986" cy="248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24"/>
              </a:lnSpc>
            </a:pPr>
            <a:r>
              <a:rPr sz="1721" b="1" spc="18" dirty="0">
                <a:latin typeface="Arial"/>
                <a:cs typeface="Arial"/>
              </a:rPr>
              <a:t>70</a:t>
            </a:r>
            <a:r>
              <a:rPr sz="1721" b="1" spc="-13" dirty="0">
                <a:latin typeface="Arial"/>
                <a:cs typeface="Arial"/>
              </a:rPr>
              <a:t>.</a:t>
            </a:r>
            <a:r>
              <a:rPr sz="1721" b="1" spc="13" dirty="0">
                <a:latin typeface="Arial"/>
                <a:cs typeface="Arial"/>
              </a:rPr>
              <a:t>6</a:t>
            </a:r>
            <a:endParaRPr sz="1721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57957" y="2495775"/>
            <a:ext cx="745191" cy="56085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163" rIns="0" bIns="0" rtlCol="0">
            <a:spAutoFit/>
          </a:bodyPr>
          <a:lstStyle/>
          <a:p>
            <a:pPr marL="333393">
              <a:lnSpc>
                <a:spcPct val="100000"/>
              </a:lnSpc>
              <a:spcBef>
                <a:spcPts val="49"/>
              </a:spcBef>
            </a:pPr>
            <a:r>
              <a:rPr sz="1721" b="1" u="heavy" spc="-962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0</a:t>
            </a:r>
            <a:r>
              <a:rPr sz="1721" b="1" spc="415" dirty="0">
                <a:latin typeface="Arial"/>
                <a:cs typeface="Arial"/>
              </a:rPr>
              <a:t> </a:t>
            </a:r>
            <a:r>
              <a:rPr sz="1721" b="1" u="heavy" spc="9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.6</a:t>
            </a:r>
            <a:endParaRPr sz="1721">
              <a:latin typeface="Arial"/>
              <a:cs typeface="Arial"/>
            </a:endParaRPr>
          </a:p>
          <a:p>
            <a:pPr marL="381580">
              <a:lnSpc>
                <a:spcPct val="100000"/>
              </a:lnSpc>
              <a:spcBef>
                <a:spcPts val="154"/>
              </a:spcBef>
            </a:pPr>
            <a:r>
              <a:rPr sz="1721" b="1" u="heavy" spc="-962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1</a:t>
            </a:r>
            <a:r>
              <a:rPr sz="1721" b="1" spc="415" dirty="0">
                <a:latin typeface="Arial"/>
                <a:cs typeface="Arial"/>
              </a:rPr>
              <a:t> </a:t>
            </a:r>
            <a:r>
              <a:rPr sz="1721" b="1" u="heavy" spc="9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0</a:t>
            </a:r>
            <a:endParaRPr sz="1721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90125" y="252083"/>
            <a:ext cx="414088" cy="2403101"/>
          </a:xfrm>
          <a:prstGeom prst="rect">
            <a:avLst/>
          </a:prstGeom>
        </p:spPr>
        <p:txBody>
          <a:bodyPr vert="vert270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2691" spc="9" dirty="0">
                <a:solidFill>
                  <a:srgbClr val="BF0000"/>
                </a:solidFill>
                <a:latin typeface="UKIJ Inchike"/>
                <a:cs typeface="UKIJ Inchike"/>
              </a:rPr>
              <a:t>Energized</a:t>
            </a:r>
            <a:r>
              <a:rPr sz="2691" spc="-66" dirty="0">
                <a:solidFill>
                  <a:srgbClr val="BF0000"/>
                </a:solidFill>
                <a:latin typeface="UKIJ Inchike"/>
                <a:cs typeface="UKIJ Inchike"/>
              </a:rPr>
              <a:t> </a:t>
            </a:r>
            <a:r>
              <a:rPr sz="2691" spc="-4" dirty="0">
                <a:solidFill>
                  <a:srgbClr val="BF0000"/>
                </a:solidFill>
                <a:latin typeface="UKIJ Inchike"/>
                <a:cs typeface="UKIJ Inchike"/>
              </a:rPr>
              <a:t>Work</a:t>
            </a:r>
            <a:endParaRPr sz="2691">
              <a:latin typeface="UKIJ Inchike"/>
              <a:cs typeface="UKIJ Inchike"/>
            </a:endParaRPr>
          </a:p>
        </p:txBody>
      </p:sp>
    </p:spTree>
    <p:extLst>
      <p:ext uri="{BB962C8B-B14F-4D97-AF65-F5344CB8AC3E}">
        <p14:creationId xmlns:p14="http://schemas.microsoft.com/office/powerpoint/2010/main" val="349685648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74292" y="174812"/>
            <a:ext cx="1808629" cy="35500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/>
          <p:nvPr/>
        </p:nvSpPr>
        <p:spPr>
          <a:xfrm>
            <a:off x="2287792" y="411480"/>
            <a:ext cx="4363571" cy="1991397"/>
          </a:xfrm>
          <a:prstGeom prst="rect">
            <a:avLst/>
          </a:prstGeom>
          <a:ln w="10668">
            <a:solidFill>
              <a:srgbClr val="000000"/>
            </a:solidFill>
          </a:ln>
        </p:spPr>
        <p:txBody>
          <a:bodyPr vert="horz" wrap="square" lIns="0" tIns="40341" rIns="0" bIns="0" rtlCol="0">
            <a:spAutoFit/>
          </a:bodyPr>
          <a:lstStyle/>
          <a:p>
            <a:pPr marL="88531" algn="just">
              <a:lnSpc>
                <a:spcPct val="100000"/>
              </a:lnSpc>
              <a:spcBef>
                <a:spcPts val="318"/>
              </a:spcBef>
            </a:pPr>
            <a:r>
              <a:rPr sz="2338" spc="-18" dirty="0">
                <a:latin typeface="UKIJ Inchike"/>
                <a:cs typeface="UKIJ Inchike"/>
              </a:rPr>
              <a:t>Panelboard </a:t>
            </a:r>
            <a:r>
              <a:rPr sz="2338" spc="-9" dirty="0">
                <a:latin typeface="UKIJ Inchike"/>
                <a:cs typeface="UKIJ Inchike"/>
              </a:rPr>
              <a:t>LP-B</a:t>
            </a:r>
            <a:r>
              <a:rPr sz="2338" spc="9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277/480V</a:t>
            </a:r>
            <a:endParaRPr sz="2338">
              <a:latin typeface="UKIJ Inchike"/>
              <a:cs typeface="UKIJ Inchike"/>
            </a:endParaRPr>
          </a:p>
          <a:p>
            <a:pPr marL="421924" indent="-333953" algn="just">
              <a:lnSpc>
                <a:spcPct val="100000"/>
              </a:lnSpc>
              <a:spcBef>
                <a:spcPts val="552"/>
              </a:spcBef>
              <a:buSzPct val="73584"/>
              <a:buFont typeface="Georgia"/>
              <a:buChar char=""/>
              <a:tabLst>
                <a:tab pos="422484" algn="l"/>
              </a:tabLst>
            </a:pPr>
            <a:r>
              <a:rPr sz="2338" spc="-18" dirty="0">
                <a:latin typeface="UKIJ Inchike"/>
                <a:cs typeface="UKIJ Inchike"/>
              </a:rPr>
              <a:t>Available </a:t>
            </a:r>
            <a:r>
              <a:rPr sz="2338" spc="-26" dirty="0">
                <a:latin typeface="UKIJ Inchike"/>
                <a:cs typeface="UKIJ Inchike"/>
              </a:rPr>
              <a:t>Fault </a:t>
            </a:r>
            <a:r>
              <a:rPr sz="2338" spc="-9" dirty="0">
                <a:latin typeface="UKIJ Inchike"/>
                <a:cs typeface="UKIJ Inchike"/>
              </a:rPr>
              <a:t>Current</a:t>
            </a:r>
            <a:r>
              <a:rPr sz="2338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22kA</a:t>
            </a:r>
            <a:endParaRPr sz="2338">
              <a:latin typeface="UKIJ Inchike"/>
              <a:cs typeface="UKIJ Inchike"/>
            </a:endParaRPr>
          </a:p>
          <a:p>
            <a:pPr marL="421924" marR="174821" indent="-333953" algn="just">
              <a:lnSpc>
                <a:spcPts val="2797"/>
              </a:lnSpc>
              <a:spcBef>
                <a:spcPts val="640"/>
              </a:spcBef>
              <a:buSzPct val="73584"/>
              <a:buFont typeface="Georgia"/>
              <a:buChar char=""/>
              <a:tabLst>
                <a:tab pos="422484" algn="l"/>
              </a:tabLst>
            </a:pPr>
            <a:r>
              <a:rPr sz="2338" spc="-9" dirty="0">
                <a:latin typeface="UKIJ Inchike"/>
                <a:cs typeface="UKIJ Inchike"/>
              </a:rPr>
              <a:t>Protected By current limiting  </a:t>
            </a:r>
            <a:r>
              <a:rPr sz="2338" spc="-13" dirty="0">
                <a:latin typeface="UKIJ Inchike"/>
                <a:cs typeface="UKIJ Inchike"/>
              </a:rPr>
              <a:t>fuse with fault </a:t>
            </a:r>
            <a:r>
              <a:rPr sz="2338" spc="-9" dirty="0">
                <a:latin typeface="UKIJ Inchike"/>
                <a:cs typeface="UKIJ Inchike"/>
              </a:rPr>
              <a:t>current within  </a:t>
            </a:r>
            <a:r>
              <a:rPr sz="2338" dirty="0">
                <a:latin typeface="UKIJ Inchike"/>
                <a:cs typeface="UKIJ Inchike"/>
              </a:rPr>
              <a:t>the </a:t>
            </a:r>
            <a:r>
              <a:rPr sz="2338" spc="-9" dirty="0">
                <a:latin typeface="UKIJ Inchike"/>
                <a:cs typeface="UKIJ Inchike"/>
              </a:rPr>
              <a:t>current limiting</a:t>
            </a:r>
            <a:r>
              <a:rPr sz="2338" spc="-71" dirty="0">
                <a:latin typeface="UKIJ Inchike"/>
                <a:cs typeface="UKIJ Inchike"/>
              </a:rPr>
              <a:t> </a:t>
            </a:r>
            <a:r>
              <a:rPr sz="2338" spc="-13" dirty="0">
                <a:latin typeface="UKIJ Inchike"/>
                <a:cs typeface="UKIJ Inchike"/>
              </a:rPr>
              <a:t>range.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75631" y="3755340"/>
            <a:ext cx="6461872" cy="2840131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4483">
              <a:lnSpc>
                <a:spcPct val="101000"/>
              </a:lnSpc>
              <a:spcBef>
                <a:spcPts val="84"/>
              </a:spcBef>
              <a:tabLst>
                <a:tab pos="1946005" algn="l"/>
              </a:tabLst>
            </a:pPr>
            <a:r>
              <a:rPr sz="2691" spc="13" dirty="0">
                <a:latin typeface="UKIJ Inchike"/>
                <a:cs typeface="UKIJ Inchike"/>
              </a:rPr>
              <a:t>Panel </a:t>
            </a:r>
            <a:r>
              <a:rPr sz="2691" spc="9" dirty="0">
                <a:latin typeface="UKIJ Inchike"/>
                <a:cs typeface="UKIJ Inchike"/>
              </a:rPr>
              <a:t>feeds hazardous </a:t>
            </a:r>
            <a:r>
              <a:rPr sz="2691" spc="13" dirty="0">
                <a:latin typeface="UKIJ Inchike"/>
                <a:cs typeface="UKIJ Inchike"/>
              </a:rPr>
              <a:t>location </a:t>
            </a:r>
            <a:r>
              <a:rPr sz="2691" spc="9" dirty="0">
                <a:latin typeface="UKIJ Inchike"/>
                <a:cs typeface="UKIJ Inchike"/>
              </a:rPr>
              <a:t>ventilation  equipment.	Adding </a:t>
            </a:r>
            <a:r>
              <a:rPr sz="2691" spc="22" dirty="0">
                <a:latin typeface="UKIJ Inchike"/>
                <a:cs typeface="UKIJ Inchike"/>
              </a:rPr>
              <a:t>new </a:t>
            </a:r>
            <a:r>
              <a:rPr sz="2691" spc="9" dirty="0">
                <a:latin typeface="UKIJ Inchike"/>
                <a:cs typeface="UKIJ Inchike"/>
              </a:rPr>
              <a:t>breaker </a:t>
            </a:r>
            <a:r>
              <a:rPr sz="2691" spc="18" dirty="0">
                <a:latin typeface="UKIJ Inchike"/>
                <a:cs typeface="UKIJ Inchike"/>
              </a:rPr>
              <a:t>to</a:t>
            </a:r>
            <a:r>
              <a:rPr sz="2691" spc="-49" dirty="0">
                <a:latin typeface="UKIJ Inchike"/>
                <a:cs typeface="UKIJ Inchike"/>
              </a:rPr>
              <a:t> </a:t>
            </a:r>
            <a:r>
              <a:rPr sz="2691" spc="4" dirty="0">
                <a:latin typeface="UKIJ Inchike"/>
                <a:cs typeface="UKIJ Inchike"/>
              </a:rPr>
              <a:t>panel.</a:t>
            </a:r>
            <a:endParaRPr sz="2691">
              <a:latin typeface="UKIJ Inchike"/>
              <a:cs typeface="UKIJ Inchike"/>
            </a:endParaRPr>
          </a:p>
          <a:p>
            <a:pPr marL="509895" indent="-499249">
              <a:lnSpc>
                <a:spcPct val="100000"/>
              </a:lnSpc>
              <a:spcBef>
                <a:spcPts val="688"/>
              </a:spcBef>
              <a:buSzPct val="75409"/>
              <a:buAutoNum type="arabicPeriod"/>
              <a:tabLst>
                <a:tab pos="509895" algn="l"/>
                <a:tab pos="510455" algn="l"/>
              </a:tabLst>
            </a:pPr>
            <a:r>
              <a:rPr sz="2691" spc="9" dirty="0">
                <a:latin typeface="UKIJ Inchike"/>
                <a:cs typeface="UKIJ Inchike"/>
              </a:rPr>
              <a:t>‘Justified’ </a:t>
            </a:r>
            <a:r>
              <a:rPr sz="2691" spc="13" dirty="0">
                <a:latin typeface="UKIJ Inchike"/>
                <a:cs typeface="UKIJ Inchike"/>
              </a:rPr>
              <a:t>work</a:t>
            </a:r>
            <a:r>
              <a:rPr sz="2691" spc="-40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task?</a:t>
            </a:r>
            <a:endParaRPr sz="2691">
              <a:latin typeface="UKIJ Inchike"/>
              <a:cs typeface="UKIJ Inchike"/>
            </a:endParaRPr>
          </a:p>
          <a:p>
            <a:pPr marL="509895" indent="-499249">
              <a:lnSpc>
                <a:spcPct val="100000"/>
              </a:lnSpc>
              <a:spcBef>
                <a:spcPts val="679"/>
              </a:spcBef>
              <a:buSzPct val="75409"/>
              <a:buAutoNum type="arabicPeriod"/>
              <a:tabLst>
                <a:tab pos="509895" algn="l"/>
                <a:tab pos="510455" algn="l"/>
              </a:tabLst>
            </a:pPr>
            <a:r>
              <a:rPr sz="2691" spc="13" dirty="0">
                <a:latin typeface="UKIJ Inchike"/>
                <a:cs typeface="UKIJ Inchike"/>
              </a:rPr>
              <a:t>Permit</a:t>
            </a:r>
            <a:r>
              <a:rPr sz="2691" spc="-18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needed?</a:t>
            </a:r>
            <a:endParaRPr sz="2691">
              <a:latin typeface="UKIJ Inchike"/>
              <a:cs typeface="UKIJ Inchike"/>
            </a:endParaRPr>
          </a:p>
          <a:p>
            <a:pPr marL="509895" indent="-499249">
              <a:lnSpc>
                <a:spcPct val="100000"/>
              </a:lnSpc>
              <a:spcBef>
                <a:spcPts val="688"/>
              </a:spcBef>
              <a:buSzPct val="75409"/>
              <a:buAutoNum type="arabicPeriod"/>
              <a:tabLst>
                <a:tab pos="509895" algn="l"/>
                <a:tab pos="510455" algn="l"/>
              </a:tabLst>
            </a:pPr>
            <a:r>
              <a:rPr sz="2691" spc="9" dirty="0">
                <a:latin typeface="UKIJ Inchike"/>
                <a:cs typeface="UKIJ Inchike"/>
              </a:rPr>
              <a:t>Arc </a:t>
            </a:r>
            <a:r>
              <a:rPr sz="2691" spc="13" dirty="0">
                <a:latin typeface="UKIJ Inchike"/>
                <a:cs typeface="UKIJ Inchike"/>
              </a:rPr>
              <a:t>Flash</a:t>
            </a:r>
            <a:r>
              <a:rPr sz="2691" spc="-40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PPE?</a:t>
            </a:r>
            <a:endParaRPr sz="2691">
              <a:latin typeface="UKIJ Inchike"/>
              <a:cs typeface="UKIJ Inchike"/>
            </a:endParaRPr>
          </a:p>
          <a:p>
            <a:pPr marL="509895" indent="-499249">
              <a:lnSpc>
                <a:spcPct val="100000"/>
              </a:lnSpc>
              <a:spcBef>
                <a:spcPts val="688"/>
              </a:spcBef>
              <a:buSzPct val="75409"/>
              <a:buAutoNum type="arabicPeriod"/>
              <a:tabLst>
                <a:tab pos="509895" algn="l"/>
                <a:tab pos="510455" algn="l"/>
              </a:tabLst>
            </a:pPr>
            <a:r>
              <a:rPr sz="2691" spc="9" dirty="0">
                <a:latin typeface="UKIJ Inchike"/>
                <a:cs typeface="UKIJ Inchike"/>
              </a:rPr>
              <a:t>Boundaries (Arc </a:t>
            </a:r>
            <a:r>
              <a:rPr sz="2691" spc="13" dirty="0">
                <a:latin typeface="UKIJ Inchike"/>
                <a:cs typeface="UKIJ Inchike"/>
              </a:rPr>
              <a:t>Flash and</a:t>
            </a:r>
            <a:r>
              <a:rPr sz="2691" spc="-35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Approach)?</a:t>
            </a:r>
            <a:endParaRPr sz="2691">
              <a:latin typeface="UKIJ Inchike"/>
              <a:cs typeface="UKIJ Inchik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35588" y="248771"/>
            <a:ext cx="1520862" cy="20869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 txBox="1"/>
          <p:nvPr/>
        </p:nvSpPr>
        <p:spPr>
          <a:xfrm>
            <a:off x="1688775" y="252083"/>
            <a:ext cx="414088" cy="2403101"/>
          </a:xfrm>
          <a:prstGeom prst="rect">
            <a:avLst/>
          </a:prstGeom>
        </p:spPr>
        <p:txBody>
          <a:bodyPr vert="vert270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2691" spc="9" dirty="0">
                <a:solidFill>
                  <a:srgbClr val="BF0000"/>
                </a:solidFill>
                <a:latin typeface="UKIJ Inchike"/>
                <a:cs typeface="UKIJ Inchike"/>
              </a:rPr>
              <a:t>Energized</a:t>
            </a:r>
            <a:r>
              <a:rPr sz="2691" spc="-66" dirty="0">
                <a:solidFill>
                  <a:srgbClr val="BF0000"/>
                </a:solidFill>
                <a:latin typeface="UKIJ Inchike"/>
                <a:cs typeface="UKIJ Inchike"/>
              </a:rPr>
              <a:t> </a:t>
            </a:r>
            <a:r>
              <a:rPr sz="2691" spc="-4" dirty="0">
                <a:solidFill>
                  <a:srgbClr val="BF0000"/>
                </a:solidFill>
                <a:latin typeface="UKIJ Inchike"/>
                <a:cs typeface="UKIJ Inchike"/>
              </a:rPr>
              <a:t>Work</a:t>
            </a:r>
            <a:endParaRPr sz="2691">
              <a:latin typeface="UKIJ Inchike"/>
              <a:cs typeface="UKIJ Inchike"/>
            </a:endParaRPr>
          </a:p>
        </p:txBody>
      </p:sp>
    </p:spTree>
    <p:extLst>
      <p:ext uri="{BB962C8B-B14F-4D97-AF65-F5344CB8AC3E}">
        <p14:creationId xmlns:p14="http://schemas.microsoft.com/office/powerpoint/2010/main" val="40715169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50140" y="233978"/>
            <a:ext cx="0" cy="6391835"/>
          </a:xfrm>
          <a:custGeom>
            <a:avLst/>
            <a:gdLst/>
            <a:ahLst/>
            <a:cxnLst/>
            <a:rect l="l" t="t" r="r" b="b"/>
            <a:pathLst>
              <a:path h="7244080">
                <a:moveTo>
                  <a:pt x="0" y="0"/>
                </a:moveTo>
                <a:lnTo>
                  <a:pt x="0" y="7243572"/>
                </a:lnTo>
              </a:path>
            </a:pathLst>
          </a:custGeom>
          <a:ln w="21336">
            <a:solidFill>
              <a:srgbClr val="496D97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87657" y="164671"/>
            <a:ext cx="4980454" cy="1271868"/>
          </a:xfrm>
          <a:prstGeom prst="rect">
            <a:avLst/>
          </a:prstGeom>
        </p:spPr>
        <p:txBody>
          <a:bodyPr vert="horz" wrap="square" lIns="0" tIns="8796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693"/>
              </a:spcBef>
            </a:pPr>
            <a:r>
              <a:rPr sz="4236" spc="18" dirty="0">
                <a:solidFill>
                  <a:srgbClr val="000000"/>
                </a:solidFill>
              </a:rPr>
              <a:t>Damaged </a:t>
            </a:r>
            <a:r>
              <a:rPr sz="4236" spc="13" dirty="0">
                <a:solidFill>
                  <a:srgbClr val="000000"/>
                </a:solidFill>
              </a:rPr>
              <a:t>Cords</a:t>
            </a:r>
            <a:endParaRPr sz="4236"/>
          </a:p>
          <a:p>
            <a:pPr marL="11206">
              <a:lnSpc>
                <a:spcPct val="100000"/>
              </a:lnSpc>
              <a:spcBef>
                <a:spcPts val="437"/>
              </a:spcBef>
              <a:tabLst>
                <a:tab pos="344599" algn="l"/>
              </a:tabLst>
            </a:pPr>
            <a:r>
              <a:rPr sz="2338" spc="-600" dirty="0">
                <a:solidFill>
                  <a:srgbClr val="000000"/>
                </a:solidFill>
                <a:latin typeface="Georgia"/>
                <a:cs typeface="Georgia"/>
              </a:rPr>
              <a:t>	</a:t>
            </a:r>
            <a:r>
              <a:rPr sz="3088" dirty="0">
                <a:solidFill>
                  <a:srgbClr val="000000"/>
                </a:solidFill>
              </a:rPr>
              <a:t>Visually inspect </a:t>
            </a:r>
            <a:r>
              <a:rPr sz="3088" spc="4" dirty="0">
                <a:solidFill>
                  <a:srgbClr val="000000"/>
                </a:solidFill>
              </a:rPr>
              <a:t>before</a:t>
            </a:r>
            <a:r>
              <a:rPr sz="3088" spc="84" dirty="0">
                <a:solidFill>
                  <a:srgbClr val="000000"/>
                </a:solidFill>
              </a:rPr>
              <a:t> </a:t>
            </a:r>
            <a:r>
              <a:rPr sz="3088" dirty="0">
                <a:solidFill>
                  <a:srgbClr val="000000"/>
                </a:solidFill>
              </a:rPr>
              <a:t>use</a:t>
            </a:r>
            <a:endParaRPr sz="3088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03438" y="189604"/>
            <a:ext cx="7836946" cy="64061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107268808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2983" y="433863"/>
            <a:ext cx="7790890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18" dirty="0">
                <a:solidFill>
                  <a:srgbClr val="000000"/>
                </a:solidFill>
              </a:rPr>
              <a:t>Damaged </a:t>
            </a:r>
            <a:r>
              <a:rPr sz="4236" spc="13" dirty="0">
                <a:solidFill>
                  <a:srgbClr val="000000"/>
                </a:solidFill>
              </a:rPr>
              <a:t>Panels </a:t>
            </a:r>
            <a:r>
              <a:rPr sz="4236" spc="9" dirty="0">
                <a:solidFill>
                  <a:srgbClr val="000000"/>
                </a:solidFill>
              </a:rPr>
              <a:t>and</a:t>
            </a:r>
            <a:r>
              <a:rPr sz="4236" spc="4" dirty="0">
                <a:solidFill>
                  <a:srgbClr val="000000"/>
                </a:solidFill>
              </a:rPr>
              <a:t> </a:t>
            </a:r>
            <a:r>
              <a:rPr sz="4236" spc="13" dirty="0">
                <a:solidFill>
                  <a:srgbClr val="000000"/>
                </a:solidFill>
              </a:rPr>
              <a:t>Equipment</a:t>
            </a:r>
            <a:endParaRPr sz="4236"/>
          </a:p>
        </p:txBody>
      </p:sp>
      <p:sp>
        <p:nvSpPr>
          <p:cNvPr id="3" name="object 3"/>
          <p:cNvSpPr/>
          <p:nvPr/>
        </p:nvSpPr>
        <p:spPr>
          <a:xfrm>
            <a:off x="2689860" y="4069079"/>
            <a:ext cx="1660711" cy="2186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5832438" y="1429421"/>
            <a:ext cx="2068157" cy="1898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4764741" y="3988398"/>
            <a:ext cx="2717651" cy="2267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8201808" y="1204856"/>
            <a:ext cx="1830145" cy="24648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 txBox="1"/>
          <p:nvPr/>
        </p:nvSpPr>
        <p:spPr>
          <a:xfrm>
            <a:off x="3090186" y="3525387"/>
            <a:ext cx="1255619" cy="377638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79"/>
              </a:spcBef>
            </a:pPr>
            <a:r>
              <a:rPr sz="2338" spc="-13" dirty="0">
                <a:latin typeface="UKIJ Inchike"/>
                <a:cs typeface="UKIJ Inchike"/>
              </a:rPr>
              <a:t>Corrosion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78472" y="3682695"/>
            <a:ext cx="1852893" cy="1100413"/>
          </a:xfrm>
          <a:prstGeom prst="rect">
            <a:avLst/>
          </a:prstGeom>
        </p:spPr>
        <p:txBody>
          <a:bodyPr vert="horz" wrap="square" lIns="0" tIns="22971" rIns="0" bIns="0" rtlCol="0">
            <a:spAutoFit/>
          </a:bodyPr>
          <a:lstStyle/>
          <a:p>
            <a:pPr marL="11206" marR="4483" indent="-3362" algn="ctr">
              <a:lnSpc>
                <a:spcPts val="2797"/>
              </a:lnSpc>
              <a:spcBef>
                <a:spcPts val="180"/>
              </a:spcBef>
            </a:pPr>
            <a:r>
              <a:rPr sz="2338" spc="-13" dirty="0">
                <a:latin typeface="UKIJ Inchike"/>
                <a:cs typeface="UKIJ Inchike"/>
              </a:rPr>
              <a:t>Deadfront  </a:t>
            </a:r>
            <a:r>
              <a:rPr sz="2338" spc="-9" dirty="0">
                <a:latin typeface="UKIJ Inchike"/>
                <a:cs typeface="UKIJ Inchike"/>
              </a:rPr>
              <a:t>Missing  Exposed</a:t>
            </a:r>
            <a:r>
              <a:rPr sz="2338" spc="-75" dirty="0">
                <a:latin typeface="UKIJ Inchike"/>
                <a:cs typeface="UKIJ Inchike"/>
              </a:rPr>
              <a:t> </a:t>
            </a:r>
            <a:r>
              <a:rPr sz="2338" spc="-18" dirty="0">
                <a:latin typeface="UKIJ Inchike"/>
                <a:cs typeface="UKIJ Inchike"/>
              </a:rPr>
              <a:t>Parts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74247" y="6248433"/>
            <a:ext cx="1969994" cy="377638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79"/>
              </a:spcBef>
            </a:pPr>
            <a:r>
              <a:rPr sz="2338" spc="-4" dirty="0">
                <a:latin typeface="UKIJ Inchike"/>
                <a:cs typeface="UKIJ Inchike"/>
              </a:rPr>
              <a:t>Signs </a:t>
            </a:r>
            <a:r>
              <a:rPr sz="2338" dirty="0">
                <a:latin typeface="UKIJ Inchike"/>
                <a:cs typeface="UKIJ Inchike"/>
              </a:rPr>
              <a:t>of</a:t>
            </a:r>
            <a:r>
              <a:rPr sz="2338" spc="-106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Arcing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59237" y="6265912"/>
            <a:ext cx="2332504" cy="377638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79"/>
              </a:spcBef>
            </a:pPr>
            <a:r>
              <a:rPr sz="2338" spc="-4" dirty="0">
                <a:latin typeface="UKIJ Inchike"/>
                <a:cs typeface="UKIJ Inchike"/>
              </a:rPr>
              <a:t>Don’t </a:t>
            </a:r>
            <a:r>
              <a:rPr sz="2338" spc="-9" dirty="0">
                <a:latin typeface="UKIJ Inchike"/>
                <a:cs typeface="UKIJ Inchike"/>
              </a:rPr>
              <a:t>Daisy</a:t>
            </a:r>
            <a:r>
              <a:rPr sz="2338" spc="-31" dirty="0">
                <a:latin typeface="UKIJ Inchike"/>
                <a:cs typeface="UKIJ Inchike"/>
              </a:rPr>
              <a:t> </a:t>
            </a:r>
            <a:r>
              <a:rPr sz="2338" spc="-13" dirty="0">
                <a:latin typeface="UKIJ Inchike"/>
                <a:cs typeface="UKIJ Inchike"/>
              </a:rPr>
              <a:t>Chain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125161" y="4389120"/>
            <a:ext cx="2004956" cy="21891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" name="object 12"/>
          <p:cNvSpPr/>
          <p:nvPr/>
        </p:nvSpPr>
        <p:spPr>
          <a:xfrm>
            <a:off x="2332167" y="1117451"/>
            <a:ext cx="1655333" cy="24540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/>
          <p:nvPr/>
        </p:nvSpPr>
        <p:spPr>
          <a:xfrm>
            <a:off x="4295439" y="1117451"/>
            <a:ext cx="1381013" cy="24702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30798557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64443" y="870892"/>
            <a:ext cx="7871572" cy="5799604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355806" marR="423045" indent="-333953">
              <a:lnSpc>
                <a:spcPct val="101000"/>
              </a:lnSpc>
              <a:spcBef>
                <a:spcPts val="84"/>
              </a:spcBef>
              <a:buSzPct val="75409"/>
              <a:buFont typeface="Georgia"/>
              <a:buChar char=""/>
              <a:tabLst>
                <a:tab pos="355245" algn="l"/>
                <a:tab pos="356366" algn="l"/>
              </a:tabLst>
            </a:pPr>
            <a:r>
              <a:rPr sz="2691" spc="13" dirty="0">
                <a:latin typeface="UKIJ Inchike"/>
                <a:cs typeface="UKIJ Inchike"/>
              </a:rPr>
              <a:t>Properly </a:t>
            </a:r>
            <a:r>
              <a:rPr sz="2691" spc="9" dirty="0">
                <a:latin typeface="UKIJ Inchike"/>
                <a:cs typeface="UKIJ Inchike"/>
              </a:rPr>
              <a:t>installed, </a:t>
            </a:r>
            <a:r>
              <a:rPr sz="2691" spc="13" dirty="0">
                <a:latin typeface="UKIJ Inchike"/>
                <a:cs typeface="UKIJ Inchike"/>
              </a:rPr>
              <a:t>maintained, covers </a:t>
            </a:r>
            <a:r>
              <a:rPr sz="2691" spc="9" dirty="0">
                <a:latin typeface="UKIJ Inchike"/>
                <a:cs typeface="UKIJ Inchike"/>
              </a:rPr>
              <a:t>in</a:t>
            </a:r>
            <a:r>
              <a:rPr sz="2691" spc="-124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place,  </a:t>
            </a:r>
            <a:r>
              <a:rPr sz="2691" spc="18" dirty="0">
                <a:latin typeface="UKIJ Inchike"/>
                <a:cs typeface="UKIJ Inchike"/>
              </a:rPr>
              <a:t>no </a:t>
            </a:r>
            <a:r>
              <a:rPr sz="2691" spc="13" dirty="0">
                <a:latin typeface="UKIJ Inchike"/>
                <a:cs typeface="UKIJ Inchike"/>
              </a:rPr>
              <a:t>signs </a:t>
            </a:r>
            <a:r>
              <a:rPr sz="2691" spc="18" dirty="0">
                <a:latin typeface="UKIJ Inchike"/>
                <a:cs typeface="UKIJ Inchike"/>
              </a:rPr>
              <a:t>of </a:t>
            </a:r>
            <a:r>
              <a:rPr sz="2691" spc="9" dirty="0">
                <a:latin typeface="UKIJ Inchike"/>
                <a:cs typeface="UKIJ Inchike"/>
              </a:rPr>
              <a:t>impending failure…risk</a:t>
            </a:r>
            <a:r>
              <a:rPr sz="2691" spc="-84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reduced.</a:t>
            </a:r>
            <a:endParaRPr sz="2691">
              <a:latin typeface="UKIJ Inchike"/>
              <a:cs typeface="UKIJ Inchike"/>
            </a:endParaRPr>
          </a:p>
          <a:p>
            <a:pPr marL="355806" indent="-333953">
              <a:lnSpc>
                <a:spcPct val="100000"/>
              </a:lnSpc>
              <a:spcBef>
                <a:spcPts val="331"/>
              </a:spcBef>
              <a:buSzPct val="75409"/>
              <a:buFont typeface="Georgia"/>
              <a:buChar char=""/>
              <a:tabLst>
                <a:tab pos="355245" algn="l"/>
                <a:tab pos="356366" algn="l"/>
              </a:tabLst>
            </a:pPr>
            <a:r>
              <a:rPr sz="2691" spc="9" dirty="0">
                <a:latin typeface="UKIJ Inchike"/>
                <a:cs typeface="UKIJ Inchike"/>
              </a:rPr>
              <a:t>Annual audits </a:t>
            </a:r>
            <a:r>
              <a:rPr sz="2691" spc="13" dirty="0">
                <a:latin typeface="UKIJ Inchike"/>
                <a:cs typeface="UKIJ Inchike"/>
              </a:rPr>
              <a:t>and </a:t>
            </a:r>
            <a:r>
              <a:rPr sz="2691" spc="9" dirty="0">
                <a:latin typeface="UKIJ Inchike"/>
                <a:cs typeface="UKIJ Inchike"/>
              </a:rPr>
              <a:t>training </a:t>
            </a:r>
            <a:r>
              <a:rPr sz="2691" dirty="0">
                <a:latin typeface="UKIJ Inchike"/>
                <a:cs typeface="UKIJ Inchike"/>
              </a:rPr>
              <a:t>at </a:t>
            </a:r>
            <a:r>
              <a:rPr sz="2691" spc="4" dirty="0">
                <a:latin typeface="UKIJ Inchike"/>
                <a:cs typeface="UKIJ Inchike"/>
              </a:rPr>
              <a:t>least </a:t>
            </a:r>
            <a:r>
              <a:rPr sz="2691" spc="9" dirty="0">
                <a:latin typeface="UKIJ Inchike"/>
                <a:cs typeface="UKIJ Inchike"/>
              </a:rPr>
              <a:t>every </a:t>
            </a:r>
            <a:r>
              <a:rPr sz="2691" spc="13" dirty="0">
                <a:latin typeface="UKIJ Inchike"/>
                <a:cs typeface="UKIJ Inchike"/>
              </a:rPr>
              <a:t>3</a:t>
            </a:r>
            <a:r>
              <a:rPr sz="2691" spc="49" dirty="0">
                <a:latin typeface="UKIJ Inchike"/>
                <a:cs typeface="UKIJ Inchike"/>
              </a:rPr>
              <a:t> </a:t>
            </a:r>
            <a:r>
              <a:rPr sz="2691" spc="13" dirty="0">
                <a:latin typeface="UKIJ Inchike"/>
                <a:cs typeface="UKIJ Inchike"/>
              </a:rPr>
              <a:t>years.</a:t>
            </a:r>
            <a:endParaRPr sz="2691">
              <a:latin typeface="UKIJ Inchike"/>
              <a:cs typeface="UKIJ Inchike"/>
            </a:endParaRPr>
          </a:p>
          <a:p>
            <a:pPr marL="355806" indent="-333953">
              <a:lnSpc>
                <a:spcPct val="100000"/>
              </a:lnSpc>
              <a:spcBef>
                <a:spcPts val="317"/>
              </a:spcBef>
              <a:buSzPct val="75409"/>
              <a:buFont typeface="Georgia"/>
              <a:buChar char=""/>
              <a:tabLst>
                <a:tab pos="355245" algn="l"/>
                <a:tab pos="356366" algn="l"/>
              </a:tabLst>
            </a:pPr>
            <a:r>
              <a:rPr sz="2691" spc="13" dirty="0">
                <a:latin typeface="UKIJ Inchike"/>
                <a:cs typeface="UKIJ Inchike"/>
              </a:rPr>
              <a:t>Every 5 </a:t>
            </a:r>
            <a:r>
              <a:rPr sz="2691" spc="18" dirty="0">
                <a:latin typeface="UKIJ Inchike"/>
                <a:cs typeface="UKIJ Inchike"/>
              </a:rPr>
              <a:t>years </a:t>
            </a:r>
            <a:r>
              <a:rPr sz="2691" spc="9" dirty="0">
                <a:latin typeface="UKIJ Inchike"/>
                <a:cs typeface="UKIJ Inchike"/>
              </a:rPr>
              <a:t>re-validate</a:t>
            </a:r>
            <a:r>
              <a:rPr sz="2691" spc="-49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analysis</a:t>
            </a:r>
            <a:endParaRPr sz="2691">
              <a:latin typeface="UKIJ Inchike"/>
              <a:cs typeface="UKIJ Inchike"/>
            </a:endParaRPr>
          </a:p>
          <a:p>
            <a:pPr marL="355806" marR="134478" indent="-333953">
              <a:lnSpc>
                <a:spcPct val="101000"/>
              </a:lnSpc>
              <a:spcBef>
                <a:spcPts val="295"/>
              </a:spcBef>
              <a:buSzPct val="75409"/>
              <a:buFont typeface="Georgia"/>
              <a:buChar char=""/>
              <a:tabLst>
                <a:tab pos="355245" algn="l"/>
                <a:tab pos="356366" algn="l"/>
              </a:tabLst>
            </a:pPr>
            <a:r>
              <a:rPr sz="2691" spc="18" dirty="0">
                <a:latin typeface="UKIJ Inchike"/>
                <a:cs typeface="UKIJ Inchike"/>
              </a:rPr>
              <a:t>Work </a:t>
            </a:r>
            <a:r>
              <a:rPr sz="2691" spc="9" dirty="0">
                <a:latin typeface="UKIJ Inchike"/>
                <a:cs typeface="UKIJ Inchike"/>
              </a:rPr>
              <a:t>on </a:t>
            </a:r>
            <a:r>
              <a:rPr sz="2691" spc="13" dirty="0">
                <a:latin typeface="UKIJ Inchike"/>
                <a:cs typeface="UKIJ Inchike"/>
              </a:rPr>
              <a:t>equipment </a:t>
            </a:r>
            <a:r>
              <a:rPr sz="2691" spc="9" dirty="0">
                <a:latin typeface="UKIJ Inchike"/>
                <a:cs typeface="UKIJ Inchike"/>
              </a:rPr>
              <a:t>in the Electrically Safe </a:t>
            </a:r>
            <a:r>
              <a:rPr sz="2691" spc="18" dirty="0">
                <a:latin typeface="UKIJ Inchike"/>
                <a:cs typeface="UKIJ Inchike"/>
              </a:rPr>
              <a:t>Work  </a:t>
            </a:r>
            <a:r>
              <a:rPr sz="2691" spc="9" dirty="0">
                <a:latin typeface="UKIJ Inchike"/>
                <a:cs typeface="UKIJ Inchike"/>
              </a:rPr>
              <a:t>Condition, </a:t>
            </a:r>
            <a:r>
              <a:rPr sz="2691" spc="13" dirty="0">
                <a:latin typeface="UKIJ Inchike"/>
                <a:cs typeface="UKIJ Inchike"/>
              </a:rPr>
              <a:t>unless task meets 1 </a:t>
            </a:r>
            <a:r>
              <a:rPr sz="2691" spc="4" dirty="0">
                <a:latin typeface="UKIJ Inchike"/>
                <a:cs typeface="UKIJ Inchike"/>
              </a:rPr>
              <a:t>of </a:t>
            </a:r>
            <a:r>
              <a:rPr sz="2691" spc="13" dirty="0">
                <a:latin typeface="UKIJ Inchike"/>
                <a:cs typeface="UKIJ Inchike"/>
              </a:rPr>
              <a:t>5</a:t>
            </a:r>
            <a:r>
              <a:rPr sz="2691" spc="-57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exceptions.</a:t>
            </a:r>
            <a:endParaRPr sz="2691">
              <a:latin typeface="UKIJ Inchike"/>
              <a:cs typeface="UKIJ Inchike"/>
            </a:endParaRPr>
          </a:p>
          <a:p>
            <a:pPr marL="355806" indent="-333953">
              <a:lnSpc>
                <a:spcPct val="100000"/>
              </a:lnSpc>
              <a:spcBef>
                <a:spcPts val="317"/>
              </a:spcBef>
              <a:buSzPct val="75409"/>
              <a:buFont typeface="Georgia"/>
              <a:buChar char=""/>
              <a:tabLst>
                <a:tab pos="355245" algn="l"/>
                <a:tab pos="356366" algn="l"/>
              </a:tabLst>
            </a:pPr>
            <a:r>
              <a:rPr sz="2691" spc="9" dirty="0">
                <a:latin typeface="UKIJ Inchike"/>
                <a:cs typeface="UKIJ Inchike"/>
              </a:rPr>
              <a:t>Arc </a:t>
            </a:r>
            <a:r>
              <a:rPr sz="2691" spc="13" dirty="0">
                <a:latin typeface="UKIJ Inchike"/>
                <a:cs typeface="UKIJ Inchike"/>
              </a:rPr>
              <a:t>Flash </a:t>
            </a:r>
            <a:r>
              <a:rPr sz="2691" spc="9" dirty="0">
                <a:latin typeface="UKIJ Inchike"/>
                <a:cs typeface="UKIJ Inchike"/>
              </a:rPr>
              <a:t>Boundary</a:t>
            </a:r>
            <a:r>
              <a:rPr sz="2691" spc="-22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(AFB)</a:t>
            </a:r>
            <a:endParaRPr sz="2691">
              <a:latin typeface="UKIJ Inchike"/>
              <a:cs typeface="UKIJ Inchike"/>
            </a:endParaRPr>
          </a:p>
          <a:p>
            <a:pPr marL="742990" marR="364770" lvl="1" indent="-277360">
              <a:lnSpc>
                <a:spcPts val="2797"/>
              </a:lnSpc>
              <a:spcBef>
                <a:spcPts val="388"/>
              </a:spcBef>
              <a:buSzPct val="73584"/>
              <a:buFont typeface="Georgia"/>
              <a:buChar char=""/>
              <a:tabLst>
                <a:tab pos="743549" algn="l"/>
              </a:tabLst>
            </a:pPr>
            <a:r>
              <a:rPr sz="2338" spc="-9" dirty="0">
                <a:latin typeface="UKIJ Inchike"/>
                <a:cs typeface="UKIJ Inchike"/>
              </a:rPr>
              <a:t>Distance from </a:t>
            </a:r>
            <a:r>
              <a:rPr sz="2338" dirty="0">
                <a:latin typeface="UKIJ Inchike"/>
                <a:cs typeface="UKIJ Inchike"/>
              </a:rPr>
              <a:t>the </a:t>
            </a:r>
            <a:r>
              <a:rPr sz="2338" spc="-13" dirty="0">
                <a:latin typeface="UKIJ Inchike"/>
                <a:cs typeface="UKIJ Inchike"/>
              </a:rPr>
              <a:t>arc </a:t>
            </a:r>
            <a:r>
              <a:rPr sz="2338" spc="-9" dirty="0">
                <a:latin typeface="UKIJ Inchike"/>
                <a:cs typeface="UKIJ Inchike"/>
              </a:rPr>
              <a:t>source </a:t>
            </a:r>
            <a:r>
              <a:rPr sz="2338" spc="-4" dirty="0">
                <a:latin typeface="UKIJ Inchike"/>
                <a:cs typeface="UKIJ Inchike"/>
              </a:rPr>
              <a:t>that will </a:t>
            </a:r>
            <a:r>
              <a:rPr sz="2338" spc="-9" dirty="0">
                <a:latin typeface="UKIJ Inchike"/>
                <a:cs typeface="UKIJ Inchike"/>
              </a:rPr>
              <a:t>produce a </a:t>
            </a:r>
            <a:r>
              <a:rPr sz="2338" dirty="0">
                <a:latin typeface="UKIJ Inchike"/>
                <a:cs typeface="UKIJ Inchike"/>
              </a:rPr>
              <a:t>2</a:t>
            </a:r>
            <a:r>
              <a:rPr sz="2316" baseline="25396" dirty="0">
                <a:latin typeface="UKIJ Inchike"/>
                <a:cs typeface="UKIJ Inchike"/>
              </a:rPr>
              <a:t>nd </a:t>
            </a:r>
            <a:r>
              <a:rPr sz="1544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degree </a:t>
            </a:r>
            <a:r>
              <a:rPr sz="2338" spc="-4" dirty="0">
                <a:latin typeface="UKIJ Inchike"/>
                <a:cs typeface="UKIJ Inchike"/>
              </a:rPr>
              <a:t>burn </a:t>
            </a:r>
            <a:r>
              <a:rPr sz="2338" spc="-13" dirty="0">
                <a:latin typeface="UKIJ Inchike"/>
                <a:cs typeface="UKIJ Inchike"/>
              </a:rPr>
              <a:t>on </a:t>
            </a:r>
            <a:r>
              <a:rPr sz="2338" spc="-4" dirty="0">
                <a:latin typeface="UKIJ Inchike"/>
                <a:cs typeface="UKIJ Inchike"/>
              </a:rPr>
              <a:t>exposed </a:t>
            </a:r>
            <a:r>
              <a:rPr sz="2338" spc="-9" dirty="0">
                <a:latin typeface="UKIJ Inchike"/>
                <a:cs typeface="UKIJ Inchike"/>
              </a:rPr>
              <a:t>skin, </a:t>
            </a:r>
            <a:r>
              <a:rPr sz="2338" spc="-4" dirty="0">
                <a:latin typeface="UKIJ Inchike"/>
                <a:cs typeface="UKIJ Inchike"/>
              </a:rPr>
              <a:t>equals </a:t>
            </a:r>
            <a:r>
              <a:rPr sz="2338" spc="-9" dirty="0">
                <a:latin typeface="UKIJ Inchike"/>
                <a:cs typeface="UKIJ Inchike"/>
              </a:rPr>
              <a:t>1.2</a:t>
            </a:r>
            <a:r>
              <a:rPr sz="2338" spc="-79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cal/cm</a:t>
            </a:r>
            <a:r>
              <a:rPr sz="2316" spc="-6" baseline="25396" dirty="0">
                <a:latin typeface="UKIJ Inchike"/>
                <a:cs typeface="UKIJ Inchike"/>
              </a:rPr>
              <a:t>2</a:t>
            </a:r>
            <a:endParaRPr sz="2316" baseline="25396">
              <a:latin typeface="UKIJ Inchike"/>
              <a:cs typeface="UKIJ Inchike"/>
            </a:endParaRPr>
          </a:p>
          <a:p>
            <a:pPr marL="742990" marR="219087" lvl="1" indent="-277360">
              <a:lnSpc>
                <a:spcPts val="2797"/>
              </a:lnSpc>
              <a:spcBef>
                <a:spcPts val="291"/>
              </a:spcBef>
              <a:buSzPct val="73584"/>
              <a:buFont typeface="Georgia"/>
              <a:buChar char=""/>
              <a:tabLst>
                <a:tab pos="743549" algn="l"/>
              </a:tabLst>
            </a:pPr>
            <a:r>
              <a:rPr sz="2338" spc="-4" dirty="0">
                <a:latin typeface="UKIJ Inchike"/>
                <a:cs typeface="UKIJ Inchike"/>
              </a:rPr>
              <a:t>Once </a:t>
            </a:r>
            <a:r>
              <a:rPr sz="2338" spc="-9" dirty="0">
                <a:latin typeface="UKIJ Inchike"/>
                <a:cs typeface="UKIJ Inchike"/>
              </a:rPr>
              <a:t>AFB </a:t>
            </a:r>
            <a:r>
              <a:rPr sz="2338" spc="-18" dirty="0">
                <a:latin typeface="UKIJ Inchike"/>
                <a:cs typeface="UKIJ Inchike"/>
              </a:rPr>
              <a:t>is </a:t>
            </a:r>
            <a:r>
              <a:rPr sz="2338" spc="-9" dirty="0">
                <a:latin typeface="UKIJ Inchike"/>
                <a:cs typeface="UKIJ Inchike"/>
              </a:rPr>
              <a:t>crossed must have proper </a:t>
            </a:r>
            <a:r>
              <a:rPr sz="2338" spc="-13" dirty="0">
                <a:latin typeface="UKIJ Inchike"/>
                <a:cs typeface="UKIJ Inchike"/>
              </a:rPr>
              <a:t>Arc </a:t>
            </a:r>
            <a:r>
              <a:rPr sz="2338" spc="-9" dirty="0">
                <a:latin typeface="UKIJ Inchike"/>
                <a:cs typeface="UKIJ Inchike"/>
              </a:rPr>
              <a:t>Flash PPE  (Arc-Rated Clothing, </a:t>
            </a:r>
            <a:r>
              <a:rPr sz="2338" spc="-4" dirty="0">
                <a:latin typeface="UKIJ Inchike"/>
                <a:cs typeface="UKIJ Inchike"/>
              </a:rPr>
              <a:t>face </a:t>
            </a:r>
            <a:r>
              <a:rPr sz="2338" spc="-9" dirty="0">
                <a:latin typeface="UKIJ Inchike"/>
                <a:cs typeface="UKIJ Inchike"/>
              </a:rPr>
              <a:t>shield,</a:t>
            </a:r>
            <a:r>
              <a:rPr sz="2338" spc="-35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etc.)</a:t>
            </a:r>
            <a:endParaRPr sz="2338">
              <a:latin typeface="UKIJ Inchike"/>
              <a:cs typeface="UKIJ Inchike"/>
            </a:endParaRPr>
          </a:p>
          <a:p>
            <a:pPr marL="355806" indent="-333953">
              <a:lnSpc>
                <a:spcPct val="100000"/>
              </a:lnSpc>
              <a:spcBef>
                <a:spcPts val="221"/>
              </a:spcBef>
              <a:buSzPct val="75409"/>
              <a:buFont typeface="Georgia"/>
              <a:buChar char=""/>
              <a:tabLst>
                <a:tab pos="355245" algn="l"/>
                <a:tab pos="356366" algn="l"/>
              </a:tabLst>
            </a:pPr>
            <a:r>
              <a:rPr sz="2691" spc="13" dirty="0">
                <a:latin typeface="UKIJ Inchike"/>
                <a:cs typeface="UKIJ Inchike"/>
              </a:rPr>
              <a:t>Shock </a:t>
            </a:r>
            <a:r>
              <a:rPr sz="2691" spc="9" dirty="0">
                <a:latin typeface="UKIJ Inchike"/>
                <a:cs typeface="UKIJ Inchike"/>
              </a:rPr>
              <a:t>Hazard when </a:t>
            </a:r>
            <a:r>
              <a:rPr sz="2691" spc="13" dirty="0">
                <a:latin typeface="UKIJ Inchike"/>
                <a:cs typeface="UKIJ Inchike"/>
              </a:rPr>
              <a:t>exposed </a:t>
            </a:r>
            <a:r>
              <a:rPr sz="2691" spc="9" dirty="0">
                <a:latin typeface="UKIJ Inchike"/>
                <a:cs typeface="UKIJ Inchike"/>
              </a:rPr>
              <a:t>energized</a:t>
            </a:r>
            <a:r>
              <a:rPr sz="2691" spc="4" dirty="0">
                <a:latin typeface="UKIJ Inchike"/>
                <a:cs typeface="UKIJ Inchike"/>
              </a:rPr>
              <a:t> </a:t>
            </a:r>
            <a:r>
              <a:rPr sz="2691" spc="9" dirty="0">
                <a:latin typeface="UKIJ Inchike"/>
                <a:cs typeface="UKIJ Inchike"/>
              </a:rPr>
              <a:t>parts</a:t>
            </a:r>
            <a:endParaRPr sz="2691">
              <a:latin typeface="UKIJ Inchike"/>
              <a:cs typeface="UKIJ Inchike"/>
            </a:endParaRPr>
          </a:p>
          <a:p>
            <a:pPr marL="742990" lvl="1" indent="-277921">
              <a:lnSpc>
                <a:spcPct val="100000"/>
              </a:lnSpc>
              <a:spcBef>
                <a:spcPts val="291"/>
              </a:spcBef>
              <a:buSzPct val="73584"/>
              <a:buFont typeface="Georgia"/>
              <a:buChar char=""/>
              <a:tabLst>
                <a:tab pos="743549" algn="l"/>
              </a:tabLst>
            </a:pPr>
            <a:r>
              <a:rPr sz="2338" spc="-9" dirty="0">
                <a:latin typeface="UKIJ Inchike"/>
                <a:cs typeface="UKIJ Inchike"/>
              </a:rPr>
              <a:t>Limited Approach (crossed </a:t>
            </a:r>
            <a:r>
              <a:rPr sz="2338" dirty="0">
                <a:latin typeface="UKIJ Inchike"/>
                <a:cs typeface="UKIJ Inchike"/>
              </a:rPr>
              <a:t>by </a:t>
            </a:r>
            <a:r>
              <a:rPr sz="2338" spc="-9" dirty="0">
                <a:latin typeface="UKIJ Inchike"/>
                <a:cs typeface="UKIJ Inchike"/>
              </a:rPr>
              <a:t>QUALIFIED</a:t>
            </a:r>
            <a:r>
              <a:rPr sz="2338" spc="26" dirty="0">
                <a:latin typeface="UKIJ Inchike"/>
                <a:cs typeface="UKIJ Inchike"/>
              </a:rPr>
              <a:t> </a:t>
            </a:r>
            <a:r>
              <a:rPr sz="2338" spc="-4" dirty="0">
                <a:latin typeface="UKIJ Inchike"/>
                <a:cs typeface="UKIJ Inchike"/>
              </a:rPr>
              <a:t>only)</a:t>
            </a:r>
            <a:endParaRPr sz="2338">
              <a:latin typeface="UKIJ Inchike"/>
              <a:cs typeface="UKIJ Inchike"/>
            </a:endParaRPr>
          </a:p>
          <a:p>
            <a:pPr marL="742990" lvl="1" indent="-277921">
              <a:lnSpc>
                <a:spcPct val="100000"/>
              </a:lnSpc>
              <a:spcBef>
                <a:spcPts val="274"/>
              </a:spcBef>
              <a:buSzPct val="73584"/>
              <a:buFont typeface="Georgia"/>
              <a:buChar char=""/>
              <a:tabLst>
                <a:tab pos="743549" algn="l"/>
              </a:tabLst>
            </a:pPr>
            <a:r>
              <a:rPr sz="2338" spc="-4" dirty="0">
                <a:latin typeface="UKIJ Inchike"/>
                <a:cs typeface="UKIJ Inchike"/>
              </a:rPr>
              <a:t>Restricted </a:t>
            </a:r>
            <a:r>
              <a:rPr sz="2338" spc="-9" dirty="0">
                <a:latin typeface="UKIJ Inchike"/>
                <a:cs typeface="UKIJ Inchike"/>
              </a:rPr>
              <a:t>Approach (protection</a:t>
            </a:r>
            <a:r>
              <a:rPr sz="2338" spc="-57" dirty="0">
                <a:latin typeface="UKIJ Inchike"/>
                <a:cs typeface="UKIJ Inchike"/>
              </a:rPr>
              <a:t> </a:t>
            </a:r>
            <a:r>
              <a:rPr sz="2338" spc="-9" dirty="0">
                <a:latin typeface="UKIJ Inchike"/>
                <a:cs typeface="UKIJ Inchike"/>
              </a:rPr>
              <a:t>required)</a:t>
            </a:r>
            <a:endParaRPr sz="2338">
              <a:latin typeface="UKIJ Inchike"/>
              <a:cs typeface="UKIJ Inchik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01741" y="234824"/>
            <a:ext cx="5682503" cy="61464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rPr sz="3883" dirty="0">
                <a:solidFill>
                  <a:srgbClr val="000000"/>
                </a:solidFill>
              </a:rPr>
              <a:t>Electrical </a:t>
            </a:r>
            <a:r>
              <a:rPr sz="3883" spc="-4" dirty="0">
                <a:solidFill>
                  <a:srgbClr val="000000"/>
                </a:solidFill>
              </a:rPr>
              <a:t>Safety</a:t>
            </a:r>
            <a:r>
              <a:rPr sz="3883" spc="-97" dirty="0">
                <a:solidFill>
                  <a:srgbClr val="000000"/>
                </a:solidFill>
              </a:rPr>
              <a:t> </a:t>
            </a:r>
            <a:r>
              <a:rPr sz="3883" dirty="0">
                <a:solidFill>
                  <a:srgbClr val="000000"/>
                </a:solidFill>
              </a:rPr>
              <a:t>Summary</a:t>
            </a:r>
            <a:endParaRPr sz="3883"/>
          </a:p>
        </p:txBody>
      </p:sp>
    </p:spTree>
    <p:extLst>
      <p:ext uri="{BB962C8B-B14F-4D97-AF65-F5344CB8AC3E}">
        <p14:creationId xmlns:p14="http://schemas.microsoft.com/office/powerpoint/2010/main" val="3528528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8470" y="4390464"/>
            <a:ext cx="555364" cy="2292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1658471" y="100853"/>
            <a:ext cx="8875059" cy="6656294"/>
          </a:xfrm>
          <a:custGeom>
            <a:avLst/>
            <a:gdLst/>
            <a:ahLst/>
            <a:cxnLst/>
            <a:rect l="l" t="t" r="r" b="b"/>
            <a:pathLst>
              <a:path w="10058400" h="7543800">
                <a:moveTo>
                  <a:pt x="10058400" y="7543800"/>
                </a:moveTo>
                <a:lnTo>
                  <a:pt x="0" y="7543800"/>
                </a:lnTo>
                <a:lnTo>
                  <a:pt x="0" y="0"/>
                </a:lnTo>
                <a:lnTo>
                  <a:pt x="10058400" y="0"/>
                </a:lnTo>
                <a:lnTo>
                  <a:pt x="10058400" y="7543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72839" y="575164"/>
            <a:ext cx="4221256" cy="67291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z="4236" spc="18" dirty="0">
                <a:solidFill>
                  <a:srgbClr val="000000"/>
                </a:solidFill>
              </a:rPr>
              <a:t>END </a:t>
            </a:r>
            <a:r>
              <a:rPr sz="4236" spc="22" dirty="0">
                <a:solidFill>
                  <a:srgbClr val="000000"/>
                </a:solidFill>
              </a:rPr>
              <a:t>OF</a:t>
            </a:r>
            <a:r>
              <a:rPr sz="4236" spc="-75" dirty="0">
                <a:solidFill>
                  <a:srgbClr val="000000"/>
                </a:solidFill>
              </a:rPr>
              <a:t> </a:t>
            </a:r>
            <a:r>
              <a:rPr sz="4236" spc="18" dirty="0">
                <a:solidFill>
                  <a:srgbClr val="000000"/>
                </a:solidFill>
              </a:rPr>
              <a:t>SESSION</a:t>
            </a:r>
            <a:endParaRPr sz="4236"/>
          </a:p>
        </p:txBody>
      </p:sp>
      <p:sp>
        <p:nvSpPr>
          <p:cNvPr id="5" name="object 5"/>
          <p:cNvSpPr txBox="1"/>
          <p:nvPr/>
        </p:nvSpPr>
        <p:spPr>
          <a:xfrm>
            <a:off x="2475546" y="1685869"/>
            <a:ext cx="5252197" cy="1631576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344599" indent="-333953">
              <a:lnSpc>
                <a:spcPct val="100000"/>
              </a:lnSpc>
              <a:spcBef>
                <a:spcPts val="101"/>
              </a:spcBef>
              <a:buSzPct val="7571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3088" spc="4" dirty="0">
                <a:latin typeface="UKIJ Inchike"/>
                <a:cs typeface="UKIJ Inchike"/>
              </a:rPr>
              <a:t>QUESTIONS </a:t>
            </a:r>
            <a:r>
              <a:rPr sz="3088" spc="9" dirty="0">
                <a:latin typeface="UKIJ Inchike"/>
                <a:cs typeface="UKIJ Inchike"/>
              </a:rPr>
              <a:t>AND</a:t>
            </a:r>
            <a:r>
              <a:rPr sz="3088" spc="13" dirty="0">
                <a:latin typeface="UKIJ Inchike"/>
                <a:cs typeface="UKIJ Inchike"/>
              </a:rPr>
              <a:t> </a:t>
            </a:r>
            <a:r>
              <a:rPr sz="3088" spc="4" dirty="0">
                <a:latin typeface="UKIJ Inchike"/>
                <a:cs typeface="UKIJ Inchike"/>
              </a:rPr>
              <a:t>ANSWERS</a:t>
            </a:r>
            <a:endParaRPr sz="3088">
              <a:latin typeface="UKIJ Inchike"/>
              <a:cs typeface="UKIJ Inchike"/>
            </a:endParaRPr>
          </a:p>
          <a:p>
            <a:pPr>
              <a:lnSpc>
                <a:spcPct val="100000"/>
              </a:lnSpc>
              <a:spcBef>
                <a:spcPts val="22"/>
              </a:spcBef>
              <a:buFont typeface="Georgia"/>
              <a:buChar char=""/>
            </a:pPr>
            <a:endParaRPr sz="4324">
              <a:latin typeface="UKIJ Inchike"/>
              <a:cs typeface="UKIJ Inchike"/>
            </a:endParaRPr>
          </a:p>
          <a:p>
            <a:pPr marL="344599" indent="-333953">
              <a:lnSpc>
                <a:spcPct val="100000"/>
              </a:lnSpc>
              <a:buSzPct val="75714"/>
              <a:buFont typeface="Georgia"/>
              <a:buChar char=""/>
              <a:tabLst>
                <a:tab pos="344599" algn="l"/>
                <a:tab pos="345160" algn="l"/>
              </a:tabLst>
            </a:pPr>
            <a:r>
              <a:rPr sz="3088" spc="9" dirty="0">
                <a:latin typeface="UKIJ Inchike"/>
                <a:cs typeface="UKIJ Inchike"/>
              </a:rPr>
              <a:t>THANK</a:t>
            </a:r>
            <a:r>
              <a:rPr sz="3088" spc="26" dirty="0">
                <a:latin typeface="UKIJ Inchike"/>
                <a:cs typeface="UKIJ Inchike"/>
              </a:rPr>
              <a:t> </a:t>
            </a:r>
            <a:r>
              <a:rPr sz="3088" spc="4" dirty="0">
                <a:latin typeface="UKIJ Inchike"/>
                <a:cs typeface="UKIJ Inchike"/>
              </a:rPr>
              <a:t>YOU!</a:t>
            </a:r>
            <a:endParaRPr sz="3088">
              <a:latin typeface="UKIJ Inchike"/>
              <a:cs typeface="UKIJ Inchik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37647" y="3576918"/>
            <a:ext cx="5879054" cy="1609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 txBox="1"/>
          <p:nvPr/>
        </p:nvSpPr>
        <p:spPr>
          <a:xfrm>
            <a:off x="3988388" y="5823458"/>
            <a:ext cx="4012266" cy="318247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84"/>
              </a:spcBef>
            </a:pPr>
            <a:r>
              <a:rPr sz="1941" spc="-4" dirty="0">
                <a:solidFill>
                  <a:srgbClr val="545454"/>
                </a:solidFill>
                <a:latin typeface="Arial"/>
                <a:cs typeface="Arial"/>
              </a:rPr>
              <a:t>Music: </a:t>
            </a:r>
            <a:r>
              <a:rPr sz="1941" b="1" u="heavy" spc="-9" dirty="0">
                <a:solidFill>
                  <a:srgbClr val="D49E07"/>
                </a:solidFill>
                <a:uFill>
                  <a:solidFill>
                    <a:srgbClr val="D49E07"/>
                  </a:solidFill>
                </a:uFill>
                <a:latin typeface="Arial"/>
                <a:cs typeface="Arial"/>
              </a:rPr>
              <a:t>https://</a:t>
            </a:r>
            <a:r>
              <a:rPr sz="1941" b="1" u="heavy" spc="-9" dirty="0">
                <a:solidFill>
                  <a:srgbClr val="D49E07"/>
                </a:solidFill>
                <a:uFill>
                  <a:solidFill>
                    <a:srgbClr val="D49E07"/>
                  </a:solidFill>
                </a:uFill>
                <a:latin typeface="Arial"/>
                <a:cs typeface="Arial"/>
                <a:hlinkClick r:id="rId4"/>
              </a:rPr>
              <a:t>www.bensound.com</a:t>
            </a:r>
            <a:endParaRPr sz="194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310381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D1FDF194-C99A-4C11-8A97-58FF75F6E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CAB5A9-13C6-4C85-AB53-C7D8B8954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43199D-2015-4F72-83EB-C6A3ED4C4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7EAB6E-5FFF-4923-BC7F-D2C71AD2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003" y="1181901"/>
            <a:ext cx="10622354" cy="1857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spc="0">
                <a:solidFill>
                  <a:schemeClr val="tx2"/>
                </a:solidFill>
                <a:latin typeface="Gill Sans MT"/>
              </a:rPr>
              <a:t>Slides, External resources &amp; registration can be found at</a:t>
            </a:r>
            <a:br>
              <a:rPr lang="en-US" sz="4000" spc="0">
                <a:solidFill>
                  <a:schemeClr val="tx2"/>
                </a:solidFill>
                <a:latin typeface="Gill Sans MT"/>
              </a:rPr>
            </a:br>
            <a:r>
              <a:rPr lang="en-US" sz="4000" spc="0">
                <a:solidFill>
                  <a:schemeClr val="tx2"/>
                </a:solidFill>
                <a:latin typeface="Gill Sans MT"/>
                <a:hlinkClick r:id="rId2"/>
              </a:rPr>
              <a:t>www.solonchamber.com/slides</a:t>
            </a:r>
            <a:endParaRPr lang="en-US" sz="4000" b="0" spc="0">
              <a:solidFill>
                <a:schemeClr val="tx2"/>
              </a:solidFill>
              <a:latin typeface="Gill Sans MT"/>
            </a:endParaRP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CC3D4EFD-F9AF-4231-89CF-74A9A513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85F1C8-2D37-4E74-9173-14198641E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98B1EC6-8CCA-A6D1-3B43-8E066CB15F34}"/>
              </a:ext>
            </a:extLst>
          </p:cNvPr>
          <p:cNvSpPr txBox="1">
            <a:spLocks/>
          </p:cNvSpPr>
          <p:nvPr/>
        </p:nvSpPr>
        <p:spPr>
          <a:xfrm>
            <a:off x="1663344" y="3670738"/>
            <a:ext cx="9467672" cy="1857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pc="0">
                <a:solidFill>
                  <a:schemeClr val="tx2"/>
                </a:solidFill>
                <a:latin typeface="Gill Sans MT"/>
              </a:rPr>
              <a:t>Materials will also be distributed by email after the program!</a:t>
            </a:r>
          </a:p>
        </p:txBody>
      </p:sp>
    </p:spTree>
    <p:extLst>
      <p:ext uri="{BB962C8B-B14F-4D97-AF65-F5344CB8AC3E}">
        <p14:creationId xmlns:p14="http://schemas.microsoft.com/office/powerpoint/2010/main" val="40308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2" name="Rectangle 14">
            <a:extLst>
              <a:ext uri="{FF2B5EF4-FFF2-40B4-BE49-F238E27FC236}">
                <a16:creationId xmlns:a16="http://schemas.microsoft.com/office/drawing/2014/main" id="{0E624BD9-62FB-467A-ACDC-4836ADC5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4C973920-672E-443D-8D2E-2D1E3853A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63DD75-42D3-453C-A84D-D18B4215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3B16A05-AF0B-4973-9F7A-3596D9395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393" y="2426964"/>
            <a:ext cx="4724750" cy="20040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06F57-2B15-154D-BD00-85BDCBF8EB88}"/>
              </a:ext>
            </a:extLst>
          </p:cNvPr>
          <p:cNvSpPr txBox="1"/>
          <p:nvPr/>
        </p:nvSpPr>
        <p:spPr>
          <a:xfrm>
            <a:off x="730939" y="1355530"/>
            <a:ext cx="5891455" cy="3513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2A2A2A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October 11</a:t>
            </a:r>
            <a:r>
              <a:rPr lang="en-US" sz="2800" b="1" baseline="30000" dirty="0">
                <a:solidFill>
                  <a:srgbClr val="2A2A2A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endParaRPr lang="en-US" sz="2800" b="1" dirty="0">
              <a:solidFill>
                <a:srgbClr val="2A2A2A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2A2A2A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Workplace Fire Safety with Brian DiRocco, Solon Fire Rescue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rgbClr val="2A2A2A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2A2A2A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November 8</a:t>
            </a:r>
            <a:r>
              <a:rPr lang="en-US" sz="2800" b="1" baseline="30000" dirty="0">
                <a:solidFill>
                  <a:srgbClr val="2A2A2A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endParaRPr lang="en-US" sz="2800" b="1" dirty="0">
              <a:solidFill>
                <a:srgbClr val="2A2A2A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OSHA Recordkeeping with Scott Turner, Ohio OSHA</a:t>
            </a:r>
          </a:p>
        </p:txBody>
      </p:sp>
    </p:spTree>
    <p:extLst>
      <p:ext uri="{BB962C8B-B14F-4D97-AF65-F5344CB8AC3E}">
        <p14:creationId xmlns:p14="http://schemas.microsoft.com/office/powerpoint/2010/main" val="41200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1_Opening and Closing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eart of it all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me1">
  <a:themeElements>
    <a:clrScheme name="Custom 5">
      <a:dk1>
        <a:srgbClr val="2A2F36"/>
      </a:dk1>
      <a:lt1>
        <a:srgbClr val="FFFFFF"/>
      </a:lt1>
      <a:dk2>
        <a:srgbClr val="2A2F36"/>
      </a:dk2>
      <a:lt2>
        <a:srgbClr val="FAFAFA"/>
      </a:lt2>
      <a:accent1>
        <a:srgbClr val="C12637"/>
      </a:accent1>
      <a:accent2>
        <a:srgbClr val="C12637"/>
      </a:accent2>
      <a:accent3>
        <a:srgbClr val="8AA87C"/>
      </a:accent3>
      <a:accent4>
        <a:srgbClr val="718B64"/>
      </a:accent4>
      <a:accent5>
        <a:srgbClr val="6BB8E0"/>
      </a:accent5>
      <a:accent6>
        <a:srgbClr val="F3CD55"/>
      </a:accent6>
      <a:hlink>
        <a:srgbClr val="1196D3"/>
      </a:hlink>
      <a:folHlink>
        <a:srgbClr val="00C0EA"/>
      </a:folHlink>
    </a:clrScheme>
    <a:fontScheme name="Heart of it all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3EFAB1B1-3E18-495B-8346-11CB4B7D781A}" vid="{E2F4F3BC-0CBE-4007-B609-CA55ED6AAD6F}"/>
    </a:ext>
  </a:extLst>
</a:theme>
</file>

<file path=ppt/theme/theme4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5907</Words>
  <Application>Microsoft Office PowerPoint</Application>
  <PresentationFormat>Widescreen</PresentationFormat>
  <Paragraphs>672</Paragraphs>
  <Slides>98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98</vt:i4>
      </vt:variant>
    </vt:vector>
  </HeadingPairs>
  <TitlesOfParts>
    <vt:vector size="130" baseType="lpstr">
      <vt:lpstr>ADLaM Display</vt:lpstr>
      <vt:lpstr>Anek Latin Medium Bold</vt:lpstr>
      <vt:lpstr>Anek Latin Medium Regular</vt:lpstr>
      <vt:lpstr>Arial</vt:lpstr>
      <vt:lpstr>Arial Black</vt:lpstr>
      <vt:lpstr>Bodoni SvtyTwo ITC TT-Book</vt:lpstr>
      <vt:lpstr>Calibri</vt:lpstr>
      <vt:lpstr>Calibri Light</vt:lpstr>
      <vt:lpstr>Courier New</vt:lpstr>
      <vt:lpstr>Georgia</vt:lpstr>
      <vt:lpstr>Gill Sans MT</vt:lpstr>
      <vt:lpstr>Helvetica</vt:lpstr>
      <vt:lpstr>Helvetica Light</vt:lpstr>
      <vt:lpstr>Impact</vt:lpstr>
      <vt:lpstr>Lato</vt:lpstr>
      <vt:lpstr>Open Sans</vt:lpstr>
      <vt:lpstr>Palatino</vt:lpstr>
      <vt:lpstr>Rockwell</vt:lpstr>
      <vt:lpstr>Source Sans 3</vt:lpstr>
      <vt:lpstr>Source Sans Pro</vt:lpstr>
      <vt:lpstr>Source Sans Pro SemiBold</vt:lpstr>
      <vt:lpstr>Times New Roman</vt:lpstr>
      <vt:lpstr>UKIJ Inchike</vt:lpstr>
      <vt:lpstr>Verdana</vt:lpstr>
      <vt:lpstr>Zapf Dingbats</vt:lpstr>
      <vt:lpstr>Badge</vt:lpstr>
      <vt:lpstr>1_Opening and Closing Slides</vt:lpstr>
      <vt:lpstr>Theme1</vt:lpstr>
      <vt:lpstr>New_Template4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Slides, External resources &amp; registration can be found at www.solonchamber.com/slides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Dolly Parton’s Imagination Library of Ohio</vt:lpstr>
      <vt:lpstr>Eligibility</vt:lpstr>
      <vt:lpstr>Signing up</vt:lpstr>
      <vt:lpstr>Important Dates – Public Employers</vt:lpstr>
      <vt:lpstr>Employer Webinars</vt:lpstr>
      <vt:lpstr>Webinars</vt:lpstr>
      <vt:lpstr>Virtual Classes</vt:lpstr>
      <vt:lpstr>In-Person Classes</vt:lpstr>
      <vt:lpstr>Grants Program</vt:lpstr>
      <vt:lpstr>Safety Intervention grant (SIG)</vt:lpstr>
      <vt:lpstr>Safety Intervention grant (SIG) Changes</vt:lpstr>
      <vt:lpstr>PowerPoint Presentation</vt:lpstr>
      <vt:lpstr>Our New 2023-24 Apparel Catalog In Grab Your Copy Before You Leave Today</vt:lpstr>
      <vt:lpstr>Special Offer</vt:lpstr>
      <vt:lpstr>We Carry The Following Apparel Brands</vt:lpstr>
      <vt:lpstr>Announcing another  US SafetyGear Location at   7516 Tyler Blvd  Mentor Ohio </vt:lpstr>
      <vt:lpstr>From Streetsboro to Mentor we have you covered with the Brands of Safety Footwear you want  </vt:lpstr>
      <vt:lpstr>Company Services We Provide</vt:lpstr>
      <vt:lpstr> Reebok, Timberland, Carolinas, Double H Ladies &amp; Mens Safety/Composite Toe Shoe </vt:lpstr>
      <vt:lpstr>Ok…Tarry always gives away free stuff!!!!! Drop your Card in the box to Win  a Guardians USSG Fleece Jacket </vt:lpstr>
      <vt:lpstr>PowerPoint Presentation</vt:lpstr>
      <vt:lpstr>About Mamsys</vt:lpstr>
      <vt:lpstr>Service Portfolio</vt:lpstr>
      <vt:lpstr>Case Studies</vt:lpstr>
      <vt:lpstr>PowerPoint Presentation</vt:lpstr>
      <vt:lpstr>Electrical Safety Arc Flash and Shock Hazards</vt:lpstr>
      <vt:lpstr>Presenter: Andrew Johnson, CSP</vt:lpstr>
      <vt:lpstr>Electrical Accidents</vt:lpstr>
      <vt:lpstr>Definitions - NFPA 70E  Arc Flash Hazard. A dangerous condition  associated with the possible release of energy  caused by an electric arc.</vt:lpstr>
      <vt:lpstr>Regulations and Standards</vt:lpstr>
      <vt:lpstr>Qualified Person</vt:lpstr>
      <vt:lpstr>Qualified Persons Training</vt:lpstr>
      <vt:lpstr>Qualified Persons Training</vt:lpstr>
      <vt:lpstr>Retraining</vt:lpstr>
      <vt:lpstr>Emergency Response Training</vt:lpstr>
      <vt:lpstr>What needs to be done?</vt:lpstr>
      <vt:lpstr>PowerPoint Presentation</vt:lpstr>
      <vt:lpstr>Shock Hazard</vt:lpstr>
      <vt:lpstr>Electrical Shock</vt:lpstr>
      <vt:lpstr>Human Body Resistance in ohms (Ω).</vt:lpstr>
      <vt:lpstr>Shock Hazard Analysis</vt:lpstr>
      <vt:lpstr>Shock Boundaries</vt:lpstr>
      <vt:lpstr>PowerPoint Presentation</vt:lpstr>
      <vt:lpstr>Back in my day…  No longer allowed!</vt:lpstr>
      <vt:lpstr>Arc Flash Hazard.</vt:lpstr>
      <vt:lpstr>Table 130.5(C)</vt:lpstr>
      <vt:lpstr>Arc Flash and Blast</vt:lpstr>
      <vt:lpstr>Arc Flash Incident</vt:lpstr>
      <vt:lpstr>Estimate Likelihood and Severity</vt:lpstr>
      <vt:lpstr>Additional Protective Measures</vt:lpstr>
      <vt:lpstr>#1 Option…Incident Energy Analysis</vt:lpstr>
      <vt:lpstr>When is Arc Flash Hazard minimized?</vt:lpstr>
      <vt:lpstr>#2 Option…”Table” Method</vt:lpstr>
      <vt:lpstr>Arc Flash Equipment Labeling</vt:lpstr>
      <vt:lpstr>PowerPoint Presentation</vt:lpstr>
      <vt:lpstr>Types of Electrical Equipment</vt:lpstr>
      <vt:lpstr>PowerPoint Presentation</vt:lpstr>
      <vt:lpstr>Fault Current</vt:lpstr>
      <vt:lpstr>Calculate Fault Current</vt:lpstr>
      <vt:lpstr>Determine Fault Clearing Time</vt:lpstr>
      <vt:lpstr>Fault Current of  30,000 amps</vt:lpstr>
      <vt:lpstr>Electrical PPE</vt:lpstr>
      <vt:lpstr>Inspect Rubber Gloves</vt:lpstr>
      <vt:lpstr>Not Arc-Rated  Poly/Cotton</vt:lpstr>
      <vt:lpstr>PPE - Care</vt:lpstr>
      <vt:lpstr>Electrically Safe Work Condition</vt:lpstr>
      <vt:lpstr>Exceptions to the E.S.W.C.</vt:lpstr>
      <vt:lpstr>Steps to achieve the ESWC</vt:lpstr>
      <vt:lpstr>Electrically Safe Work Condition</vt:lpstr>
      <vt:lpstr>Operating Switches and Breakers</vt:lpstr>
      <vt:lpstr>Opening/Closing Breakers</vt:lpstr>
      <vt:lpstr>Attach Lockout Locks (devices)</vt:lpstr>
      <vt:lpstr>Release Stored Energy</vt:lpstr>
      <vt:lpstr>Test for the absence of Voltage</vt:lpstr>
      <vt:lpstr>Test Instruments</vt:lpstr>
      <vt:lpstr>Last step of the Electrically Safe Work Condition Install Safety Grounds</vt:lpstr>
      <vt:lpstr>Steps to Energized Work</vt:lpstr>
      <vt:lpstr>Job Safety Planning and Briefing</vt:lpstr>
      <vt:lpstr>Energized Electrical Work Permit</vt:lpstr>
      <vt:lpstr>Permit Is NOT Required For…</vt:lpstr>
      <vt:lpstr>PowerPoint Presentation</vt:lpstr>
      <vt:lpstr>PowerPoint Presentation</vt:lpstr>
      <vt:lpstr>Damaged Cords  Visually inspect before use</vt:lpstr>
      <vt:lpstr>Damaged Panels and Equipment</vt:lpstr>
      <vt:lpstr>Electrical Safety Summary</vt:lpstr>
      <vt:lpstr>END OF SESSION</vt:lpstr>
      <vt:lpstr>Slides, External resources &amp; registration can be found at www.solonchamber.com/slides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"Libby" Rigo</dc:creator>
  <cp:lastModifiedBy>Elizabeth "Libby" Rigo</cp:lastModifiedBy>
  <cp:revision>1</cp:revision>
  <dcterms:created xsi:type="dcterms:W3CDTF">2023-09-12T18:16:51Z</dcterms:created>
  <dcterms:modified xsi:type="dcterms:W3CDTF">2023-09-18T14:56:09Z</dcterms:modified>
</cp:coreProperties>
</file>